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8229600" cx="14630400"/>
  <p:notesSz cx="8229600" cy="14630400"/>
  <p:embeddedFontLst>
    <p:embeddedFont>
      <p:font typeface="Inter"/>
      <p:regular r:id="rId16"/>
      <p:bold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Inter-bold.fntdata"/><Relationship Id="rId16" Type="http://schemas.openxmlformats.org/officeDocument/2006/relationships/font" Target="fonts/Inter-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 name="Shape 20"/>
        <p:cNvGrpSpPr/>
        <p:nvPr/>
      </p:nvGrpSpPr>
      <p:grpSpPr>
        <a:xfrm>
          <a:off x="0" y="0"/>
          <a:ext cx="0" cy="0"/>
          <a:chOff x="0" y="0"/>
          <a:chExt cx="0" cy="0"/>
        </a:xfrm>
      </p:grpSpPr>
      <p:sp>
        <p:nvSpPr>
          <p:cNvPr id="21" name="Google Shape;21;g264e378e329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 name="Google Shape;22;g264e378e329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 name="Google Shape;23;g264e378e329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g264e378e329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 name="Google Shape;32;g264e378e329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 name="Google Shape;33;g264e378e329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 name="Google Shape;4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 name="Google Shape;4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 name="Google Shape;6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64e378e329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64e378e329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g264e378e329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 name="Shape 15"/>
        <p:cNvGrpSpPr/>
        <p:nvPr/>
      </p:nvGrpSpPr>
      <p:grpSpPr>
        <a:xfrm>
          <a:off x="0" y="0"/>
          <a:ext cx="0" cy="0"/>
          <a:chOff x="0" y="0"/>
          <a:chExt cx="0" cy="0"/>
        </a:xfrm>
      </p:grpSpPr>
      <p:pic>
        <p:nvPicPr>
          <p:cNvPr id="16" name="Google Shape;16;p3"/>
          <p:cNvPicPr preferRelativeResize="0"/>
          <p:nvPr/>
        </p:nvPicPr>
        <p:blipFill>
          <a:blip r:embed="rId3">
            <a:alphaModFix/>
          </a:blip>
          <a:stretch>
            <a:fillRect/>
          </a:stretch>
        </p:blipFill>
        <p:spPr>
          <a:xfrm>
            <a:off x="0" y="-905176"/>
            <a:ext cx="14630399" cy="9057874"/>
          </a:xfrm>
          <a:prstGeom prst="rect">
            <a:avLst/>
          </a:prstGeom>
          <a:noFill/>
          <a:ln>
            <a:noFill/>
          </a:ln>
        </p:spPr>
      </p:pic>
      <p:pic>
        <p:nvPicPr>
          <p:cNvPr descr="preencoded.png" id="17" name="Google Shape;17;p3"/>
          <p:cNvPicPr preferRelativeResize="0"/>
          <p:nvPr/>
        </p:nvPicPr>
        <p:blipFill rotWithShape="1">
          <a:blip r:embed="rId4">
            <a:alphaModFix/>
          </a:blip>
          <a:srcRect b="0" l="0" r="0" t="0"/>
          <a:stretch/>
        </p:blipFill>
        <p:spPr>
          <a:xfrm>
            <a:off x="0" y="-338400"/>
            <a:ext cx="5486400" cy="8491100"/>
          </a:xfrm>
          <a:prstGeom prst="rect">
            <a:avLst/>
          </a:prstGeom>
          <a:noFill/>
          <a:ln>
            <a:noFill/>
          </a:ln>
        </p:spPr>
      </p:pic>
      <p:sp>
        <p:nvSpPr>
          <p:cNvPr id="18" name="Google Shape;18;p3"/>
          <p:cNvSpPr/>
          <p:nvPr/>
        </p:nvSpPr>
        <p:spPr>
          <a:xfrm>
            <a:off x="6319599" y="2612350"/>
            <a:ext cx="7477601" cy="1666399"/>
          </a:xfrm>
          <a:prstGeom prst="rect">
            <a:avLst/>
          </a:prstGeom>
          <a:noFill/>
          <a:ln>
            <a:noFill/>
          </a:ln>
        </p:spPr>
        <p:txBody>
          <a:bodyPr anchorCtr="0" anchor="t" bIns="45700" lIns="91425" spcFirstLastPara="1" rIns="91425" wrap="square" tIns="45700">
            <a:noAutofit/>
          </a:bodyPr>
          <a:lstStyle/>
          <a:p>
            <a:pPr indent="0" lvl="0" marL="0" marR="0" rtl="0" algn="l">
              <a:lnSpc>
                <a:spcPct val="124995"/>
              </a:lnSpc>
              <a:spcBef>
                <a:spcPts val="0"/>
              </a:spcBef>
              <a:spcAft>
                <a:spcPts val="0"/>
              </a:spcAft>
              <a:buClr>
                <a:srgbClr val="000000"/>
              </a:buClr>
              <a:buSzPts val="5249"/>
              <a:buFont typeface="Inter"/>
              <a:buNone/>
            </a:pPr>
            <a:r>
              <a:rPr b="1" i="0" lang="en-US" sz="5249" u="none" cap="none" strike="noStrike">
                <a:solidFill>
                  <a:schemeClr val="lt1"/>
                </a:solidFill>
                <a:latin typeface="Inter"/>
                <a:ea typeface="Inter"/>
                <a:cs typeface="Inter"/>
                <a:sym typeface="Inter"/>
              </a:rPr>
              <a:t>The Wonderful World of Bridges</a:t>
            </a:r>
            <a:endParaRPr b="0" i="0" sz="5249" u="none" cap="none" strike="noStrike">
              <a:solidFill>
                <a:schemeClr val="lt1"/>
              </a:solidFill>
              <a:latin typeface="Calibri"/>
              <a:ea typeface="Calibri"/>
              <a:cs typeface="Calibri"/>
              <a:sym typeface="Calibri"/>
            </a:endParaRPr>
          </a:p>
        </p:txBody>
      </p:sp>
      <p:sp>
        <p:nvSpPr>
          <p:cNvPr id="19" name="Google Shape;19;p3"/>
          <p:cNvSpPr/>
          <p:nvPr/>
        </p:nvSpPr>
        <p:spPr>
          <a:xfrm>
            <a:off x="6319599" y="4612005"/>
            <a:ext cx="7477601" cy="355402"/>
          </a:xfrm>
          <a:prstGeom prst="rect">
            <a:avLst/>
          </a:prstGeom>
          <a:noFill/>
          <a:ln>
            <a:noFill/>
          </a:ln>
        </p:spPr>
        <p:txBody>
          <a:bodyPr anchorCtr="0" anchor="t" bIns="45700" lIns="91425" spcFirstLastPara="1" rIns="91425" wrap="square" tIns="45700">
            <a:noAutofit/>
          </a:bodyPr>
          <a:lstStyle/>
          <a:p>
            <a:pPr indent="0" lvl="0" marL="0" marR="0" rtl="0" algn="l">
              <a:lnSpc>
                <a:spcPct val="159942"/>
              </a:lnSpc>
              <a:spcBef>
                <a:spcPts val="0"/>
              </a:spcBef>
              <a:spcAft>
                <a:spcPts val="0"/>
              </a:spcAft>
              <a:buClr>
                <a:srgbClr val="272525"/>
              </a:buClr>
              <a:buSzPts val="1750"/>
              <a:buFont typeface="Inter"/>
              <a:buNone/>
            </a:pPr>
            <a:r>
              <a:rPr b="0" i="0" lang="en-US" sz="2750" u="none" cap="none" strike="noStrike">
                <a:solidFill>
                  <a:schemeClr val="lt1"/>
                </a:solidFill>
                <a:latin typeface="Inter"/>
                <a:ea typeface="Inter"/>
                <a:cs typeface="Inter"/>
                <a:sym typeface="Inter"/>
              </a:rPr>
              <a:t>Welcome to a journey through different types of bridges! </a:t>
            </a:r>
            <a:endParaRPr b="0" i="0" sz="275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2"/>
          <p:cNvSpPr/>
          <p:nvPr/>
        </p:nvSpPr>
        <p:spPr>
          <a:xfrm>
            <a:off x="0" y="0"/>
            <a:ext cx="14630400" cy="8229600"/>
          </a:xfrm>
          <a:prstGeom prst="rect">
            <a:avLst/>
          </a:prstGeom>
          <a:solidFill>
            <a:srgbClr val="F6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2"/>
          <p:cNvSpPr/>
          <p:nvPr/>
        </p:nvSpPr>
        <p:spPr>
          <a:xfrm>
            <a:off x="0" y="0"/>
            <a:ext cx="14630400" cy="8229600"/>
          </a:xfrm>
          <a:prstGeom prst="rect">
            <a:avLst/>
          </a:prstGeom>
          <a:solidFill>
            <a:srgbClr val="FFFFFF"/>
          </a:solidFill>
          <a:ln cap="flat" cmpd="sng" w="13800">
            <a:solidFill>
              <a:srgbClr val="E5E0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8" name="Google Shape;158;p12"/>
          <p:cNvPicPr preferRelativeResize="0"/>
          <p:nvPr/>
        </p:nvPicPr>
        <p:blipFill rotWithShape="1">
          <a:blip r:embed="rId3">
            <a:alphaModFix/>
          </a:blip>
          <a:srcRect b="0" l="0" r="0" t="0"/>
          <a:stretch/>
        </p:blipFill>
        <p:spPr>
          <a:xfrm>
            <a:off x="10972800" y="0"/>
            <a:ext cx="3657600" cy="8229600"/>
          </a:xfrm>
          <a:prstGeom prst="rect">
            <a:avLst/>
          </a:prstGeom>
          <a:noFill/>
          <a:ln>
            <a:noFill/>
          </a:ln>
        </p:spPr>
      </p:pic>
      <p:sp>
        <p:nvSpPr>
          <p:cNvPr id="159" name="Google Shape;159;p12"/>
          <p:cNvSpPr/>
          <p:nvPr/>
        </p:nvSpPr>
        <p:spPr>
          <a:xfrm>
            <a:off x="1187649" y="401182"/>
            <a:ext cx="8668800" cy="694500"/>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000000"/>
              </a:buClr>
              <a:buSzPts val="4374"/>
              <a:buFont typeface="Inter"/>
              <a:buNone/>
            </a:pPr>
            <a:r>
              <a:rPr b="1" i="0" lang="en-US" sz="4374" u="none" cap="none" strike="noStrike">
                <a:solidFill>
                  <a:srgbClr val="000000"/>
                </a:solidFill>
                <a:latin typeface="Inter"/>
                <a:ea typeface="Inter"/>
                <a:cs typeface="Inter"/>
                <a:sym typeface="Inter"/>
              </a:rPr>
              <a:t>Benefits of Different Bridge Types</a:t>
            </a:r>
            <a:endParaRPr b="0" i="0" sz="4374" u="none" cap="none" strike="noStrike">
              <a:solidFill>
                <a:schemeClr val="dk1"/>
              </a:solidFill>
              <a:latin typeface="Calibri"/>
              <a:ea typeface="Calibri"/>
              <a:cs typeface="Calibri"/>
              <a:sym typeface="Calibri"/>
            </a:endParaRPr>
          </a:p>
        </p:txBody>
      </p:sp>
      <p:sp>
        <p:nvSpPr>
          <p:cNvPr id="160" name="Google Shape;160;p12"/>
          <p:cNvSpPr/>
          <p:nvPr/>
        </p:nvSpPr>
        <p:spPr>
          <a:xfrm>
            <a:off x="833199" y="2894528"/>
            <a:ext cx="499943" cy="499943"/>
          </a:xfrm>
          <a:prstGeom prst="roundRect">
            <a:avLst>
              <a:gd fmla="val 20000" name="adj"/>
            </a:avLst>
          </a:prstGeom>
          <a:solidFill>
            <a:srgbClr val="DADBF1"/>
          </a:solidFill>
          <a:ln cap="flat" cmpd="sng" w="13800">
            <a:solidFill>
              <a:srgbClr val="B5B7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2"/>
          <p:cNvSpPr/>
          <p:nvPr/>
        </p:nvSpPr>
        <p:spPr>
          <a:xfrm>
            <a:off x="1001554" y="2936200"/>
            <a:ext cx="163235" cy="416481"/>
          </a:xfrm>
          <a:prstGeom prst="rect">
            <a:avLst/>
          </a:prstGeom>
          <a:noFill/>
          <a:ln>
            <a:noFill/>
          </a:ln>
        </p:spPr>
        <p:txBody>
          <a:bodyPr anchorCtr="0" anchor="t" bIns="45700" lIns="91425" spcFirstLastPara="1" rIns="91425" wrap="square" tIns="45700">
            <a:noAutofit/>
          </a:bodyPr>
          <a:lstStyle/>
          <a:p>
            <a:pPr indent="0" lvl="0" marL="0" marR="0" rtl="0" algn="ctr">
              <a:lnSpc>
                <a:spcPct val="125038"/>
              </a:lnSpc>
              <a:spcBef>
                <a:spcPts val="0"/>
              </a:spcBef>
              <a:spcAft>
                <a:spcPts val="0"/>
              </a:spcAft>
              <a:buClr>
                <a:srgbClr val="272525"/>
              </a:buClr>
              <a:buSzPts val="2624"/>
              <a:buFont typeface="Inter"/>
              <a:buNone/>
            </a:pPr>
            <a:r>
              <a:rPr b="1" i="0" lang="en-US" sz="2624" u="none" cap="none" strike="noStrike">
                <a:solidFill>
                  <a:srgbClr val="272525"/>
                </a:solidFill>
                <a:latin typeface="Inter"/>
                <a:ea typeface="Inter"/>
                <a:cs typeface="Inter"/>
                <a:sym typeface="Inter"/>
              </a:rPr>
              <a:t>1</a:t>
            </a:r>
            <a:endParaRPr b="0" i="0" sz="2624" u="none" cap="none" strike="noStrike">
              <a:solidFill>
                <a:schemeClr val="dk1"/>
              </a:solidFill>
              <a:latin typeface="Calibri"/>
              <a:ea typeface="Calibri"/>
              <a:cs typeface="Calibri"/>
              <a:sym typeface="Calibri"/>
            </a:endParaRPr>
          </a:p>
        </p:txBody>
      </p:sp>
      <p:sp>
        <p:nvSpPr>
          <p:cNvPr id="162" name="Google Shape;162;p12"/>
          <p:cNvSpPr/>
          <p:nvPr/>
        </p:nvSpPr>
        <p:spPr>
          <a:xfrm>
            <a:off x="1555313" y="2970848"/>
            <a:ext cx="2221944" cy="347186"/>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272525"/>
              </a:buClr>
              <a:buSzPts val="2187"/>
              <a:buFont typeface="Inter"/>
              <a:buNone/>
            </a:pPr>
            <a:r>
              <a:rPr b="1" i="0" lang="en-US" sz="2187" u="none" cap="none" strike="noStrike">
                <a:solidFill>
                  <a:srgbClr val="272525"/>
                </a:solidFill>
                <a:latin typeface="Inter"/>
                <a:ea typeface="Inter"/>
                <a:cs typeface="Inter"/>
                <a:sym typeface="Inter"/>
              </a:rPr>
              <a:t>Beam Bridges</a:t>
            </a:r>
            <a:endParaRPr b="0" i="0" sz="2187" u="none" cap="none" strike="noStrike">
              <a:solidFill>
                <a:schemeClr val="dk1"/>
              </a:solidFill>
              <a:latin typeface="Calibri"/>
              <a:ea typeface="Calibri"/>
              <a:cs typeface="Calibri"/>
              <a:sym typeface="Calibri"/>
            </a:endParaRPr>
          </a:p>
        </p:txBody>
      </p:sp>
      <p:sp>
        <p:nvSpPr>
          <p:cNvPr id="163" name="Google Shape;163;p12"/>
          <p:cNvSpPr/>
          <p:nvPr/>
        </p:nvSpPr>
        <p:spPr>
          <a:xfrm>
            <a:off x="1555313" y="3451265"/>
            <a:ext cx="3820001" cy="1066205"/>
          </a:xfrm>
          <a:prstGeom prst="rect">
            <a:avLst/>
          </a:prstGeom>
          <a:noFill/>
          <a:ln>
            <a:noFill/>
          </a:ln>
        </p:spPr>
        <p:txBody>
          <a:bodyPr anchorCtr="0" anchor="t" bIns="45700" lIns="91425" spcFirstLastPara="1" rIns="91425" wrap="square" tIns="45700">
            <a:noAutofit/>
          </a:bodyPr>
          <a:lstStyle/>
          <a:p>
            <a:pPr indent="0" lvl="0" marL="0" marR="0" rtl="0" algn="l">
              <a:lnSpc>
                <a:spcPct val="159942"/>
              </a:lnSpc>
              <a:spcBef>
                <a:spcPts val="0"/>
              </a:spcBef>
              <a:spcAft>
                <a:spcPts val="0"/>
              </a:spcAft>
              <a:buClr>
                <a:srgbClr val="272525"/>
              </a:buClr>
              <a:buSzPts val="1750"/>
              <a:buFont typeface="Inter"/>
              <a:buNone/>
            </a:pPr>
            <a:r>
              <a:rPr b="0" i="0" lang="en-US" sz="1750" u="none" cap="none" strike="noStrike">
                <a:solidFill>
                  <a:srgbClr val="272525"/>
                </a:solidFill>
                <a:latin typeface="Inter"/>
                <a:ea typeface="Inter"/>
                <a:cs typeface="Inter"/>
                <a:sym typeface="Inter"/>
              </a:rPr>
              <a:t>Beam bridges are cost-effective and easy to construct, making them ideal for short to medium spans.</a:t>
            </a:r>
            <a:endParaRPr b="0" i="0" sz="1750" u="none" cap="none" strike="noStrike">
              <a:solidFill>
                <a:schemeClr val="dk1"/>
              </a:solidFill>
              <a:latin typeface="Calibri"/>
              <a:ea typeface="Calibri"/>
              <a:cs typeface="Calibri"/>
              <a:sym typeface="Calibri"/>
            </a:endParaRPr>
          </a:p>
        </p:txBody>
      </p:sp>
      <p:sp>
        <p:nvSpPr>
          <p:cNvPr id="164" name="Google Shape;164;p12"/>
          <p:cNvSpPr/>
          <p:nvPr/>
        </p:nvSpPr>
        <p:spPr>
          <a:xfrm>
            <a:off x="5597485" y="2894528"/>
            <a:ext cx="499943" cy="499943"/>
          </a:xfrm>
          <a:prstGeom prst="roundRect">
            <a:avLst>
              <a:gd fmla="val 20000" name="adj"/>
            </a:avLst>
          </a:prstGeom>
          <a:solidFill>
            <a:srgbClr val="DADBF1"/>
          </a:solidFill>
          <a:ln cap="flat" cmpd="sng" w="13800">
            <a:solidFill>
              <a:srgbClr val="B5B7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2"/>
          <p:cNvSpPr/>
          <p:nvPr/>
        </p:nvSpPr>
        <p:spPr>
          <a:xfrm>
            <a:off x="5746790" y="2936200"/>
            <a:ext cx="201335" cy="416481"/>
          </a:xfrm>
          <a:prstGeom prst="rect">
            <a:avLst/>
          </a:prstGeom>
          <a:noFill/>
          <a:ln>
            <a:noFill/>
          </a:ln>
        </p:spPr>
        <p:txBody>
          <a:bodyPr anchorCtr="0" anchor="t" bIns="45700" lIns="91425" spcFirstLastPara="1" rIns="91425" wrap="square" tIns="45700">
            <a:noAutofit/>
          </a:bodyPr>
          <a:lstStyle/>
          <a:p>
            <a:pPr indent="0" lvl="0" marL="0" marR="0" rtl="0" algn="ctr">
              <a:lnSpc>
                <a:spcPct val="125038"/>
              </a:lnSpc>
              <a:spcBef>
                <a:spcPts val="0"/>
              </a:spcBef>
              <a:spcAft>
                <a:spcPts val="0"/>
              </a:spcAft>
              <a:buClr>
                <a:srgbClr val="272525"/>
              </a:buClr>
              <a:buSzPts val="2624"/>
              <a:buFont typeface="Inter"/>
              <a:buNone/>
            </a:pPr>
            <a:r>
              <a:rPr b="1" i="0" lang="en-US" sz="2624" u="none" cap="none" strike="noStrike">
                <a:solidFill>
                  <a:srgbClr val="272525"/>
                </a:solidFill>
                <a:latin typeface="Inter"/>
                <a:ea typeface="Inter"/>
                <a:cs typeface="Inter"/>
                <a:sym typeface="Inter"/>
              </a:rPr>
              <a:t>2</a:t>
            </a:r>
            <a:endParaRPr b="0" i="0" sz="2624" u="none" cap="none" strike="noStrike">
              <a:solidFill>
                <a:schemeClr val="dk1"/>
              </a:solidFill>
              <a:latin typeface="Calibri"/>
              <a:ea typeface="Calibri"/>
              <a:cs typeface="Calibri"/>
              <a:sym typeface="Calibri"/>
            </a:endParaRPr>
          </a:p>
        </p:txBody>
      </p:sp>
      <p:sp>
        <p:nvSpPr>
          <p:cNvPr id="166" name="Google Shape;166;p12"/>
          <p:cNvSpPr/>
          <p:nvPr/>
        </p:nvSpPr>
        <p:spPr>
          <a:xfrm>
            <a:off x="6319599" y="2970848"/>
            <a:ext cx="2221944" cy="347186"/>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272525"/>
              </a:buClr>
              <a:buSzPts val="2187"/>
              <a:buFont typeface="Inter"/>
              <a:buNone/>
            </a:pPr>
            <a:r>
              <a:rPr b="1" i="0" lang="en-US" sz="2187" u="none" cap="none" strike="noStrike">
                <a:solidFill>
                  <a:srgbClr val="272525"/>
                </a:solidFill>
                <a:latin typeface="Inter"/>
                <a:ea typeface="Inter"/>
                <a:cs typeface="Inter"/>
                <a:sym typeface="Inter"/>
              </a:rPr>
              <a:t>Arch Bridges</a:t>
            </a:r>
            <a:endParaRPr b="0" i="0" sz="2187" u="none" cap="none" strike="noStrike">
              <a:solidFill>
                <a:schemeClr val="dk1"/>
              </a:solidFill>
              <a:latin typeface="Calibri"/>
              <a:ea typeface="Calibri"/>
              <a:cs typeface="Calibri"/>
              <a:sym typeface="Calibri"/>
            </a:endParaRPr>
          </a:p>
        </p:txBody>
      </p:sp>
      <p:sp>
        <p:nvSpPr>
          <p:cNvPr id="167" name="Google Shape;167;p12"/>
          <p:cNvSpPr/>
          <p:nvPr/>
        </p:nvSpPr>
        <p:spPr>
          <a:xfrm>
            <a:off x="6319599" y="3451265"/>
            <a:ext cx="3820001" cy="1421606"/>
          </a:xfrm>
          <a:prstGeom prst="rect">
            <a:avLst/>
          </a:prstGeom>
          <a:noFill/>
          <a:ln>
            <a:noFill/>
          </a:ln>
        </p:spPr>
        <p:txBody>
          <a:bodyPr anchorCtr="0" anchor="t" bIns="45700" lIns="91425" spcFirstLastPara="1" rIns="91425" wrap="square" tIns="45700">
            <a:noAutofit/>
          </a:bodyPr>
          <a:lstStyle/>
          <a:p>
            <a:pPr indent="0" lvl="0" marL="0" marR="0" rtl="0" algn="l">
              <a:lnSpc>
                <a:spcPct val="159942"/>
              </a:lnSpc>
              <a:spcBef>
                <a:spcPts val="0"/>
              </a:spcBef>
              <a:spcAft>
                <a:spcPts val="0"/>
              </a:spcAft>
              <a:buClr>
                <a:srgbClr val="272525"/>
              </a:buClr>
              <a:buSzPts val="1750"/>
              <a:buFont typeface="Inter"/>
              <a:buNone/>
            </a:pPr>
            <a:r>
              <a:rPr b="0" i="0" lang="en-US" sz="1750" u="none" cap="none" strike="noStrike">
                <a:solidFill>
                  <a:srgbClr val="272525"/>
                </a:solidFill>
                <a:latin typeface="Inter"/>
                <a:ea typeface="Inter"/>
                <a:cs typeface="Inter"/>
                <a:sym typeface="Inter"/>
              </a:rPr>
              <a:t>Arch bridges offer exceptional strength and aesthetic appeal, making them suitable for long spans and iconic structures.</a:t>
            </a:r>
            <a:endParaRPr b="0" i="0" sz="1750" u="none" cap="none" strike="noStrike">
              <a:solidFill>
                <a:schemeClr val="dk1"/>
              </a:solidFill>
              <a:latin typeface="Calibri"/>
              <a:ea typeface="Calibri"/>
              <a:cs typeface="Calibri"/>
              <a:sym typeface="Calibri"/>
            </a:endParaRPr>
          </a:p>
        </p:txBody>
      </p:sp>
      <p:sp>
        <p:nvSpPr>
          <p:cNvPr id="168" name="Google Shape;168;p12"/>
          <p:cNvSpPr/>
          <p:nvPr/>
        </p:nvSpPr>
        <p:spPr>
          <a:xfrm>
            <a:off x="833199" y="5268635"/>
            <a:ext cx="499943" cy="499943"/>
          </a:xfrm>
          <a:prstGeom prst="roundRect">
            <a:avLst>
              <a:gd fmla="val 20000" name="adj"/>
            </a:avLst>
          </a:prstGeom>
          <a:solidFill>
            <a:srgbClr val="DADBF1"/>
          </a:solidFill>
          <a:ln cap="flat" cmpd="sng" w="13800">
            <a:solidFill>
              <a:srgbClr val="B5B7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
          <p:cNvSpPr/>
          <p:nvPr/>
        </p:nvSpPr>
        <p:spPr>
          <a:xfrm>
            <a:off x="978694" y="5310307"/>
            <a:ext cx="208955" cy="416481"/>
          </a:xfrm>
          <a:prstGeom prst="rect">
            <a:avLst/>
          </a:prstGeom>
          <a:noFill/>
          <a:ln>
            <a:noFill/>
          </a:ln>
        </p:spPr>
        <p:txBody>
          <a:bodyPr anchorCtr="0" anchor="t" bIns="45700" lIns="91425" spcFirstLastPara="1" rIns="91425" wrap="square" tIns="45700">
            <a:noAutofit/>
          </a:bodyPr>
          <a:lstStyle/>
          <a:p>
            <a:pPr indent="0" lvl="0" marL="0" marR="0" rtl="0" algn="ctr">
              <a:lnSpc>
                <a:spcPct val="125038"/>
              </a:lnSpc>
              <a:spcBef>
                <a:spcPts val="0"/>
              </a:spcBef>
              <a:spcAft>
                <a:spcPts val="0"/>
              </a:spcAft>
              <a:buClr>
                <a:srgbClr val="272525"/>
              </a:buClr>
              <a:buSzPts val="2624"/>
              <a:buFont typeface="Inter"/>
              <a:buNone/>
            </a:pPr>
            <a:r>
              <a:rPr b="1" i="0" lang="en-US" sz="2624" u="none" cap="none" strike="noStrike">
                <a:solidFill>
                  <a:srgbClr val="272525"/>
                </a:solidFill>
                <a:latin typeface="Inter"/>
                <a:ea typeface="Inter"/>
                <a:cs typeface="Inter"/>
                <a:sym typeface="Inter"/>
              </a:rPr>
              <a:t>3</a:t>
            </a:r>
            <a:endParaRPr b="0" i="0" sz="2624" u="none" cap="none" strike="noStrike">
              <a:solidFill>
                <a:schemeClr val="dk1"/>
              </a:solidFill>
              <a:latin typeface="Calibri"/>
              <a:ea typeface="Calibri"/>
              <a:cs typeface="Calibri"/>
              <a:sym typeface="Calibri"/>
            </a:endParaRPr>
          </a:p>
        </p:txBody>
      </p:sp>
      <p:sp>
        <p:nvSpPr>
          <p:cNvPr id="170" name="Google Shape;170;p12"/>
          <p:cNvSpPr/>
          <p:nvPr/>
        </p:nvSpPr>
        <p:spPr>
          <a:xfrm>
            <a:off x="1555313" y="5344954"/>
            <a:ext cx="2547580" cy="347186"/>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272525"/>
              </a:buClr>
              <a:buSzPts val="2187"/>
              <a:buFont typeface="Inter"/>
              <a:buNone/>
            </a:pPr>
            <a:r>
              <a:rPr b="1" i="0" lang="en-US" sz="2187" u="none" cap="none" strike="noStrike">
                <a:solidFill>
                  <a:srgbClr val="272525"/>
                </a:solidFill>
                <a:latin typeface="Inter"/>
                <a:ea typeface="Inter"/>
                <a:cs typeface="Inter"/>
                <a:sym typeface="Inter"/>
              </a:rPr>
              <a:t>Suspension Bridges</a:t>
            </a:r>
            <a:endParaRPr b="0" i="0" sz="2187" u="none" cap="none" strike="noStrike">
              <a:solidFill>
                <a:schemeClr val="dk1"/>
              </a:solidFill>
              <a:latin typeface="Calibri"/>
              <a:ea typeface="Calibri"/>
              <a:cs typeface="Calibri"/>
              <a:sym typeface="Calibri"/>
            </a:endParaRPr>
          </a:p>
        </p:txBody>
      </p:sp>
      <p:sp>
        <p:nvSpPr>
          <p:cNvPr id="171" name="Google Shape;171;p12"/>
          <p:cNvSpPr/>
          <p:nvPr/>
        </p:nvSpPr>
        <p:spPr>
          <a:xfrm>
            <a:off x="1555300" y="6379146"/>
            <a:ext cx="8584200" cy="710700"/>
          </a:xfrm>
          <a:prstGeom prst="rect">
            <a:avLst/>
          </a:prstGeom>
          <a:noFill/>
          <a:ln>
            <a:noFill/>
          </a:ln>
        </p:spPr>
        <p:txBody>
          <a:bodyPr anchorCtr="0" anchor="t" bIns="45700" lIns="91425" spcFirstLastPara="1" rIns="91425" wrap="square" tIns="45700">
            <a:noAutofit/>
          </a:bodyPr>
          <a:lstStyle/>
          <a:p>
            <a:pPr indent="0" lvl="0" marL="0" marR="0" rtl="0" algn="l">
              <a:lnSpc>
                <a:spcPct val="159942"/>
              </a:lnSpc>
              <a:spcBef>
                <a:spcPts val="0"/>
              </a:spcBef>
              <a:spcAft>
                <a:spcPts val="0"/>
              </a:spcAft>
              <a:buClr>
                <a:srgbClr val="272525"/>
              </a:buClr>
              <a:buSzPts val="1750"/>
              <a:buFont typeface="Inter"/>
              <a:buNone/>
            </a:pPr>
            <a:r>
              <a:rPr b="0" i="0" lang="en-US" sz="1750" u="none" cap="none" strike="noStrike">
                <a:solidFill>
                  <a:srgbClr val="272525"/>
                </a:solidFill>
                <a:latin typeface="Inter"/>
                <a:ea typeface="Inter"/>
                <a:cs typeface="Inter"/>
                <a:sym typeface="Inter"/>
              </a:rPr>
              <a:t>Suspension bridges can span great distances and provide flexibility in design, making them suitable for large water crossings.</a:t>
            </a:r>
            <a:endParaRPr b="0" i="0" sz="1750" u="none" cap="none" strike="noStrike">
              <a:solidFill>
                <a:schemeClr val="dk1"/>
              </a:solidFill>
              <a:latin typeface="Calibri"/>
              <a:ea typeface="Calibri"/>
              <a:cs typeface="Calibri"/>
              <a:sym typeface="Calibri"/>
            </a:endParaRPr>
          </a:p>
        </p:txBody>
      </p:sp>
      <p:pic>
        <p:nvPicPr>
          <p:cNvPr id="172" name="Google Shape;172;p12"/>
          <p:cNvPicPr preferRelativeResize="0"/>
          <p:nvPr/>
        </p:nvPicPr>
        <p:blipFill>
          <a:blip r:embed="rId4">
            <a:alphaModFix/>
          </a:blip>
          <a:stretch>
            <a:fillRect/>
          </a:stretch>
        </p:blipFill>
        <p:spPr>
          <a:xfrm>
            <a:off x="12742869" y="7341350"/>
            <a:ext cx="1887531" cy="888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3"/>
          <p:cNvSpPr/>
          <p:nvPr/>
        </p:nvSpPr>
        <p:spPr>
          <a:xfrm>
            <a:off x="0" y="0"/>
            <a:ext cx="14630400" cy="8229600"/>
          </a:xfrm>
          <a:prstGeom prst="rect">
            <a:avLst/>
          </a:prstGeom>
          <a:solidFill>
            <a:srgbClr val="F6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p:nvPr/>
        </p:nvSpPr>
        <p:spPr>
          <a:xfrm>
            <a:off x="0" y="0"/>
            <a:ext cx="14630400" cy="8229600"/>
          </a:xfrm>
          <a:prstGeom prst="rect">
            <a:avLst/>
          </a:prstGeom>
          <a:solidFill>
            <a:srgbClr val="FFFFFF"/>
          </a:solidFill>
          <a:ln cap="flat" cmpd="sng" w="13800">
            <a:solidFill>
              <a:srgbClr val="E5E0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3"/>
          <p:cNvSpPr/>
          <p:nvPr/>
        </p:nvSpPr>
        <p:spPr>
          <a:xfrm>
            <a:off x="1511474" y="5973423"/>
            <a:ext cx="4443900" cy="694500"/>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000000"/>
              </a:buClr>
              <a:buSzPts val="4374"/>
              <a:buFont typeface="Inter"/>
              <a:buNone/>
            </a:pPr>
            <a:r>
              <a:rPr b="1" i="0" lang="en-US" sz="4374" u="none" cap="none" strike="noStrike">
                <a:solidFill>
                  <a:srgbClr val="000000"/>
                </a:solidFill>
                <a:latin typeface="Inter"/>
                <a:ea typeface="Inter"/>
                <a:cs typeface="Inter"/>
                <a:sym typeface="Inter"/>
              </a:rPr>
              <a:t>In Conclusion</a:t>
            </a:r>
            <a:endParaRPr b="0" i="0" sz="4374" u="none" cap="none" strike="noStrike">
              <a:solidFill>
                <a:schemeClr val="dk1"/>
              </a:solidFill>
              <a:latin typeface="Calibri"/>
              <a:ea typeface="Calibri"/>
              <a:cs typeface="Calibri"/>
              <a:sym typeface="Calibri"/>
            </a:endParaRPr>
          </a:p>
        </p:txBody>
      </p:sp>
      <p:sp>
        <p:nvSpPr>
          <p:cNvPr id="181" name="Google Shape;181;p13"/>
          <p:cNvSpPr/>
          <p:nvPr/>
        </p:nvSpPr>
        <p:spPr>
          <a:xfrm>
            <a:off x="6550324" y="5609827"/>
            <a:ext cx="7477500" cy="1421700"/>
          </a:xfrm>
          <a:prstGeom prst="rect">
            <a:avLst/>
          </a:prstGeom>
          <a:noFill/>
          <a:ln>
            <a:noFill/>
          </a:ln>
        </p:spPr>
        <p:txBody>
          <a:bodyPr anchorCtr="0" anchor="t" bIns="45700" lIns="91425" spcFirstLastPara="1" rIns="91425" wrap="square" tIns="45700">
            <a:noAutofit/>
          </a:bodyPr>
          <a:lstStyle/>
          <a:p>
            <a:pPr indent="0" lvl="0" marL="0" marR="0" rtl="0" algn="l">
              <a:lnSpc>
                <a:spcPct val="159942"/>
              </a:lnSpc>
              <a:spcBef>
                <a:spcPts val="0"/>
              </a:spcBef>
              <a:spcAft>
                <a:spcPts val="0"/>
              </a:spcAft>
              <a:buClr>
                <a:srgbClr val="272525"/>
              </a:buClr>
              <a:buSzPts val="1750"/>
              <a:buFont typeface="Inter"/>
              <a:buNone/>
            </a:pPr>
            <a:r>
              <a:rPr b="0" i="0" lang="en-US" sz="1750" u="none" cap="none" strike="noStrike">
                <a:solidFill>
                  <a:srgbClr val="272525"/>
                </a:solidFill>
                <a:latin typeface="Inter"/>
                <a:ea typeface="Inter"/>
                <a:cs typeface="Inter"/>
                <a:sym typeface="Inter"/>
              </a:rPr>
              <a:t>There are many types of bridges, each with its own unique features, strengths, and challenges. Whether they span rivers, valleys, or oceans, bridges bring people together and create new opportunities for growth, innovation, and exploration.</a:t>
            </a:r>
            <a:endParaRPr b="0" i="0" sz="1750" u="none" cap="none" strike="noStrike">
              <a:solidFill>
                <a:schemeClr val="dk1"/>
              </a:solidFill>
              <a:latin typeface="Calibri"/>
              <a:ea typeface="Calibri"/>
              <a:cs typeface="Calibri"/>
              <a:sym typeface="Calibri"/>
            </a:endParaRPr>
          </a:p>
        </p:txBody>
      </p:sp>
      <p:pic>
        <p:nvPicPr>
          <p:cNvPr descr="preencoded.png" id="182" name="Google Shape;182;p13"/>
          <p:cNvPicPr preferRelativeResize="0"/>
          <p:nvPr/>
        </p:nvPicPr>
        <p:blipFill rotWithShape="1">
          <a:blip r:embed="rId3">
            <a:alphaModFix/>
          </a:blip>
          <a:srcRect b="0" l="0" r="0" t="0"/>
          <a:stretch/>
        </p:blipFill>
        <p:spPr>
          <a:xfrm>
            <a:off x="2805978" y="265224"/>
            <a:ext cx="8192450" cy="5063200"/>
          </a:xfrm>
          <a:prstGeom prst="rect">
            <a:avLst/>
          </a:prstGeom>
          <a:noFill/>
          <a:ln>
            <a:noFill/>
          </a:ln>
        </p:spPr>
      </p:pic>
      <p:pic>
        <p:nvPicPr>
          <p:cNvPr id="183" name="Google Shape;183;p13"/>
          <p:cNvPicPr preferRelativeResize="0"/>
          <p:nvPr/>
        </p:nvPicPr>
        <p:blipFill>
          <a:blip r:embed="rId4">
            <a:alphaModFix/>
          </a:blip>
          <a:stretch>
            <a:fillRect/>
          </a:stretch>
        </p:blipFill>
        <p:spPr>
          <a:xfrm>
            <a:off x="12742869" y="7341350"/>
            <a:ext cx="1887531" cy="888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 name="Shape 24"/>
        <p:cNvGrpSpPr/>
        <p:nvPr/>
      </p:nvGrpSpPr>
      <p:grpSpPr>
        <a:xfrm>
          <a:off x="0" y="0"/>
          <a:ext cx="0" cy="0"/>
          <a:chOff x="0" y="0"/>
          <a:chExt cx="0" cy="0"/>
        </a:xfrm>
      </p:grpSpPr>
      <p:sp>
        <p:nvSpPr>
          <p:cNvPr id="25" name="Google Shape;25;p4"/>
          <p:cNvSpPr/>
          <p:nvPr/>
        </p:nvSpPr>
        <p:spPr>
          <a:xfrm>
            <a:off x="938325" y="748125"/>
            <a:ext cx="7568100" cy="694500"/>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000000"/>
              </a:buClr>
              <a:buSzPts val="4374"/>
              <a:buFont typeface="Inter"/>
              <a:buNone/>
            </a:pPr>
            <a:r>
              <a:rPr b="1" lang="en-US" sz="4874">
                <a:latin typeface="Inter"/>
                <a:ea typeface="Inter"/>
                <a:cs typeface="Inter"/>
                <a:sym typeface="Inter"/>
              </a:rPr>
              <a:t>How do bridges work?</a:t>
            </a:r>
            <a:endParaRPr b="1" i="0" sz="4874" u="none" cap="none" strike="noStrike">
              <a:solidFill>
                <a:schemeClr val="dk1"/>
              </a:solidFill>
              <a:latin typeface="Calibri"/>
              <a:ea typeface="Calibri"/>
              <a:cs typeface="Calibri"/>
              <a:sym typeface="Calibri"/>
            </a:endParaRPr>
          </a:p>
        </p:txBody>
      </p:sp>
      <p:sp>
        <p:nvSpPr>
          <p:cNvPr id="26" name="Google Shape;26;p4"/>
          <p:cNvSpPr txBox="1"/>
          <p:nvPr/>
        </p:nvSpPr>
        <p:spPr>
          <a:xfrm>
            <a:off x="861425" y="2322750"/>
            <a:ext cx="4937700" cy="32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solidFill>
                  <a:srgbClr val="1F1F1F"/>
                </a:solidFill>
                <a:highlight>
                  <a:srgbClr val="FFFFFF"/>
                </a:highlight>
              </a:rPr>
              <a:t>The </a:t>
            </a:r>
            <a:r>
              <a:rPr b="1" lang="en-US" sz="2300">
                <a:solidFill>
                  <a:srgbClr val="1F1F1F"/>
                </a:solidFill>
                <a:highlight>
                  <a:srgbClr val="FFFFFF"/>
                </a:highlight>
              </a:rPr>
              <a:t>superstructure</a:t>
            </a:r>
            <a:r>
              <a:rPr lang="en-US" sz="2300">
                <a:solidFill>
                  <a:srgbClr val="1F1F1F"/>
                </a:solidFill>
                <a:highlight>
                  <a:srgbClr val="FFFFFF"/>
                </a:highlight>
              </a:rPr>
              <a:t> is the muscular skeleton of the bridge. Think of it as a strong backbone, made up of towering girders or intricate trusses. These elements bear the brunt of the weight, carrying the bridge deck and the traffic it serves..</a:t>
            </a:r>
            <a:endParaRPr sz="2300"/>
          </a:p>
        </p:txBody>
      </p:sp>
      <p:pic>
        <p:nvPicPr>
          <p:cNvPr id="27" name="Google Shape;27;p4"/>
          <p:cNvPicPr preferRelativeResize="0"/>
          <p:nvPr/>
        </p:nvPicPr>
        <p:blipFill>
          <a:blip r:embed="rId3">
            <a:alphaModFix/>
          </a:blip>
          <a:stretch>
            <a:fillRect/>
          </a:stretch>
        </p:blipFill>
        <p:spPr>
          <a:xfrm>
            <a:off x="5951525" y="1595025"/>
            <a:ext cx="8526474" cy="5240229"/>
          </a:xfrm>
          <a:prstGeom prst="rect">
            <a:avLst/>
          </a:prstGeom>
          <a:noFill/>
          <a:ln>
            <a:noFill/>
          </a:ln>
        </p:spPr>
      </p:pic>
      <p:sp>
        <p:nvSpPr>
          <p:cNvPr id="28" name="Google Shape;28;p4"/>
          <p:cNvSpPr txBox="1"/>
          <p:nvPr/>
        </p:nvSpPr>
        <p:spPr>
          <a:xfrm>
            <a:off x="5951525" y="6987650"/>
            <a:ext cx="3122700" cy="35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800"/>
              <a:t>https://www.dot.state.mn.us/projectselection/images/bridge-anatomy.png</a:t>
            </a:r>
            <a:endParaRPr sz="800"/>
          </a:p>
        </p:txBody>
      </p:sp>
      <p:pic>
        <p:nvPicPr>
          <p:cNvPr id="29" name="Google Shape;29;p4"/>
          <p:cNvPicPr preferRelativeResize="0"/>
          <p:nvPr/>
        </p:nvPicPr>
        <p:blipFill>
          <a:blip r:embed="rId4">
            <a:alphaModFix/>
          </a:blip>
          <a:stretch>
            <a:fillRect/>
          </a:stretch>
        </p:blipFill>
        <p:spPr>
          <a:xfrm>
            <a:off x="12742869" y="7341350"/>
            <a:ext cx="1887531" cy="888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 name="Shape 34"/>
        <p:cNvGrpSpPr/>
        <p:nvPr/>
      </p:nvGrpSpPr>
      <p:grpSpPr>
        <a:xfrm>
          <a:off x="0" y="0"/>
          <a:ext cx="0" cy="0"/>
          <a:chOff x="0" y="0"/>
          <a:chExt cx="0" cy="0"/>
        </a:xfrm>
      </p:grpSpPr>
      <p:sp>
        <p:nvSpPr>
          <p:cNvPr id="35" name="Google Shape;35;p5"/>
          <p:cNvSpPr/>
          <p:nvPr/>
        </p:nvSpPr>
        <p:spPr>
          <a:xfrm>
            <a:off x="938325" y="748125"/>
            <a:ext cx="7568100" cy="694500"/>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000000"/>
              </a:buClr>
              <a:buSzPts val="4374"/>
              <a:buFont typeface="Inter"/>
              <a:buNone/>
            </a:pPr>
            <a:r>
              <a:rPr b="1" lang="en-US" sz="4874">
                <a:latin typeface="Inter"/>
                <a:ea typeface="Inter"/>
                <a:cs typeface="Inter"/>
                <a:sym typeface="Inter"/>
              </a:rPr>
              <a:t>How do bridges work?</a:t>
            </a:r>
            <a:endParaRPr b="1" i="0" sz="4874" u="none" cap="none" strike="noStrike">
              <a:solidFill>
                <a:schemeClr val="dk1"/>
              </a:solidFill>
              <a:latin typeface="Calibri"/>
              <a:ea typeface="Calibri"/>
              <a:cs typeface="Calibri"/>
              <a:sym typeface="Calibri"/>
            </a:endParaRPr>
          </a:p>
        </p:txBody>
      </p:sp>
      <p:sp>
        <p:nvSpPr>
          <p:cNvPr id="36" name="Google Shape;36;p5"/>
          <p:cNvSpPr txBox="1"/>
          <p:nvPr/>
        </p:nvSpPr>
        <p:spPr>
          <a:xfrm>
            <a:off x="861425" y="2322750"/>
            <a:ext cx="6183600" cy="32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solidFill>
                  <a:srgbClr val="1F1F1F"/>
                </a:solidFill>
                <a:highlight>
                  <a:srgbClr val="FFFFFF"/>
                </a:highlight>
              </a:rPr>
              <a:t>but…..wind can whip at the bridge, pushing it from side to side. Earthquakes can tremble, sending shivers through its very core. To counter these, the </a:t>
            </a:r>
            <a:r>
              <a:rPr b="1" lang="en-US" sz="2300">
                <a:solidFill>
                  <a:srgbClr val="1F1F1F"/>
                </a:solidFill>
                <a:highlight>
                  <a:srgbClr val="FFFFFF"/>
                </a:highlight>
              </a:rPr>
              <a:t>superstructure</a:t>
            </a:r>
            <a:r>
              <a:rPr lang="en-US" sz="2300">
                <a:solidFill>
                  <a:srgbClr val="1F1F1F"/>
                </a:solidFill>
                <a:highlight>
                  <a:srgbClr val="FFFFFF"/>
                </a:highlight>
              </a:rPr>
              <a:t> works in tandem with the substructure, the bridge's sturdy feet planted firmly on the ground. Pillars, abutments, and piers act as anchors, resisting the lateral forces and keeping the bridge grounded. Imagine them as strong legs, digging deep into the earth to ensure the bridge doesn't sway or teeter in the face of wind or earthquakes.</a:t>
            </a:r>
            <a:endParaRPr sz="2300"/>
          </a:p>
        </p:txBody>
      </p:sp>
      <p:pic>
        <p:nvPicPr>
          <p:cNvPr id="37" name="Google Shape;37;p5"/>
          <p:cNvPicPr preferRelativeResize="0"/>
          <p:nvPr/>
        </p:nvPicPr>
        <p:blipFill>
          <a:blip r:embed="rId3">
            <a:alphaModFix/>
          </a:blip>
          <a:stretch>
            <a:fillRect/>
          </a:stretch>
        </p:blipFill>
        <p:spPr>
          <a:xfrm>
            <a:off x="7197425" y="1595025"/>
            <a:ext cx="6715125" cy="3581400"/>
          </a:xfrm>
          <a:prstGeom prst="rect">
            <a:avLst/>
          </a:prstGeom>
          <a:noFill/>
          <a:ln>
            <a:noFill/>
          </a:ln>
        </p:spPr>
      </p:pic>
      <p:sp>
        <p:nvSpPr>
          <p:cNvPr id="38" name="Google Shape;38;p5"/>
          <p:cNvSpPr txBox="1"/>
          <p:nvPr/>
        </p:nvSpPr>
        <p:spPr>
          <a:xfrm>
            <a:off x="9798600" y="5522300"/>
            <a:ext cx="3430200" cy="4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800"/>
              <a:t>https://resource.midasuser.com/hubfs/Substructure_figure_Types%20of%20Substructures%20for%20Bridges.jpg</a:t>
            </a:r>
            <a:endParaRPr sz="800"/>
          </a:p>
        </p:txBody>
      </p:sp>
      <p:pic>
        <p:nvPicPr>
          <p:cNvPr id="39" name="Google Shape;39;p5"/>
          <p:cNvPicPr preferRelativeResize="0"/>
          <p:nvPr/>
        </p:nvPicPr>
        <p:blipFill>
          <a:blip r:embed="rId4">
            <a:alphaModFix/>
          </a:blip>
          <a:stretch>
            <a:fillRect/>
          </a:stretch>
        </p:blipFill>
        <p:spPr>
          <a:xfrm>
            <a:off x="12742869" y="7341350"/>
            <a:ext cx="1887531" cy="888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id="45" name="Google Shape;45;p6"/>
          <p:cNvSpPr/>
          <p:nvPr/>
        </p:nvSpPr>
        <p:spPr>
          <a:xfrm>
            <a:off x="0" y="0"/>
            <a:ext cx="14630400" cy="8229600"/>
          </a:xfrm>
          <a:prstGeom prst="rect">
            <a:avLst/>
          </a:prstGeom>
          <a:solidFill>
            <a:srgbClr val="F6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p:nvPr/>
        </p:nvSpPr>
        <p:spPr>
          <a:xfrm>
            <a:off x="0" y="0"/>
            <a:ext cx="14630400" cy="8229600"/>
          </a:xfrm>
          <a:prstGeom prst="rect">
            <a:avLst/>
          </a:prstGeom>
          <a:solidFill>
            <a:srgbClr val="FFFFFF"/>
          </a:solidFill>
          <a:ln cap="flat" cmpd="sng" w="13800">
            <a:solidFill>
              <a:srgbClr val="E5E0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p:nvPr/>
        </p:nvSpPr>
        <p:spPr>
          <a:xfrm>
            <a:off x="1986875" y="1653050"/>
            <a:ext cx="5350500" cy="694500"/>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000000"/>
              </a:buClr>
              <a:buSzPts val="4374"/>
              <a:buFont typeface="Inter"/>
              <a:buNone/>
            </a:pPr>
            <a:r>
              <a:rPr b="1" i="0" lang="en-US" sz="4874" u="none" cap="none" strike="noStrike">
                <a:solidFill>
                  <a:srgbClr val="000000"/>
                </a:solidFill>
                <a:latin typeface="Inter"/>
                <a:ea typeface="Inter"/>
                <a:cs typeface="Inter"/>
                <a:sym typeface="Inter"/>
              </a:rPr>
              <a:t>Types of Bridges</a:t>
            </a:r>
            <a:endParaRPr b="1" i="0" sz="4874" u="none" cap="none" strike="noStrike">
              <a:solidFill>
                <a:schemeClr val="dk1"/>
              </a:solidFill>
              <a:latin typeface="Calibri"/>
              <a:ea typeface="Calibri"/>
              <a:cs typeface="Calibri"/>
              <a:sym typeface="Calibri"/>
            </a:endParaRPr>
          </a:p>
        </p:txBody>
      </p:sp>
      <p:sp>
        <p:nvSpPr>
          <p:cNvPr id="48" name="Google Shape;48;p6"/>
          <p:cNvSpPr/>
          <p:nvPr/>
        </p:nvSpPr>
        <p:spPr>
          <a:xfrm>
            <a:off x="833199" y="3072289"/>
            <a:ext cx="499943" cy="499943"/>
          </a:xfrm>
          <a:prstGeom prst="roundRect">
            <a:avLst>
              <a:gd fmla="val 20000" name="adj"/>
            </a:avLst>
          </a:prstGeom>
          <a:solidFill>
            <a:srgbClr val="DADBF1"/>
          </a:solidFill>
          <a:ln cap="flat" cmpd="sng" w="13800">
            <a:solidFill>
              <a:srgbClr val="B5B7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6"/>
          <p:cNvSpPr/>
          <p:nvPr/>
        </p:nvSpPr>
        <p:spPr>
          <a:xfrm>
            <a:off x="1001554" y="3113961"/>
            <a:ext cx="163235" cy="416481"/>
          </a:xfrm>
          <a:prstGeom prst="rect">
            <a:avLst/>
          </a:prstGeom>
          <a:noFill/>
          <a:ln>
            <a:noFill/>
          </a:ln>
        </p:spPr>
        <p:txBody>
          <a:bodyPr anchorCtr="0" anchor="t" bIns="45700" lIns="91425" spcFirstLastPara="1" rIns="91425" wrap="square" tIns="45700">
            <a:noAutofit/>
          </a:bodyPr>
          <a:lstStyle/>
          <a:p>
            <a:pPr indent="0" lvl="0" marL="0" marR="0" rtl="0" algn="ctr">
              <a:lnSpc>
                <a:spcPct val="125038"/>
              </a:lnSpc>
              <a:spcBef>
                <a:spcPts val="0"/>
              </a:spcBef>
              <a:spcAft>
                <a:spcPts val="0"/>
              </a:spcAft>
              <a:buClr>
                <a:srgbClr val="272525"/>
              </a:buClr>
              <a:buSzPts val="2624"/>
              <a:buFont typeface="Inter"/>
              <a:buNone/>
            </a:pPr>
            <a:r>
              <a:rPr b="1" i="0" lang="en-US" sz="2624" u="none" cap="none" strike="noStrike">
                <a:solidFill>
                  <a:srgbClr val="272525"/>
                </a:solidFill>
                <a:latin typeface="Inter"/>
                <a:ea typeface="Inter"/>
                <a:cs typeface="Inter"/>
                <a:sym typeface="Inter"/>
              </a:rPr>
              <a:t>1</a:t>
            </a:r>
            <a:endParaRPr b="0" i="0" sz="2624" u="none" cap="none" strike="noStrike">
              <a:solidFill>
                <a:schemeClr val="dk1"/>
              </a:solidFill>
              <a:latin typeface="Calibri"/>
              <a:ea typeface="Calibri"/>
              <a:cs typeface="Calibri"/>
              <a:sym typeface="Calibri"/>
            </a:endParaRPr>
          </a:p>
        </p:txBody>
      </p:sp>
      <p:sp>
        <p:nvSpPr>
          <p:cNvPr id="50" name="Google Shape;50;p6"/>
          <p:cNvSpPr/>
          <p:nvPr/>
        </p:nvSpPr>
        <p:spPr>
          <a:xfrm>
            <a:off x="1555313" y="3148608"/>
            <a:ext cx="2221944" cy="347186"/>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272525"/>
              </a:buClr>
              <a:buSzPts val="2187"/>
              <a:buFont typeface="Inter"/>
              <a:buNone/>
            </a:pPr>
            <a:r>
              <a:rPr b="1" i="0" lang="en-US" sz="2187" u="none" cap="none" strike="noStrike">
                <a:solidFill>
                  <a:srgbClr val="272525"/>
                </a:solidFill>
                <a:latin typeface="Inter"/>
                <a:ea typeface="Inter"/>
                <a:cs typeface="Inter"/>
                <a:sym typeface="Inter"/>
              </a:rPr>
              <a:t>Beam Bridges</a:t>
            </a:r>
            <a:endParaRPr b="0" i="0" sz="2187" u="none" cap="none" strike="noStrike">
              <a:solidFill>
                <a:schemeClr val="dk1"/>
              </a:solidFill>
              <a:latin typeface="Calibri"/>
              <a:ea typeface="Calibri"/>
              <a:cs typeface="Calibri"/>
              <a:sym typeface="Calibri"/>
            </a:endParaRPr>
          </a:p>
        </p:txBody>
      </p:sp>
      <p:sp>
        <p:nvSpPr>
          <p:cNvPr id="51" name="Google Shape;51;p6"/>
          <p:cNvSpPr/>
          <p:nvPr/>
        </p:nvSpPr>
        <p:spPr>
          <a:xfrm>
            <a:off x="1555313" y="3629025"/>
            <a:ext cx="3820001" cy="1066205"/>
          </a:xfrm>
          <a:prstGeom prst="rect">
            <a:avLst/>
          </a:prstGeom>
          <a:noFill/>
          <a:ln>
            <a:noFill/>
          </a:ln>
        </p:spPr>
        <p:txBody>
          <a:bodyPr anchorCtr="0" anchor="t" bIns="45700" lIns="91425" spcFirstLastPara="1" rIns="91425" wrap="square" tIns="45700">
            <a:noAutofit/>
          </a:bodyPr>
          <a:lstStyle/>
          <a:p>
            <a:pPr indent="0" lvl="0" marL="0" marR="0" rtl="0" algn="l">
              <a:lnSpc>
                <a:spcPct val="159942"/>
              </a:lnSpc>
              <a:spcBef>
                <a:spcPts val="0"/>
              </a:spcBef>
              <a:spcAft>
                <a:spcPts val="0"/>
              </a:spcAft>
              <a:buClr>
                <a:srgbClr val="272525"/>
              </a:buClr>
              <a:buSzPts val="1750"/>
              <a:buFont typeface="Inter"/>
              <a:buNone/>
            </a:pPr>
            <a:r>
              <a:rPr b="0" i="0" lang="en-US" sz="1750" u="none" cap="none" strike="noStrike">
                <a:solidFill>
                  <a:srgbClr val="272525"/>
                </a:solidFill>
                <a:latin typeface="Inter"/>
                <a:ea typeface="Inter"/>
                <a:cs typeface="Inter"/>
                <a:sym typeface="Inter"/>
              </a:rPr>
              <a:t>Beam bridges are simple and cost-effective, using horizontal beams supported by piers or abutments.</a:t>
            </a:r>
            <a:endParaRPr b="0" i="0" sz="1750" u="none" cap="none" strike="noStrike">
              <a:solidFill>
                <a:schemeClr val="dk1"/>
              </a:solidFill>
              <a:latin typeface="Calibri"/>
              <a:ea typeface="Calibri"/>
              <a:cs typeface="Calibri"/>
              <a:sym typeface="Calibri"/>
            </a:endParaRPr>
          </a:p>
        </p:txBody>
      </p:sp>
      <p:sp>
        <p:nvSpPr>
          <p:cNvPr id="52" name="Google Shape;52;p6"/>
          <p:cNvSpPr/>
          <p:nvPr/>
        </p:nvSpPr>
        <p:spPr>
          <a:xfrm>
            <a:off x="5597485" y="3072289"/>
            <a:ext cx="499943" cy="499943"/>
          </a:xfrm>
          <a:prstGeom prst="roundRect">
            <a:avLst>
              <a:gd fmla="val 20000" name="adj"/>
            </a:avLst>
          </a:prstGeom>
          <a:solidFill>
            <a:srgbClr val="DADBF1"/>
          </a:solidFill>
          <a:ln cap="flat" cmpd="sng" w="13800">
            <a:solidFill>
              <a:srgbClr val="B5B7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p:nvPr/>
        </p:nvSpPr>
        <p:spPr>
          <a:xfrm>
            <a:off x="5746790" y="3113961"/>
            <a:ext cx="201335" cy="416481"/>
          </a:xfrm>
          <a:prstGeom prst="rect">
            <a:avLst/>
          </a:prstGeom>
          <a:noFill/>
          <a:ln>
            <a:noFill/>
          </a:ln>
        </p:spPr>
        <p:txBody>
          <a:bodyPr anchorCtr="0" anchor="t" bIns="45700" lIns="91425" spcFirstLastPara="1" rIns="91425" wrap="square" tIns="45700">
            <a:noAutofit/>
          </a:bodyPr>
          <a:lstStyle/>
          <a:p>
            <a:pPr indent="0" lvl="0" marL="0" marR="0" rtl="0" algn="ctr">
              <a:lnSpc>
                <a:spcPct val="125038"/>
              </a:lnSpc>
              <a:spcBef>
                <a:spcPts val="0"/>
              </a:spcBef>
              <a:spcAft>
                <a:spcPts val="0"/>
              </a:spcAft>
              <a:buClr>
                <a:srgbClr val="272525"/>
              </a:buClr>
              <a:buSzPts val="2624"/>
              <a:buFont typeface="Inter"/>
              <a:buNone/>
            </a:pPr>
            <a:r>
              <a:rPr b="1" i="0" lang="en-US" sz="2624" u="none" cap="none" strike="noStrike">
                <a:solidFill>
                  <a:srgbClr val="272525"/>
                </a:solidFill>
                <a:latin typeface="Inter"/>
                <a:ea typeface="Inter"/>
                <a:cs typeface="Inter"/>
                <a:sym typeface="Inter"/>
              </a:rPr>
              <a:t>2</a:t>
            </a:r>
            <a:endParaRPr b="0" i="0" sz="2624" u="none" cap="none" strike="noStrike">
              <a:solidFill>
                <a:schemeClr val="dk1"/>
              </a:solidFill>
              <a:latin typeface="Calibri"/>
              <a:ea typeface="Calibri"/>
              <a:cs typeface="Calibri"/>
              <a:sym typeface="Calibri"/>
            </a:endParaRPr>
          </a:p>
        </p:txBody>
      </p:sp>
      <p:sp>
        <p:nvSpPr>
          <p:cNvPr id="54" name="Google Shape;54;p6"/>
          <p:cNvSpPr/>
          <p:nvPr/>
        </p:nvSpPr>
        <p:spPr>
          <a:xfrm>
            <a:off x="6319599" y="3148608"/>
            <a:ext cx="2221944" cy="347186"/>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272525"/>
              </a:buClr>
              <a:buSzPts val="2187"/>
              <a:buFont typeface="Inter"/>
              <a:buNone/>
            </a:pPr>
            <a:r>
              <a:rPr b="1" i="0" lang="en-US" sz="2187" u="none" cap="none" strike="noStrike">
                <a:solidFill>
                  <a:srgbClr val="272525"/>
                </a:solidFill>
                <a:latin typeface="Inter"/>
                <a:ea typeface="Inter"/>
                <a:cs typeface="Inter"/>
                <a:sym typeface="Inter"/>
              </a:rPr>
              <a:t>Arch Bridges</a:t>
            </a:r>
            <a:endParaRPr b="0" i="0" sz="2187" u="none" cap="none" strike="noStrike">
              <a:solidFill>
                <a:schemeClr val="dk1"/>
              </a:solidFill>
              <a:latin typeface="Calibri"/>
              <a:ea typeface="Calibri"/>
              <a:cs typeface="Calibri"/>
              <a:sym typeface="Calibri"/>
            </a:endParaRPr>
          </a:p>
        </p:txBody>
      </p:sp>
      <p:sp>
        <p:nvSpPr>
          <p:cNvPr id="55" name="Google Shape;55;p6"/>
          <p:cNvSpPr/>
          <p:nvPr/>
        </p:nvSpPr>
        <p:spPr>
          <a:xfrm>
            <a:off x="6319599" y="3629025"/>
            <a:ext cx="3820001" cy="1066205"/>
          </a:xfrm>
          <a:prstGeom prst="rect">
            <a:avLst/>
          </a:prstGeom>
          <a:noFill/>
          <a:ln>
            <a:noFill/>
          </a:ln>
        </p:spPr>
        <p:txBody>
          <a:bodyPr anchorCtr="0" anchor="t" bIns="45700" lIns="91425" spcFirstLastPara="1" rIns="91425" wrap="square" tIns="45700">
            <a:noAutofit/>
          </a:bodyPr>
          <a:lstStyle/>
          <a:p>
            <a:pPr indent="0" lvl="0" marL="0" marR="0" rtl="0" algn="l">
              <a:lnSpc>
                <a:spcPct val="159942"/>
              </a:lnSpc>
              <a:spcBef>
                <a:spcPts val="0"/>
              </a:spcBef>
              <a:spcAft>
                <a:spcPts val="0"/>
              </a:spcAft>
              <a:buClr>
                <a:srgbClr val="272525"/>
              </a:buClr>
              <a:buSzPts val="1750"/>
              <a:buFont typeface="Inter"/>
              <a:buNone/>
            </a:pPr>
            <a:r>
              <a:rPr b="0" i="0" lang="en-US" sz="1750" u="none" cap="none" strike="noStrike">
                <a:solidFill>
                  <a:srgbClr val="272525"/>
                </a:solidFill>
                <a:latin typeface="Inter"/>
                <a:ea typeface="Inter"/>
                <a:cs typeface="Inter"/>
                <a:sym typeface="Inter"/>
              </a:rPr>
              <a:t>Arch bridges use a curved design to distribute weight evenly, making them ideal for spanning long distances.</a:t>
            </a:r>
            <a:endParaRPr b="0" i="0" sz="1750" u="none" cap="none" strike="noStrike">
              <a:solidFill>
                <a:schemeClr val="dk1"/>
              </a:solidFill>
              <a:latin typeface="Calibri"/>
              <a:ea typeface="Calibri"/>
              <a:cs typeface="Calibri"/>
              <a:sym typeface="Calibri"/>
            </a:endParaRPr>
          </a:p>
        </p:txBody>
      </p:sp>
      <p:sp>
        <p:nvSpPr>
          <p:cNvPr id="56" name="Google Shape;56;p6"/>
          <p:cNvSpPr/>
          <p:nvPr/>
        </p:nvSpPr>
        <p:spPr>
          <a:xfrm>
            <a:off x="833274" y="6013943"/>
            <a:ext cx="499800" cy="499800"/>
          </a:xfrm>
          <a:prstGeom prst="roundRect">
            <a:avLst>
              <a:gd fmla="val 20000" name="adj"/>
            </a:avLst>
          </a:prstGeom>
          <a:solidFill>
            <a:srgbClr val="DADBF1"/>
          </a:solidFill>
          <a:ln cap="flat" cmpd="sng" w="13800">
            <a:solidFill>
              <a:srgbClr val="B5B7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6"/>
          <p:cNvSpPr/>
          <p:nvPr/>
        </p:nvSpPr>
        <p:spPr>
          <a:xfrm>
            <a:off x="978694" y="5942040"/>
            <a:ext cx="209100" cy="416400"/>
          </a:xfrm>
          <a:prstGeom prst="rect">
            <a:avLst/>
          </a:prstGeom>
          <a:noFill/>
          <a:ln>
            <a:noFill/>
          </a:ln>
        </p:spPr>
        <p:txBody>
          <a:bodyPr anchorCtr="0" anchor="t" bIns="45700" lIns="91425" spcFirstLastPara="1" rIns="91425" wrap="square" tIns="45700">
            <a:noAutofit/>
          </a:bodyPr>
          <a:lstStyle/>
          <a:p>
            <a:pPr indent="0" lvl="0" marL="0" marR="0" rtl="0" algn="ctr">
              <a:lnSpc>
                <a:spcPct val="125038"/>
              </a:lnSpc>
              <a:spcBef>
                <a:spcPts val="0"/>
              </a:spcBef>
              <a:spcAft>
                <a:spcPts val="0"/>
              </a:spcAft>
              <a:buClr>
                <a:srgbClr val="272525"/>
              </a:buClr>
              <a:buSzPts val="2624"/>
              <a:buFont typeface="Inter"/>
              <a:buNone/>
            </a:pPr>
            <a:r>
              <a:rPr b="1" i="0" lang="en-US" sz="2624" u="none" cap="none" strike="noStrike">
                <a:solidFill>
                  <a:srgbClr val="272525"/>
                </a:solidFill>
                <a:latin typeface="Inter"/>
                <a:ea typeface="Inter"/>
                <a:cs typeface="Inter"/>
                <a:sym typeface="Inter"/>
              </a:rPr>
              <a:t>3</a:t>
            </a:r>
            <a:endParaRPr b="0" i="0" sz="2624" u="none" cap="none" strike="noStrike">
              <a:solidFill>
                <a:schemeClr val="dk1"/>
              </a:solidFill>
              <a:latin typeface="Calibri"/>
              <a:ea typeface="Calibri"/>
              <a:cs typeface="Calibri"/>
              <a:sym typeface="Calibri"/>
            </a:endParaRPr>
          </a:p>
        </p:txBody>
      </p:sp>
      <p:sp>
        <p:nvSpPr>
          <p:cNvPr id="58" name="Google Shape;58;p6"/>
          <p:cNvSpPr/>
          <p:nvPr/>
        </p:nvSpPr>
        <p:spPr>
          <a:xfrm>
            <a:off x="1647632" y="5976700"/>
            <a:ext cx="4099200" cy="347100"/>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272525"/>
              </a:buClr>
              <a:buSzPts val="2187"/>
              <a:buFont typeface="Inter"/>
              <a:buNone/>
            </a:pPr>
            <a:r>
              <a:rPr b="1" i="0" lang="en-US" sz="2187" u="none" cap="none" strike="noStrike">
                <a:solidFill>
                  <a:srgbClr val="272525"/>
                </a:solidFill>
                <a:latin typeface="Inter"/>
                <a:ea typeface="Inter"/>
                <a:cs typeface="Inter"/>
                <a:sym typeface="Inter"/>
              </a:rPr>
              <a:t>Suspension Bridges</a:t>
            </a:r>
            <a:endParaRPr b="0" i="0" sz="2187" u="none" cap="none" strike="noStrike">
              <a:solidFill>
                <a:schemeClr val="dk1"/>
              </a:solidFill>
              <a:latin typeface="Calibri"/>
              <a:ea typeface="Calibri"/>
              <a:cs typeface="Calibri"/>
              <a:sym typeface="Calibri"/>
            </a:endParaRPr>
          </a:p>
        </p:txBody>
      </p:sp>
      <p:sp>
        <p:nvSpPr>
          <p:cNvPr id="59" name="Google Shape;59;p6"/>
          <p:cNvSpPr/>
          <p:nvPr/>
        </p:nvSpPr>
        <p:spPr>
          <a:xfrm>
            <a:off x="1647621" y="6513750"/>
            <a:ext cx="5520600" cy="710700"/>
          </a:xfrm>
          <a:prstGeom prst="rect">
            <a:avLst/>
          </a:prstGeom>
          <a:noFill/>
          <a:ln>
            <a:noFill/>
          </a:ln>
        </p:spPr>
        <p:txBody>
          <a:bodyPr anchorCtr="0" anchor="t" bIns="45700" lIns="91425" spcFirstLastPara="1" rIns="91425" wrap="square" tIns="45700">
            <a:noAutofit/>
          </a:bodyPr>
          <a:lstStyle/>
          <a:p>
            <a:pPr indent="0" lvl="0" marL="0" marR="0" rtl="0" algn="l">
              <a:lnSpc>
                <a:spcPct val="159942"/>
              </a:lnSpc>
              <a:spcBef>
                <a:spcPts val="0"/>
              </a:spcBef>
              <a:spcAft>
                <a:spcPts val="0"/>
              </a:spcAft>
              <a:buClr>
                <a:srgbClr val="272525"/>
              </a:buClr>
              <a:buSzPts val="1750"/>
              <a:buFont typeface="Inter"/>
              <a:buNone/>
            </a:pPr>
            <a:r>
              <a:rPr b="0" i="0" lang="en-US" sz="1750" u="none" cap="none" strike="noStrike">
                <a:solidFill>
                  <a:srgbClr val="272525"/>
                </a:solidFill>
                <a:latin typeface="Inter"/>
                <a:ea typeface="Inter"/>
                <a:cs typeface="Inter"/>
                <a:sym typeface="Inter"/>
              </a:rPr>
              <a:t>Suspension bridges have tall towers and cables that suspend the deck, allowing for longer spans.</a:t>
            </a:r>
            <a:endParaRPr b="0" i="0" sz="1750" u="none" cap="none" strike="noStrike">
              <a:solidFill>
                <a:schemeClr val="dk1"/>
              </a:solidFill>
              <a:latin typeface="Calibri"/>
              <a:ea typeface="Calibri"/>
              <a:cs typeface="Calibri"/>
              <a:sym typeface="Calibri"/>
            </a:endParaRPr>
          </a:p>
        </p:txBody>
      </p:sp>
      <p:pic>
        <p:nvPicPr>
          <p:cNvPr id="60" name="Google Shape;60;p6"/>
          <p:cNvPicPr preferRelativeResize="0"/>
          <p:nvPr/>
        </p:nvPicPr>
        <p:blipFill>
          <a:blip r:embed="rId3">
            <a:alphaModFix/>
          </a:blip>
          <a:stretch>
            <a:fillRect/>
          </a:stretch>
        </p:blipFill>
        <p:spPr>
          <a:xfrm>
            <a:off x="11083875" y="0"/>
            <a:ext cx="3411850" cy="7398925"/>
          </a:xfrm>
          <a:prstGeom prst="rect">
            <a:avLst/>
          </a:prstGeom>
          <a:noFill/>
          <a:ln>
            <a:noFill/>
          </a:ln>
        </p:spPr>
      </p:pic>
      <p:sp>
        <p:nvSpPr>
          <p:cNvPr id="61" name="Google Shape;61;p6"/>
          <p:cNvSpPr txBox="1"/>
          <p:nvPr/>
        </p:nvSpPr>
        <p:spPr>
          <a:xfrm>
            <a:off x="8207350" y="323075"/>
            <a:ext cx="2960400" cy="1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800"/>
              <a:t>https://hips.hearstapps.com/hmg-prod/images/cool-bridges-1487970565.jpg</a:t>
            </a:r>
            <a:endParaRPr sz="800"/>
          </a:p>
        </p:txBody>
      </p:sp>
      <p:pic>
        <p:nvPicPr>
          <p:cNvPr id="62" name="Google Shape;62;p6"/>
          <p:cNvPicPr preferRelativeResize="0"/>
          <p:nvPr/>
        </p:nvPicPr>
        <p:blipFill>
          <a:blip r:embed="rId4">
            <a:alphaModFix/>
          </a:blip>
          <a:stretch>
            <a:fillRect/>
          </a:stretch>
        </p:blipFill>
        <p:spPr>
          <a:xfrm>
            <a:off x="12742869" y="7341350"/>
            <a:ext cx="1887531" cy="888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7"/>
          <p:cNvSpPr/>
          <p:nvPr/>
        </p:nvSpPr>
        <p:spPr>
          <a:xfrm>
            <a:off x="0" y="0"/>
            <a:ext cx="14630400" cy="8229600"/>
          </a:xfrm>
          <a:prstGeom prst="rect">
            <a:avLst/>
          </a:prstGeom>
          <a:solidFill>
            <a:srgbClr val="F6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7"/>
          <p:cNvSpPr/>
          <p:nvPr/>
        </p:nvSpPr>
        <p:spPr>
          <a:xfrm>
            <a:off x="0" y="0"/>
            <a:ext cx="14630400" cy="8229600"/>
          </a:xfrm>
          <a:prstGeom prst="rect">
            <a:avLst/>
          </a:prstGeom>
          <a:solidFill>
            <a:srgbClr val="FFFFFF"/>
          </a:solidFill>
          <a:ln cap="flat" cmpd="sng" w="13800">
            <a:solidFill>
              <a:srgbClr val="E5E0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7"/>
          <p:cNvSpPr/>
          <p:nvPr/>
        </p:nvSpPr>
        <p:spPr>
          <a:xfrm>
            <a:off x="2038005" y="903925"/>
            <a:ext cx="8837400" cy="694500"/>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000000"/>
              </a:buClr>
              <a:buSzPts val="4374"/>
              <a:buFont typeface="Inter"/>
              <a:buNone/>
            </a:pPr>
            <a:r>
              <a:rPr b="1" i="0" lang="en-US" sz="4374" u="none" cap="none" strike="noStrike">
                <a:solidFill>
                  <a:srgbClr val="000000"/>
                </a:solidFill>
                <a:latin typeface="Inter"/>
                <a:ea typeface="Inter"/>
                <a:cs typeface="Inter"/>
                <a:sym typeface="Inter"/>
              </a:rPr>
              <a:t>Suspension Bridges</a:t>
            </a:r>
            <a:endParaRPr b="0" i="0" sz="4374" u="none" cap="none" strike="noStrike">
              <a:solidFill>
                <a:schemeClr val="dk1"/>
              </a:solidFill>
              <a:latin typeface="Calibri"/>
              <a:ea typeface="Calibri"/>
              <a:cs typeface="Calibri"/>
              <a:sym typeface="Calibri"/>
            </a:endParaRPr>
          </a:p>
        </p:txBody>
      </p:sp>
      <p:pic>
        <p:nvPicPr>
          <p:cNvPr descr="preencoded.png" id="71" name="Google Shape;71;p7"/>
          <p:cNvPicPr preferRelativeResize="0"/>
          <p:nvPr/>
        </p:nvPicPr>
        <p:blipFill rotWithShape="1">
          <a:blip r:embed="rId3">
            <a:alphaModFix/>
          </a:blip>
          <a:srcRect b="0" l="0" r="0" t="0"/>
          <a:stretch/>
        </p:blipFill>
        <p:spPr>
          <a:xfrm>
            <a:off x="2037993" y="2042636"/>
            <a:ext cx="3295888" cy="2036921"/>
          </a:xfrm>
          <a:prstGeom prst="rect">
            <a:avLst/>
          </a:prstGeom>
          <a:noFill/>
          <a:ln>
            <a:noFill/>
          </a:ln>
        </p:spPr>
      </p:pic>
      <p:sp>
        <p:nvSpPr>
          <p:cNvPr id="72" name="Google Shape;72;p7"/>
          <p:cNvSpPr/>
          <p:nvPr/>
        </p:nvSpPr>
        <p:spPr>
          <a:xfrm>
            <a:off x="2037993" y="4357211"/>
            <a:ext cx="2221944" cy="347186"/>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000000"/>
              </a:buClr>
              <a:buSzPts val="2187"/>
              <a:buFont typeface="Inter"/>
              <a:buNone/>
            </a:pPr>
            <a:r>
              <a:rPr b="1" i="0" lang="en-US" sz="2187" u="none" cap="none" strike="noStrike">
                <a:solidFill>
                  <a:srgbClr val="000000"/>
                </a:solidFill>
                <a:latin typeface="Inter"/>
                <a:ea typeface="Inter"/>
                <a:cs typeface="Inter"/>
                <a:sym typeface="Inter"/>
              </a:rPr>
              <a:t>Iconic Beauty</a:t>
            </a:r>
            <a:endParaRPr b="0" i="0" sz="2187" u="none" cap="none" strike="noStrike">
              <a:solidFill>
                <a:schemeClr val="dk1"/>
              </a:solidFill>
              <a:latin typeface="Calibri"/>
              <a:ea typeface="Calibri"/>
              <a:cs typeface="Calibri"/>
              <a:sym typeface="Calibri"/>
            </a:endParaRPr>
          </a:p>
        </p:txBody>
      </p:sp>
      <p:sp>
        <p:nvSpPr>
          <p:cNvPr id="73" name="Google Shape;73;p7"/>
          <p:cNvSpPr/>
          <p:nvPr/>
        </p:nvSpPr>
        <p:spPr>
          <a:xfrm>
            <a:off x="2037993" y="4837628"/>
            <a:ext cx="3295888" cy="1777008"/>
          </a:xfrm>
          <a:prstGeom prst="rect">
            <a:avLst/>
          </a:prstGeom>
          <a:noFill/>
          <a:ln>
            <a:noFill/>
          </a:ln>
        </p:spPr>
        <p:txBody>
          <a:bodyPr anchorCtr="0" anchor="t" bIns="45700" lIns="91425" spcFirstLastPara="1" rIns="91425" wrap="square" tIns="45700">
            <a:noAutofit/>
          </a:bodyPr>
          <a:lstStyle/>
          <a:p>
            <a:pPr indent="0" lvl="0" marL="0" marR="0" rtl="0" algn="l">
              <a:lnSpc>
                <a:spcPct val="159942"/>
              </a:lnSpc>
              <a:spcBef>
                <a:spcPts val="0"/>
              </a:spcBef>
              <a:spcAft>
                <a:spcPts val="0"/>
              </a:spcAft>
              <a:buClr>
                <a:srgbClr val="272525"/>
              </a:buClr>
              <a:buSzPts val="1750"/>
              <a:buFont typeface="Inter"/>
              <a:buNone/>
            </a:pPr>
            <a:r>
              <a:rPr b="0" i="0" lang="en-US" sz="1750" u="none" cap="none" strike="noStrike">
                <a:solidFill>
                  <a:srgbClr val="272525"/>
                </a:solidFill>
                <a:latin typeface="Inter"/>
                <a:ea typeface="Inter"/>
                <a:cs typeface="Inter"/>
                <a:sym typeface="Inter"/>
              </a:rPr>
              <a:t>The Golden Gate Bridge is a famous San Francisco landmark and one of the most recognizable suspension bridges in the world.</a:t>
            </a:r>
            <a:endParaRPr b="0" i="0" sz="1750" u="none" cap="none" strike="noStrike">
              <a:solidFill>
                <a:schemeClr val="dk1"/>
              </a:solidFill>
              <a:latin typeface="Calibri"/>
              <a:ea typeface="Calibri"/>
              <a:cs typeface="Calibri"/>
              <a:sym typeface="Calibri"/>
            </a:endParaRPr>
          </a:p>
        </p:txBody>
      </p:sp>
      <p:pic>
        <p:nvPicPr>
          <p:cNvPr descr="preencoded.png" id="74" name="Google Shape;74;p7"/>
          <p:cNvPicPr preferRelativeResize="0"/>
          <p:nvPr/>
        </p:nvPicPr>
        <p:blipFill rotWithShape="1">
          <a:blip r:embed="rId4">
            <a:alphaModFix/>
          </a:blip>
          <a:srcRect b="0" l="0" r="0" t="0"/>
          <a:stretch/>
        </p:blipFill>
        <p:spPr>
          <a:xfrm>
            <a:off x="5667137" y="2042636"/>
            <a:ext cx="3296007" cy="2037040"/>
          </a:xfrm>
          <a:prstGeom prst="rect">
            <a:avLst/>
          </a:prstGeom>
          <a:noFill/>
          <a:ln>
            <a:noFill/>
          </a:ln>
        </p:spPr>
      </p:pic>
      <p:sp>
        <p:nvSpPr>
          <p:cNvPr id="75" name="Google Shape;75;p7"/>
          <p:cNvSpPr/>
          <p:nvPr/>
        </p:nvSpPr>
        <p:spPr>
          <a:xfrm>
            <a:off x="5667137" y="4357330"/>
            <a:ext cx="2221944" cy="347186"/>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000000"/>
              </a:buClr>
              <a:buSzPts val="2187"/>
              <a:buFont typeface="Inter"/>
              <a:buNone/>
            </a:pPr>
            <a:r>
              <a:rPr b="1" i="0" lang="en-US" sz="2187" u="none" cap="none" strike="noStrike">
                <a:solidFill>
                  <a:srgbClr val="000000"/>
                </a:solidFill>
                <a:latin typeface="Inter"/>
                <a:ea typeface="Inter"/>
                <a:cs typeface="Inter"/>
                <a:sym typeface="Inter"/>
              </a:rPr>
              <a:t>Huge Spans</a:t>
            </a:r>
            <a:endParaRPr b="0" i="0" sz="2187" u="none" cap="none" strike="noStrike">
              <a:solidFill>
                <a:schemeClr val="dk1"/>
              </a:solidFill>
              <a:latin typeface="Calibri"/>
              <a:ea typeface="Calibri"/>
              <a:cs typeface="Calibri"/>
              <a:sym typeface="Calibri"/>
            </a:endParaRPr>
          </a:p>
        </p:txBody>
      </p:sp>
      <p:sp>
        <p:nvSpPr>
          <p:cNvPr id="76" name="Google Shape;76;p7"/>
          <p:cNvSpPr/>
          <p:nvPr/>
        </p:nvSpPr>
        <p:spPr>
          <a:xfrm>
            <a:off x="5667137" y="4837748"/>
            <a:ext cx="3296007" cy="2132409"/>
          </a:xfrm>
          <a:prstGeom prst="rect">
            <a:avLst/>
          </a:prstGeom>
          <a:noFill/>
          <a:ln>
            <a:noFill/>
          </a:ln>
        </p:spPr>
        <p:txBody>
          <a:bodyPr anchorCtr="0" anchor="t" bIns="45700" lIns="91425" spcFirstLastPara="1" rIns="91425" wrap="square" tIns="45700">
            <a:noAutofit/>
          </a:bodyPr>
          <a:lstStyle/>
          <a:p>
            <a:pPr indent="0" lvl="0" marL="0" marR="0" rtl="0" algn="l">
              <a:lnSpc>
                <a:spcPct val="159942"/>
              </a:lnSpc>
              <a:spcBef>
                <a:spcPts val="0"/>
              </a:spcBef>
              <a:spcAft>
                <a:spcPts val="0"/>
              </a:spcAft>
              <a:buClr>
                <a:srgbClr val="272525"/>
              </a:buClr>
              <a:buSzPts val="1750"/>
              <a:buFont typeface="Inter"/>
              <a:buNone/>
            </a:pPr>
            <a:r>
              <a:rPr b="0" i="0" lang="en-US" sz="1750" u="none" cap="none" strike="noStrike">
                <a:solidFill>
                  <a:srgbClr val="272525"/>
                </a:solidFill>
                <a:latin typeface="Inter"/>
                <a:ea typeface="Inter"/>
                <a:cs typeface="Inter"/>
                <a:sym typeface="Inter"/>
              </a:rPr>
              <a:t>The Danylo Halytskyi Bridge in Ukraine is one of the longest modern suspension bridges in the world. It spans over 1,545 meters and took over 6 years to build.</a:t>
            </a:r>
            <a:endParaRPr b="0" i="0" sz="1750" u="none" cap="none" strike="noStrike">
              <a:solidFill>
                <a:schemeClr val="dk1"/>
              </a:solidFill>
              <a:latin typeface="Calibri"/>
              <a:ea typeface="Calibri"/>
              <a:cs typeface="Calibri"/>
              <a:sym typeface="Calibri"/>
            </a:endParaRPr>
          </a:p>
        </p:txBody>
      </p:sp>
      <p:pic>
        <p:nvPicPr>
          <p:cNvPr descr="preencoded.png" id="77" name="Google Shape;77;p7"/>
          <p:cNvPicPr preferRelativeResize="0"/>
          <p:nvPr/>
        </p:nvPicPr>
        <p:blipFill rotWithShape="1">
          <a:blip r:embed="rId5">
            <a:alphaModFix/>
          </a:blip>
          <a:srcRect b="0" l="0" r="0" t="0"/>
          <a:stretch/>
        </p:blipFill>
        <p:spPr>
          <a:xfrm>
            <a:off x="9296400" y="2042636"/>
            <a:ext cx="3296007" cy="2037040"/>
          </a:xfrm>
          <a:prstGeom prst="rect">
            <a:avLst/>
          </a:prstGeom>
          <a:noFill/>
          <a:ln>
            <a:noFill/>
          </a:ln>
        </p:spPr>
      </p:pic>
      <p:sp>
        <p:nvSpPr>
          <p:cNvPr id="78" name="Google Shape;78;p7"/>
          <p:cNvSpPr/>
          <p:nvPr/>
        </p:nvSpPr>
        <p:spPr>
          <a:xfrm>
            <a:off x="9296400" y="4357330"/>
            <a:ext cx="3290054" cy="347186"/>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000000"/>
              </a:buClr>
              <a:buSzPts val="2187"/>
              <a:buFont typeface="Inter"/>
              <a:buNone/>
            </a:pPr>
            <a:r>
              <a:rPr b="1" i="0" lang="en-US" sz="2187" u="none" cap="none" strike="noStrike">
                <a:solidFill>
                  <a:srgbClr val="000000"/>
                </a:solidFill>
                <a:latin typeface="Inter"/>
                <a:ea typeface="Inter"/>
                <a:cs typeface="Inter"/>
                <a:sym typeface="Inter"/>
              </a:rPr>
              <a:t>Mind-boggling Structures</a:t>
            </a:r>
            <a:endParaRPr b="0" i="0" sz="2187" u="none" cap="none" strike="noStrike">
              <a:solidFill>
                <a:schemeClr val="dk1"/>
              </a:solidFill>
              <a:latin typeface="Calibri"/>
              <a:ea typeface="Calibri"/>
              <a:cs typeface="Calibri"/>
              <a:sym typeface="Calibri"/>
            </a:endParaRPr>
          </a:p>
        </p:txBody>
      </p:sp>
      <p:sp>
        <p:nvSpPr>
          <p:cNvPr id="79" name="Google Shape;79;p7"/>
          <p:cNvSpPr/>
          <p:nvPr/>
        </p:nvSpPr>
        <p:spPr>
          <a:xfrm>
            <a:off x="9296400" y="5191548"/>
            <a:ext cx="3296100" cy="2487900"/>
          </a:xfrm>
          <a:prstGeom prst="rect">
            <a:avLst/>
          </a:prstGeom>
          <a:noFill/>
          <a:ln>
            <a:noFill/>
          </a:ln>
        </p:spPr>
        <p:txBody>
          <a:bodyPr anchorCtr="0" anchor="t" bIns="45700" lIns="91425" spcFirstLastPara="1" rIns="91425" wrap="square" tIns="45700">
            <a:noAutofit/>
          </a:bodyPr>
          <a:lstStyle/>
          <a:p>
            <a:pPr indent="0" lvl="0" marL="0" marR="0" rtl="0" algn="l">
              <a:lnSpc>
                <a:spcPct val="159942"/>
              </a:lnSpc>
              <a:spcBef>
                <a:spcPts val="0"/>
              </a:spcBef>
              <a:spcAft>
                <a:spcPts val="0"/>
              </a:spcAft>
              <a:buClr>
                <a:srgbClr val="272525"/>
              </a:buClr>
              <a:buSzPts val="1750"/>
              <a:buFont typeface="Inter"/>
              <a:buNone/>
            </a:pPr>
            <a:r>
              <a:rPr b="0" i="0" lang="en-US" sz="1750" u="none" cap="none" strike="noStrike">
                <a:solidFill>
                  <a:srgbClr val="272525"/>
                </a:solidFill>
                <a:latin typeface="Inter"/>
                <a:ea typeface="Inter"/>
                <a:cs typeface="Inter"/>
                <a:sym typeface="Inter"/>
              </a:rPr>
              <a:t>The Akashi-Kaikyo Bridge in Japan holds the record for the longest main span of any suspension bridge in the world. Its central span covers an incredible distance of 1,991 meters!</a:t>
            </a:r>
            <a:endParaRPr b="0" i="0" sz="1750" u="none" cap="none" strike="noStrike">
              <a:solidFill>
                <a:schemeClr val="dk1"/>
              </a:solidFill>
              <a:latin typeface="Calibri"/>
              <a:ea typeface="Calibri"/>
              <a:cs typeface="Calibri"/>
              <a:sym typeface="Calibri"/>
            </a:endParaRPr>
          </a:p>
        </p:txBody>
      </p:sp>
      <p:pic>
        <p:nvPicPr>
          <p:cNvPr id="80" name="Google Shape;80;p7"/>
          <p:cNvPicPr preferRelativeResize="0"/>
          <p:nvPr/>
        </p:nvPicPr>
        <p:blipFill>
          <a:blip r:embed="rId6">
            <a:alphaModFix/>
          </a:blip>
          <a:stretch>
            <a:fillRect/>
          </a:stretch>
        </p:blipFill>
        <p:spPr>
          <a:xfrm>
            <a:off x="12742869" y="7341350"/>
            <a:ext cx="1887531" cy="888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8"/>
          <p:cNvSpPr/>
          <p:nvPr/>
        </p:nvSpPr>
        <p:spPr>
          <a:xfrm>
            <a:off x="0" y="0"/>
            <a:ext cx="14630400" cy="8229600"/>
          </a:xfrm>
          <a:prstGeom prst="rect">
            <a:avLst/>
          </a:prstGeom>
          <a:solidFill>
            <a:srgbClr val="F6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999850" y="-307650"/>
            <a:ext cx="14630400" cy="8295600"/>
          </a:xfrm>
          <a:prstGeom prst="rect">
            <a:avLst/>
          </a:prstGeom>
          <a:solidFill>
            <a:srgbClr val="FFFFFF"/>
          </a:solidFill>
          <a:ln cap="flat" cmpd="sng" w="9625">
            <a:solidFill>
              <a:srgbClr val="E5E0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7472342" y="135423"/>
            <a:ext cx="3110700" cy="486000"/>
          </a:xfrm>
          <a:prstGeom prst="rect">
            <a:avLst/>
          </a:prstGeom>
          <a:noFill/>
          <a:ln>
            <a:noFill/>
          </a:ln>
        </p:spPr>
        <p:txBody>
          <a:bodyPr anchorCtr="0" anchor="t" bIns="45700" lIns="91425" spcFirstLastPara="1" rIns="91425" wrap="square" tIns="45700">
            <a:noAutofit/>
          </a:bodyPr>
          <a:lstStyle/>
          <a:p>
            <a:pPr indent="0" lvl="0" marL="0" marR="0" rtl="0" algn="l">
              <a:lnSpc>
                <a:spcPct val="124983"/>
              </a:lnSpc>
              <a:spcBef>
                <a:spcPts val="0"/>
              </a:spcBef>
              <a:spcAft>
                <a:spcPts val="0"/>
              </a:spcAft>
              <a:buClr>
                <a:srgbClr val="000000"/>
              </a:buClr>
              <a:buSzPts val="3062"/>
              <a:buFont typeface="Inter"/>
              <a:buNone/>
            </a:pPr>
            <a:r>
              <a:rPr b="1" i="0" lang="en-US" sz="3062" u="none" cap="none" strike="noStrike">
                <a:solidFill>
                  <a:srgbClr val="000000"/>
                </a:solidFill>
                <a:latin typeface="Inter"/>
                <a:ea typeface="Inter"/>
                <a:cs typeface="Inter"/>
                <a:sym typeface="Inter"/>
              </a:rPr>
              <a:t>Arch Bridges</a:t>
            </a:r>
            <a:endParaRPr b="0" i="0" sz="3062" u="none" cap="none" strike="noStrike">
              <a:solidFill>
                <a:schemeClr val="dk1"/>
              </a:solidFill>
              <a:latin typeface="Calibri"/>
              <a:ea typeface="Calibri"/>
              <a:cs typeface="Calibri"/>
              <a:sym typeface="Calibri"/>
            </a:endParaRPr>
          </a:p>
        </p:txBody>
      </p:sp>
      <p:sp>
        <p:nvSpPr>
          <p:cNvPr id="89" name="Google Shape;89;p8"/>
          <p:cNvSpPr/>
          <p:nvPr/>
        </p:nvSpPr>
        <p:spPr>
          <a:xfrm>
            <a:off x="688775" y="4170150"/>
            <a:ext cx="3239400" cy="3059700"/>
          </a:xfrm>
          <a:prstGeom prst="roundRect">
            <a:avLst>
              <a:gd fmla="val 2967" name="adj"/>
            </a:avLst>
          </a:prstGeom>
          <a:solidFill>
            <a:srgbClr val="DADBF1"/>
          </a:solidFill>
          <a:ln cap="flat" cmpd="sng" w="9625">
            <a:solidFill>
              <a:srgbClr val="B5B7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8"/>
          <p:cNvSpPr/>
          <p:nvPr/>
        </p:nvSpPr>
        <p:spPr>
          <a:xfrm>
            <a:off x="953698" y="4170150"/>
            <a:ext cx="2064600" cy="243000"/>
          </a:xfrm>
          <a:prstGeom prst="rect">
            <a:avLst/>
          </a:prstGeom>
          <a:noFill/>
          <a:ln>
            <a:noFill/>
          </a:ln>
        </p:spPr>
        <p:txBody>
          <a:bodyPr anchorCtr="0" anchor="t" bIns="45700" lIns="91425" spcFirstLastPara="1" rIns="91425" wrap="square" tIns="45700">
            <a:noAutofit/>
          </a:bodyPr>
          <a:lstStyle/>
          <a:p>
            <a:pPr indent="0" lvl="0" marL="0" marR="0" rtl="0" algn="l">
              <a:lnSpc>
                <a:spcPct val="125016"/>
              </a:lnSpc>
              <a:spcBef>
                <a:spcPts val="0"/>
              </a:spcBef>
              <a:spcAft>
                <a:spcPts val="0"/>
              </a:spcAft>
              <a:buClr>
                <a:srgbClr val="272525"/>
              </a:buClr>
              <a:buSzPts val="1531"/>
              <a:buFont typeface="Inter"/>
              <a:buNone/>
            </a:pPr>
            <a:r>
              <a:rPr b="1" i="0" lang="en-US" sz="1831" u="none" cap="none" strike="noStrike">
                <a:solidFill>
                  <a:srgbClr val="272525"/>
                </a:solidFill>
                <a:latin typeface="Inter"/>
                <a:ea typeface="Inter"/>
                <a:cs typeface="Inter"/>
                <a:sym typeface="Inter"/>
              </a:rPr>
              <a:t>Curvy Beauty</a:t>
            </a:r>
            <a:endParaRPr b="0" i="0" sz="1831" u="none" cap="none" strike="noStrike">
              <a:solidFill>
                <a:schemeClr val="dk1"/>
              </a:solidFill>
              <a:latin typeface="Calibri"/>
              <a:ea typeface="Calibri"/>
              <a:cs typeface="Calibri"/>
              <a:sym typeface="Calibri"/>
            </a:endParaRPr>
          </a:p>
        </p:txBody>
      </p:sp>
      <p:sp>
        <p:nvSpPr>
          <p:cNvPr id="91" name="Google Shape;91;p8"/>
          <p:cNvSpPr/>
          <p:nvPr/>
        </p:nvSpPr>
        <p:spPr>
          <a:xfrm>
            <a:off x="688775" y="4705050"/>
            <a:ext cx="3018300" cy="19899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272525"/>
              </a:buClr>
              <a:buSzPts val="1225"/>
              <a:buFont typeface="Inter"/>
              <a:buNone/>
            </a:pPr>
            <a:r>
              <a:rPr b="0" i="0" lang="en-US" u="none" cap="none" strike="noStrike">
                <a:solidFill>
                  <a:srgbClr val="272525"/>
                </a:solidFill>
                <a:latin typeface="Inter"/>
                <a:ea typeface="Inter"/>
                <a:cs typeface="Inter"/>
                <a:sym typeface="Inter"/>
              </a:rPr>
              <a:t>The Chengyang Wind and Rain Bridge in China is an ancient wooden arch bridge with multiple pagoda-like towers, intricate carvings, and covered walkways. It is a unique and artistic reflection of local culture.</a:t>
            </a:r>
            <a:endParaRPr b="0" i="0" u="none" cap="none" strike="noStrike">
              <a:solidFill>
                <a:schemeClr val="dk1"/>
              </a:solidFill>
              <a:latin typeface="Calibri"/>
              <a:ea typeface="Calibri"/>
              <a:cs typeface="Calibri"/>
              <a:sym typeface="Calibri"/>
            </a:endParaRPr>
          </a:p>
        </p:txBody>
      </p:sp>
      <p:sp>
        <p:nvSpPr>
          <p:cNvPr id="92" name="Google Shape;92;p8"/>
          <p:cNvSpPr/>
          <p:nvPr/>
        </p:nvSpPr>
        <p:spPr>
          <a:xfrm>
            <a:off x="9552500" y="673950"/>
            <a:ext cx="3660900" cy="2648700"/>
          </a:xfrm>
          <a:prstGeom prst="roundRect">
            <a:avLst>
              <a:gd fmla="val 2967" name="adj"/>
            </a:avLst>
          </a:prstGeom>
          <a:solidFill>
            <a:srgbClr val="DADBF1"/>
          </a:solidFill>
          <a:ln cap="flat" cmpd="sng" w="9625">
            <a:solidFill>
              <a:srgbClr val="B5B7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8"/>
          <p:cNvSpPr/>
          <p:nvPr/>
        </p:nvSpPr>
        <p:spPr>
          <a:xfrm>
            <a:off x="9810549" y="838225"/>
            <a:ext cx="3018300" cy="243000"/>
          </a:xfrm>
          <a:prstGeom prst="rect">
            <a:avLst/>
          </a:prstGeom>
          <a:noFill/>
          <a:ln>
            <a:noFill/>
          </a:ln>
        </p:spPr>
        <p:txBody>
          <a:bodyPr anchorCtr="0" anchor="t" bIns="45700" lIns="91425" spcFirstLastPara="1" rIns="91425" wrap="square" tIns="45700">
            <a:noAutofit/>
          </a:bodyPr>
          <a:lstStyle/>
          <a:p>
            <a:pPr indent="0" lvl="0" marL="0" marR="0" rtl="0" algn="l">
              <a:lnSpc>
                <a:spcPct val="125016"/>
              </a:lnSpc>
              <a:spcBef>
                <a:spcPts val="0"/>
              </a:spcBef>
              <a:spcAft>
                <a:spcPts val="0"/>
              </a:spcAft>
              <a:buClr>
                <a:srgbClr val="272525"/>
              </a:buClr>
              <a:buSzPts val="1531"/>
              <a:buFont typeface="Inter"/>
              <a:buNone/>
            </a:pPr>
            <a:r>
              <a:rPr b="1" i="0" lang="en-US" sz="1831" u="none" cap="none" strike="noStrike">
                <a:solidFill>
                  <a:srgbClr val="272525"/>
                </a:solidFill>
                <a:latin typeface="Inter"/>
                <a:ea typeface="Inter"/>
                <a:cs typeface="Inter"/>
                <a:sym typeface="Inter"/>
              </a:rPr>
              <a:t>Ingenious Strength</a:t>
            </a:r>
            <a:endParaRPr b="0" i="0" sz="1831" u="none" cap="none" strike="noStrike">
              <a:solidFill>
                <a:schemeClr val="dk1"/>
              </a:solidFill>
              <a:latin typeface="Calibri"/>
              <a:ea typeface="Calibri"/>
              <a:cs typeface="Calibri"/>
              <a:sym typeface="Calibri"/>
            </a:endParaRPr>
          </a:p>
        </p:txBody>
      </p:sp>
      <p:sp>
        <p:nvSpPr>
          <p:cNvPr id="94" name="Google Shape;94;p8"/>
          <p:cNvSpPr/>
          <p:nvPr/>
        </p:nvSpPr>
        <p:spPr>
          <a:xfrm>
            <a:off x="9873800" y="1298025"/>
            <a:ext cx="3018300" cy="17412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272525"/>
              </a:buClr>
              <a:buSzPts val="1225"/>
              <a:buFont typeface="Inter"/>
              <a:buNone/>
            </a:pPr>
            <a:r>
              <a:rPr b="0" i="0" lang="en-US" sz="1425" u="none" cap="none" strike="noStrike">
                <a:solidFill>
                  <a:srgbClr val="272525"/>
                </a:solidFill>
                <a:latin typeface="Inter"/>
                <a:ea typeface="Inter"/>
                <a:cs typeface="Inter"/>
                <a:sym typeface="Inter"/>
              </a:rPr>
              <a:t>The Iron Bridge in England is an early example of a wrought iron arch bridge. It was built in 1779 and is still in use today, proving that arch bridges can last for centuries.</a:t>
            </a:r>
            <a:endParaRPr b="0" i="0" sz="1425" u="none" cap="none" strike="noStrike">
              <a:solidFill>
                <a:schemeClr val="dk1"/>
              </a:solidFill>
              <a:latin typeface="Calibri"/>
              <a:ea typeface="Calibri"/>
              <a:cs typeface="Calibri"/>
              <a:sym typeface="Calibri"/>
            </a:endParaRPr>
          </a:p>
        </p:txBody>
      </p:sp>
      <p:pic>
        <p:nvPicPr>
          <p:cNvPr id="95" name="Google Shape;95;p8"/>
          <p:cNvPicPr preferRelativeResize="0"/>
          <p:nvPr/>
        </p:nvPicPr>
        <p:blipFill>
          <a:blip r:embed="rId3">
            <a:alphaModFix/>
          </a:blip>
          <a:stretch>
            <a:fillRect/>
          </a:stretch>
        </p:blipFill>
        <p:spPr>
          <a:xfrm>
            <a:off x="-147650" y="541975"/>
            <a:ext cx="7620000" cy="3543300"/>
          </a:xfrm>
          <a:prstGeom prst="rect">
            <a:avLst/>
          </a:prstGeom>
          <a:noFill/>
          <a:ln cap="flat" cmpd="sng" w="9625">
            <a:solidFill>
              <a:srgbClr val="E5E0DF"/>
            </a:solidFill>
            <a:prstDash val="solid"/>
            <a:round/>
            <a:headEnd len="sm" w="sm" type="none"/>
            <a:tailEnd len="sm" w="sm" type="none"/>
          </a:ln>
        </p:spPr>
      </p:pic>
      <p:pic>
        <p:nvPicPr>
          <p:cNvPr id="96" name="Google Shape;96;p8"/>
          <p:cNvPicPr preferRelativeResize="0"/>
          <p:nvPr/>
        </p:nvPicPr>
        <p:blipFill>
          <a:blip r:embed="rId4">
            <a:alphaModFix/>
          </a:blip>
          <a:stretch>
            <a:fillRect/>
          </a:stretch>
        </p:blipFill>
        <p:spPr>
          <a:xfrm>
            <a:off x="7472361" y="3660438"/>
            <a:ext cx="6025262" cy="3059701"/>
          </a:xfrm>
          <a:prstGeom prst="rect">
            <a:avLst/>
          </a:prstGeom>
          <a:noFill/>
          <a:ln cap="flat" cmpd="sng" w="9625">
            <a:solidFill>
              <a:srgbClr val="E5E0DF"/>
            </a:solidFill>
            <a:prstDash val="solid"/>
            <a:round/>
            <a:headEnd len="sm" w="sm" type="none"/>
            <a:tailEnd len="sm" w="sm" type="none"/>
          </a:ln>
        </p:spPr>
      </p:pic>
      <p:pic>
        <p:nvPicPr>
          <p:cNvPr id="97" name="Google Shape;97;p8"/>
          <p:cNvPicPr preferRelativeResize="0"/>
          <p:nvPr/>
        </p:nvPicPr>
        <p:blipFill>
          <a:blip r:embed="rId5">
            <a:alphaModFix/>
          </a:blip>
          <a:stretch>
            <a:fillRect/>
          </a:stretch>
        </p:blipFill>
        <p:spPr>
          <a:xfrm>
            <a:off x="11325869" y="6910625"/>
            <a:ext cx="1887531" cy="888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9"/>
          <p:cNvSpPr/>
          <p:nvPr/>
        </p:nvSpPr>
        <p:spPr>
          <a:xfrm>
            <a:off x="412850" y="2160575"/>
            <a:ext cx="3448200" cy="3459300"/>
          </a:xfrm>
          <a:prstGeom prst="roundRect">
            <a:avLst>
              <a:gd fmla="val 2967" name="adj"/>
            </a:avLst>
          </a:prstGeom>
          <a:solidFill>
            <a:srgbClr val="DADBF1"/>
          </a:solidFill>
          <a:ln cap="flat" cmpd="sng" w="9625">
            <a:solidFill>
              <a:srgbClr val="B5B7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9"/>
          <p:cNvSpPr/>
          <p:nvPr/>
        </p:nvSpPr>
        <p:spPr>
          <a:xfrm>
            <a:off x="533903" y="2786925"/>
            <a:ext cx="2929200" cy="1989900"/>
          </a:xfrm>
          <a:prstGeom prst="rect">
            <a:avLst/>
          </a:prstGeom>
          <a:noFill/>
          <a:ln>
            <a:noFill/>
          </a:ln>
        </p:spPr>
        <p:txBody>
          <a:bodyPr anchorCtr="0" anchor="t" bIns="45700" lIns="91425" spcFirstLastPara="1" rIns="91425" wrap="square" tIns="45700">
            <a:noAutofit/>
          </a:bodyPr>
          <a:lstStyle/>
          <a:p>
            <a:pPr indent="0" lvl="0" marL="0" marR="0" rtl="0" algn="l">
              <a:lnSpc>
                <a:spcPct val="160000"/>
              </a:lnSpc>
              <a:spcBef>
                <a:spcPts val="0"/>
              </a:spcBef>
              <a:spcAft>
                <a:spcPts val="0"/>
              </a:spcAft>
              <a:buClr>
                <a:srgbClr val="272525"/>
              </a:buClr>
              <a:buSzPts val="1225"/>
              <a:buFont typeface="Inter"/>
              <a:buNone/>
            </a:pPr>
            <a:r>
              <a:rPr b="0" i="0" lang="en-US" sz="1425" u="none" cap="none" strike="noStrike">
                <a:solidFill>
                  <a:srgbClr val="272525"/>
                </a:solidFill>
                <a:latin typeface="Inter"/>
                <a:ea typeface="Inter"/>
                <a:cs typeface="Inter"/>
                <a:sym typeface="Inter"/>
              </a:rPr>
              <a:t>The Sydney Harbour Bridge in Australia is an iconic steel arch bridge that dominates the skyline of Sydney. Its elegant design and exacting construction required over 53,000 tons of steel and 8 years to complete.</a:t>
            </a:r>
            <a:endParaRPr b="0" i="0" sz="1425" u="none" cap="none" strike="noStrike">
              <a:solidFill>
                <a:schemeClr val="dk1"/>
              </a:solidFill>
              <a:latin typeface="Calibri"/>
              <a:ea typeface="Calibri"/>
              <a:cs typeface="Calibri"/>
              <a:sym typeface="Calibri"/>
            </a:endParaRPr>
          </a:p>
        </p:txBody>
      </p:sp>
      <p:sp>
        <p:nvSpPr>
          <p:cNvPr id="105" name="Google Shape;105;p9"/>
          <p:cNvSpPr/>
          <p:nvPr/>
        </p:nvSpPr>
        <p:spPr>
          <a:xfrm>
            <a:off x="662580" y="2346425"/>
            <a:ext cx="3110700" cy="243000"/>
          </a:xfrm>
          <a:prstGeom prst="rect">
            <a:avLst/>
          </a:prstGeom>
          <a:noFill/>
          <a:ln>
            <a:noFill/>
          </a:ln>
        </p:spPr>
        <p:txBody>
          <a:bodyPr anchorCtr="0" anchor="t" bIns="45700" lIns="91425" spcFirstLastPara="1" rIns="91425" wrap="square" tIns="45700">
            <a:noAutofit/>
          </a:bodyPr>
          <a:lstStyle/>
          <a:p>
            <a:pPr indent="0" lvl="0" marL="0" marR="0" rtl="0" algn="l">
              <a:lnSpc>
                <a:spcPct val="125016"/>
              </a:lnSpc>
              <a:spcBef>
                <a:spcPts val="0"/>
              </a:spcBef>
              <a:spcAft>
                <a:spcPts val="0"/>
              </a:spcAft>
              <a:buClr>
                <a:srgbClr val="272525"/>
              </a:buClr>
              <a:buSzPts val="1531"/>
              <a:buFont typeface="Inter"/>
              <a:buNone/>
            </a:pPr>
            <a:r>
              <a:rPr b="1" i="0" lang="en-US" sz="1831" u="none" cap="none" strike="noStrike">
                <a:solidFill>
                  <a:srgbClr val="272525"/>
                </a:solidFill>
                <a:latin typeface="Inter"/>
                <a:ea typeface="Inter"/>
                <a:cs typeface="Inter"/>
                <a:sym typeface="Inter"/>
              </a:rPr>
              <a:t>Graceful Symmetry</a:t>
            </a:r>
            <a:endParaRPr b="0" i="0" sz="1831" u="none" cap="none" strike="noStrike">
              <a:solidFill>
                <a:schemeClr val="dk1"/>
              </a:solidFill>
              <a:latin typeface="Calibri"/>
              <a:ea typeface="Calibri"/>
              <a:cs typeface="Calibri"/>
              <a:sym typeface="Calibri"/>
            </a:endParaRPr>
          </a:p>
        </p:txBody>
      </p:sp>
      <p:sp>
        <p:nvSpPr>
          <p:cNvPr id="106" name="Google Shape;106;p9"/>
          <p:cNvSpPr txBox="1"/>
          <p:nvPr/>
        </p:nvSpPr>
        <p:spPr>
          <a:xfrm>
            <a:off x="412850" y="676825"/>
            <a:ext cx="3000000" cy="656100"/>
          </a:xfrm>
          <a:prstGeom prst="rect">
            <a:avLst/>
          </a:prstGeom>
          <a:noFill/>
          <a:ln>
            <a:noFill/>
          </a:ln>
        </p:spPr>
        <p:txBody>
          <a:bodyPr anchorCtr="0" anchor="t" bIns="91425" lIns="91425" spcFirstLastPara="1" rIns="91425" wrap="square" tIns="91425">
            <a:spAutoFit/>
          </a:bodyPr>
          <a:lstStyle/>
          <a:p>
            <a:pPr indent="0" lvl="0" marL="0" rtl="0" algn="l">
              <a:lnSpc>
                <a:spcPct val="124983"/>
              </a:lnSpc>
              <a:spcBef>
                <a:spcPts val="0"/>
              </a:spcBef>
              <a:spcAft>
                <a:spcPts val="0"/>
              </a:spcAft>
              <a:buNone/>
            </a:pPr>
            <a:r>
              <a:rPr b="1" lang="en-US" sz="3062">
                <a:solidFill>
                  <a:schemeClr val="dk1"/>
                </a:solidFill>
                <a:latin typeface="Inter"/>
                <a:ea typeface="Inter"/>
                <a:cs typeface="Inter"/>
                <a:sym typeface="Inter"/>
              </a:rPr>
              <a:t>Arch Bridges</a:t>
            </a:r>
            <a:endParaRPr sz="3062">
              <a:solidFill>
                <a:schemeClr val="dk1"/>
              </a:solidFill>
              <a:latin typeface="Calibri"/>
              <a:ea typeface="Calibri"/>
              <a:cs typeface="Calibri"/>
              <a:sym typeface="Calibri"/>
            </a:endParaRPr>
          </a:p>
        </p:txBody>
      </p:sp>
      <p:pic>
        <p:nvPicPr>
          <p:cNvPr id="107" name="Google Shape;107;p9"/>
          <p:cNvPicPr preferRelativeResize="0"/>
          <p:nvPr/>
        </p:nvPicPr>
        <p:blipFill>
          <a:blip r:embed="rId3">
            <a:alphaModFix/>
          </a:blip>
          <a:stretch>
            <a:fillRect/>
          </a:stretch>
        </p:blipFill>
        <p:spPr>
          <a:xfrm>
            <a:off x="4090350" y="490825"/>
            <a:ext cx="5663600" cy="2831800"/>
          </a:xfrm>
          <a:prstGeom prst="rect">
            <a:avLst/>
          </a:prstGeom>
          <a:noFill/>
          <a:ln>
            <a:noFill/>
          </a:ln>
        </p:spPr>
      </p:pic>
      <p:pic>
        <p:nvPicPr>
          <p:cNvPr id="108" name="Google Shape;108;p9"/>
          <p:cNvPicPr preferRelativeResize="0"/>
          <p:nvPr/>
        </p:nvPicPr>
        <p:blipFill>
          <a:blip r:embed="rId4">
            <a:alphaModFix/>
          </a:blip>
          <a:stretch>
            <a:fillRect/>
          </a:stretch>
        </p:blipFill>
        <p:spPr>
          <a:xfrm>
            <a:off x="4457100" y="4405488"/>
            <a:ext cx="4762500" cy="3571875"/>
          </a:xfrm>
          <a:prstGeom prst="rect">
            <a:avLst/>
          </a:prstGeom>
          <a:noFill/>
          <a:ln>
            <a:noFill/>
          </a:ln>
        </p:spPr>
      </p:pic>
      <p:sp>
        <p:nvSpPr>
          <p:cNvPr id="109" name="Google Shape;109;p9"/>
          <p:cNvSpPr/>
          <p:nvPr/>
        </p:nvSpPr>
        <p:spPr>
          <a:xfrm>
            <a:off x="9502450" y="3820475"/>
            <a:ext cx="3448200" cy="3459300"/>
          </a:xfrm>
          <a:prstGeom prst="roundRect">
            <a:avLst>
              <a:gd fmla="val 2967" name="adj"/>
            </a:avLst>
          </a:prstGeom>
          <a:solidFill>
            <a:srgbClr val="DADBF1"/>
          </a:solidFill>
          <a:ln cap="flat" cmpd="sng" w="9625">
            <a:solidFill>
              <a:srgbClr val="B5B7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9"/>
          <p:cNvSpPr txBox="1"/>
          <p:nvPr/>
        </p:nvSpPr>
        <p:spPr>
          <a:xfrm>
            <a:off x="9815650" y="4153275"/>
            <a:ext cx="2645700" cy="26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latin typeface="Inter"/>
                <a:ea typeface="Inter"/>
                <a:cs typeface="Inter"/>
                <a:sym typeface="Inter"/>
              </a:rPr>
              <a:t>The Godavari Arch Bridge</a:t>
            </a:r>
            <a:r>
              <a:rPr lang="en-US">
                <a:latin typeface="Inter"/>
                <a:ea typeface="Inter"/>
                <a:cs typeface="Inter"/>
                <a:sym typeface="Inter"/>
              </a:rPr>
              <a:t> </a:t>
            </a:r>
            <a:endParaRPr>
              <a:latin typeface="Inter"/>
              <a:ea typeface="Inter"/>
              <a:cs typeface="Inter"/>
              <a:sym typeface="Inter"/>
            </a:endParaRPr>
          </a:p>
          <a:p>
            <a:pPr indent="0" lvl="0" marL="0" rtl="0" algn="l">
              <a:spcBef>
                <a:spcPts val="0"/>
              </a:spcBef>
              <a:spcAft>
                <a:spcPts val="0"/>
              </a:spcAft>
              <a:buNone/>
            </a:pPr>
            <a:r>
              <a:t/>
            </a:r>
            <a:endParaRPr>
              <a:latin typeface="Inter"/>
              <a:ea typeface="Inter"/>
              <a:cs typeface="Inter"/>
              <a:sym typeface="Inter"/>
            </a:endParaRPr>
          </a:p>
          <a:p>
            <a:pPr indent="0" lvl="0" marL="0" rtl="0" algn="l">
              <a:spcBef>
                <a:spcPts val="0"/>
              </a:spcBef>
              <a:spcAft>
                <a:spcPts val="0"/>
              </a:spcAft>
              <a:buNone/>
            </a:pPr>
            <a:r>
              <a:rPr lang="en-US" sz="1600">
                <a:latin typeface="Inter"/>
                <a:ea typeface="Inter"/>
                <a:cs typeface="Inter"/>
                <a:sym typeface="Inter"/>
              </a:rPr>
              <a:t>This a bowstring-girder bridge that spans the Godavari River in Rajahmundry, India.	2,745 . it is meters (9,006 ft)  long,</a:t>
            </a:r>
            <a:endParaRPr sz="1600">
              <a:latin typeface="Inter"/>
              <a:ea typeface="Inter"/>
              <a:cs typeface="Inter"/>
              <a:sym typeface="Inter"/>
            </a:endParaRPr>
          </a:p>
        </p:txBody>
      </p:sp>
      <p:pic>
        <p:nvPicPr>
          <p:cNvPr id="111" name="Google Shape;111;p9"/>
          <p:cNvPicPr preferRelativeResize="0"/>
          <p:nvPr/>
        </p:nvPicPr>
        <p:blipFill>
          <a:blip r:embed="rId5">
            <a:alphaModFix/>
          </a:blip>
          <a:stretch>
            <a:fillRect/>
          </a:stretch>
        </p:blipFill>
        <p:spPr>
          <a:xfrm>
            <a:off x="12742869" y="7341350"/>
            <a:ext cx="1887531" cy="888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0"/>
          <p:cNvSpPr/>
          <p:nvPr/>
        </p:nvSpPr>
        <p:spPr>
          <a:xfrm>
            <a:off x="0" y="0"/>
            <a:ext cx="14630400" cy="8229600"/>
          </a:xfrm>
          <a:prstGeom prst="rect">
            <a:avLst/>
          </a:prstGeom>
          <a:solidFill>
            <a:srgbClr val="F6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0"/>
          <p:cNvSpPr/>
          <p:nvPr/>
        </p:nvSpPr>
        <p:spPr>
          <a:xfrm>
            <a:off x="0" y="0"/>
            <a:ext cx="14630400" cy="8229600"/>
          </a:xfrm>
          <a:prstGeom prst="rect">
            <a:avLst/>
          </a:prstGeom>
          <a:solidFill>
            <a:srgbClr val="FFFFFF"/>
          </a:solidFill>
          <a:ln cap="flat" cmpd="sng" w="13075">
            <a:solidFill>
              <a:srgbClr val="E5E0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0"/>
          <p:cNvSpPr/>
          <p:nvPr/>
        </p:nvSpPr>
        <p:spPr>
          <a:xfrm>
            <a:off x="4449008" y="747593"/>
            <a:ext cx="4221123" cy="659606"/>
          </a:xfrm>
          <a:prstGeom prst="rect">
            <a:avLst/>
          </a:prstGeom>
          <a:noFill/>
          <a:ln>
            <a:noFill/>
          </a:ln>
        </p:spPr>
        <p:txBody>
          <a:bodyPr anchorCtr="0" anchor="t" bIns="45700" lIns="91425" spcFirstLastPara="1" rIns="91425" wrap="square" tIns="45700">
            <a:noAutofit/>
          </a:bodyPr>
          <a:lstStyle/>
          <a:p>
            <a:pPr indent="0" lvl="0" marL="0" marR="0" rtl="0" algn="l">
              <a:lnSpc>
                <a:spcPct val="124981"/>
              </a:lnSpc>
              <a:spcBef>
                <a:spcPts val="0"/>
              </a:spcBef>
              <a:spcAft>
                <a:spcPts val="0"/>
              </a:spcAft>
              <a:buClr>
                <a:srgbClr val="000000"/>
              </a:buClr>
              <a:buSzPts val="4155"/>
              <a:buFont typeface="Inter"/>
              <a:buNone/>
            </a:pPr>
            <a:r>
              <a:rPr b="1" i="0" lang="en-US" sz="4155" u="none" cap="none" strike="noStrike">
                <a:solidFill>
                  <a:srgbClr val="000000"/>
                </a:solidFill>
                <a:latin typeface="Inter"/>
                <a:ea typeface="Inter"/>
                <a:cs typeface="Inter"/>
                <a:sym typeface="Inter"/>
              </a:rPr>
              <a:t>Beam Bridges</a:t>
            </a:r>
            <a:endParaRPr b="0" i="0" sz="4155" u="none" cap="none" strike="noStrike">
              <a:solidFill>
                <a:schemeClr val="dk1"/>
              </a:solidFill>
              <a:latin typeface="Calibri"/>
              <a:ea typeface="Calibri"/>
              <a:cs typeface="Calibri"/>
              <a:sym typeface="Calibri"/>
            </a:endParaRPr>
          </a:p>
        </p:txBody>
      </p:sp>
      <p:sp>
        <p:nvSpPr>
          <p:cNvPr id="120" name="Google Shape;120;p10"/>
          <p:cNvSpPr/>
          <p:nvPr/>
        </p:nvSpPr>
        <p:spPr>
          <a:xfrm>
            <a:off x="4744522" y="1723787"/>
            <a:ext cx="42148" cy="5758220"/>
          </a:xfrm>
          <a:prstGeom prst="roundRect">
            <a:avLst>
              <a:gd fmla="val 225341" name="adj"/>
            </a:avLst>
          </a:prstGeom>
          <a:solidFill>
            <a:srgbClr val="B5B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5003006" y="2104906"/>
            <a:ext cx="738664" cy="42148"/>
          </a:xfrm>
          <a:prstGeom prst="roundRect">
            <a:avLst>
              <a:gd fmla="val 225341" name="adj"/>
            </a:avLst>
          </a:prstGeom>
          <a:solidFill>
            <a:srgbClr val="B5B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p:nvPr/>
        </p:nvSpPr>
        <p:spPr>
          <a:xfrm>
            <a:off x="4528185" y="1888688"/>
            <a:ext cx="474821" cy="474821"/>
          </a:xfrm>
          <a:prstGeom prst="roundRect">
            <a:avLst>
              <a:gd fmla="val 20003" name="adj"/>
            </a:avLst>
          </a:prstGeom>
          <a:solidFill>
            <a:srgbClr val="DADBF1"/>
          </a:solidFill>
          <a:ln cap="flat" cmpd="sng" w="13075">
            <a:solidFill>
              <a:srgbClr val="B5B7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0"/>
          <p:cNvSpPr/>
          <p:nvPr/>
        </p:nvSpPr>
        <p:spPr>
          <a:xfrm>
            <a:off x="4691420" y="1928217"/>
            <a:ext cx="148233" cy="395645"/>
          </a:xfrm>
          <a:prstGeom prst="rect">
            <a:avLst/>
          </a:prstGeom>
          <a:noFill/>
          <a:ln>
            <a:noFill/>
          </a:ln>
        </p:spPr>
        <p:txBody>
          <a:bodyPr anchorCtr="0" anchor="t" bIns="45700" lIns="91425" spcFirstLastPara="1" rIns="91425" wrap="square" tIns="45700">
            <a:noAutofit/>
          </a:bodyPr>
          <a:lstStyle/>
          <a:p>
            <a:pPr indent="0" lvl="0" marL="0" marR="0" rtl="0" algn="ctr">
              <a:lnSpc>
                <a:spcPct val="124989"/>
              </a:lnSpc>
              <a:spcBef>
                <a:spcPts val="0"/>
              </a:spcBef>
              <a:spcAft>
                <a:spcPts val="0"/>
              </a:spcAft>
              <a:buClr>
                <a:srgbClr val="272525"/>
              </a:buClr>
              <a:buSzPts val="2493"/>
              <a:buFont typeface="Inter"/>
              <a:buNone/>
            </a:pPr>
            <a:r>
              <a:rPr b="1" i="0" lang="en-US" sz="2493" u="none" cap="none" strike="noStrike">
                <a:solidFill>
                  <a:srgbClr val="272525"/>
                </a:solidFill>
                <a:latin typeface="Inter"/>
                <a:ea typeface="Inter"/>
                <a:cs typeface="Inter"/>
                <a:sym typeface="Inter"/>
              </a:rPr>
              <a:t>1</a:t>
            </a:r>
            <a:endParaRPr b="0" i="0" sz="2493" u="none" cap="none" strike="noStrike">
              <a:solidFill>
                <a:schemeClr val="dk1"/>
              </a:solidFill>
              <a:latin typeface="Calibri"/>
              <a:ea typeface="Calibri"/>
              <a:cs typeface="Calibri"/>
              <a:sym typeface="Calibri"/>
            </a:endParaRPr>
          </a:p>
        </p:txBody>
      </p:sp>
      <p:sp>
        <p:nvSpPr>
          <p:cNvPr id="124" name="Google Shape;124;p10"/>
          <p:cNvSpPr/>
          <p:nvPr/>
        </p:nvSpPr>
        <p:spPr>
          <a:xfrm>
            <a:off x="5926317" y="1934775"/>
            <a:ext cx="3657600" cy="329700"/>
          </a:xfrm>
          <a:prstGeom prst="rect">
            <a:avLst/>
          </a:prstGeom>
          <a:noFill/>
          <a:ln>
            <a:noFill/>
          </a:ln>
        </p:spPr>
        <p:txBody>
          <a:bodyPr anchorCtr="0" anchor="t" bIns="45700" lIns="91425" spcFirstLastPara="1" rIns="91425" wrap="square" tIns="45700">
            <a:noAutofit/>
          </a:bodyPr>
          <a:lstStyle/>
          <a:p>
            <a:pPr indent="0" lvl="0" marL="0" marR="0" rtl="0" algn="l">
              <a:lnSpc>
                <a:spcPct val="125036"/>
              </a:lnSpc>
              <a:spcBef>
                <a:spcPts val="0"/>
              </a:spcBef>
              <a:spcAft>
                <a:spcPts val="0"/>
              </a:spcAft>
              <a:buClr>
                <a:srgbClr val="272525"/>
              </a:buClr>
              <a:buSzPts val="2077"/>
              <a:buFont typeface="Inter"/>
              <a:buNone/>
            </a:pPr>
            <a:r>
              <a:rPr b="1" i="0" lang="en-US" sz="2077" u="none" cap="none" strike="noStrike">
                <a:solidFill>
                  <a:srgbClr val="272525"/>
                </a:solidFill>
                <a:latin typeface="Inter"/>
                <a:ea typeface="Inter"/>
                <a:cs typeface="Inter"/>
                <a:sym typeface="Inter"/>
              </a:rPr>
              <a:t>Simple Elegance</a:t>
            </a:r>
            <a:endParaRPr b="0" i="0" sz="2077" u="none" cap="none" strike="noStrike">
              <a:solidFill>
                <a:schemeClr val="dk1"/>
              </a:solidFill>
              <a:latin typeface="Calibri"/>
              <a:ea typeface="Calibri"/>
              <a:cs typeface="Calibri"/>
              <a:sym typeface="Calibri"/>
            </a:endParaRPr>
          </a:p>
        </p:txBody>
      </p:sp>
      <p:sp>
        <p:nvSpPr>
          <p:cNvPr id="125" name="Google Shape;125;p10"/>
          <p:cNvSpPr/>
          <p:nvPr/>
        </p:nvSpPr>
        <p:spPr>
          <a:xfrm>
            <a:off x="5926336" y="2391132"/>
            <a:ext cx="7912656" cy="67532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72525"/>
              </a:buClr>
              <a:buSzPts val="1662"/>
              <a:buFont typeface="Inter"/>
              <a:buNone/>
            </a:pPr>
            <a:r>
              <a:rPr b="0" i="0" lang="en-US" sz="1662" u="none" cap="none" strike="noStrike">
                <a:solidFill>
                  <a:srgbClr val="272525"/>
                </a:solidFill>
                <a:latin typeface="Inter"/>
                <a:ea typeface="Inter"/>
                <a:cs typeface="Inter"/>
                <a:sym typeface="Inter"/>
              </a:rPr>
              <a:t>The Perry Creek bridge in Iowa is a beautiful example of a concrete beam bridge. It has a simple design and blends harmoniously into the surrounding landscape.</a:t>
            </a:r>
            <a:endParaRPr b="0" i="0" sz="1662" u="none" cap="none" strike="noStrike">
              <a:solidFill>
                <a:schemeClr val="dk1"/>
              </a:solidFill>
              <a:latin typeface="Calibri"/>
              <a:ea typeface="Calibri"/>
              <a:cs typeface="Calibri"/>
              <a:sym typeface="Calibri"/>
            </a:endParaRPr>
          </a:p>
        </p:txBody>
      </p:sp>
      <p:sp>
        <p:nvSpPr>
          <p:cNvPr id="126" name="Google Shape;126;p10"/>
          <p:cNvSpPr/>
          <p:nvPr/>
        </p:nvSpPr>
        <p:spPr>
          <a:xfrm>
            <a:off x="5003006" y="3869531"/>
            <a:ext cx="738664" cy="42148"/>
          </a:xfrm>
          <a:prstGeom prst="roundRect">
            <a:avLst>
              <a:gd fmla="val 225341" name="adj"/>
            </a:avLst>
          </a:prstGeom>
          <a:solidFill>
            <a:srgbClr val="B5B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
          <p:cNvSpPr/>
          <p:nvPr/>
        </p:nvSpPr>
        <p:spPr>
          <a:xfrm>
            <a:off x="4528185" y="3653314"/>
            <a:ext cx="474821" cy="474821"/>
          </a:xfrm>
          <a:prstGeom prst="roundRect">
            <a:avLst>
              <a:gd fmla="val 20003" name="adj"/>
            </a:avLst>
          </a:prstGeom>
          <a:solidFill>
            <a:srgbClr val="DADBF1"/>
          </a:solidFill>
          <a:ln cap="flat" cmpd="sng" w="13075">
            <a:solidFill>
              <a:srgbClr val="B5B7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0"/>
          <p:cNvSpPr/>
          <p:nvPr/>
        </p:nvSpPr>
        <p:spPr>
          <a:xfrm>
            <a:off x="4668560" y="3692843"/>
            <a:ext cx="193953" cy="395645"/>
          </a:xfrm>
          <a:prstGeom prst="rect">
            <a:avLst/>
          </a:prstGeom>
          <a:noFill/>
          <a:ln>
            <a:noFill/>
          </a:ln>
        </p:spPr>
        <p:txBody>
          <a:bodyPr anchorCtr="0" anchor="t" bIns="45700" lIns="91425" spcFirstLastPara="1" rIns="91425" wrap="square" tIns="45700">
            <a:noAutofit/>
          </a:bodyPr>
          <a:lstStyle/>
          <a:p>
            <a:pPr indent="0" lvl="0" marL="0" marR="0" rtl="0" algn="ctr">
              <a:lnSpc>
                <a:spcPct val="124989"/>
              </a:lnSpc>
              <a:spcBef>
                <a:spcPts val="0"/>
              </a:spcBef>
              <a:spcAft>
                <a:spcPts val="0"/>
              </a:spcAft>
              <a:buClr>
                <a:srgbClr val="272525"/>
              </a:buClr>
              <a:buSzPts val="2493"/>
              <a:buFont typeface="Inter"/>
              <a:buNone/>
            </a:pPr>
            <a:r>
              <a:rPr b="1" i="0" lang="en-US" sz="2493" u="none" cap="none" strike="noStrike">
                <a:solidFill>
                  <a:srgbClr val="272525"/>
                </a:solidFill>
                <a:latin typeface="Inter"/>
                <a:ea typeface="Inter"/>
                <a:cs typeface="Inter"/>
                <a:sym typeface="Inter"/>
              </a:rPr>
              <a:t>2</a:t>
            </a:r>
            <a:endParaRPr b="0" i="0" sz="2493" u="none" cap="none" strike="noStrike">
              <a:solidFill>
                <a:schemeClr val="dk1"/>
              </a:solidFill>
              <a:latin typeface="Calibri"/>
              <a:ea typeface="Calibri"/>
              <a:cs typeface="Calibri"/>
              <a:sym typeface="Calibri"/>
            </a:endParaRPr>
          </a:p>
        </p:txBody>
      </p:sp>
      <p:sp>
        <p:nvSpPr>
          <p:cNvPr id="129" name="Google Shape;129;p10"/>
          <p:cNvSpPr/>
          <p:nvPr/>
        </p:nvSpPr>
        <p:spPr>
          <a:xfrm>
            <a:off x="784500" y="3558525"/>
            <a:ext cx="3307200" cy="329700"/>
          </a:xfrm>
          <a:prstGeom prst="rect">
            <a:avLst/>
          </a:prstGeom>
          <a:noFill/>
          <a:ln>
            <a:noFill/>
          </a:ln>
        </p:spPr>
        <p:txBody>
          <a:bodyPr anchorCtr="0" anchor="t" bIns="45700" lIns="91425" spcFirstLastPara="1" rIns="91425" wrap="square" tIns="45700">
            <a:noAutofit/>
          </a:bodyPr>
          <a:lstStyle/>
          <a:p>
            <a:pPr indent="0" lvl="0" marL="0" marR="0" rtl="0" algn="l">
              <a:lnSpc>
                <a:spcPct val="125036"/>
              </a:lnSpc>
              <a:spcBef>
                <a:spcPts val="0"/>
              </a:spcBef>
              <a:spcAft>
                <a:spcPts val="0"/>
              </a:spcAft>
              <a:buClr>
                <a:srgbClr val="272525"/>
              </a:buClr>
              <a:buSzPts val="2077"/>
              <a:buFont typeface="Inter"/>
              <a:buNone/>
            </a:pPr>
            <a:r>
              <a:rPr b="1" i="0" lang="en-US" sz="2077" u="none" cap="none" strike="noStrike">
                <a:solidFill>
                  <a:srgbClr val="272525"/>
                </a:solidFill>
                <a:latin typeface="Inter"/>
                <a:ea typeface="Inter"/>
                <a:cs typeface="Inter"/>
                <a:sym typeface="Inter"/>
              </a:rPr>
              <a:t>Modular Efficiency</a:t>
            </a:r>
            <a:endParaRPr b="0" i="0" sz="2077" u="none" cap="none" strike="noStrike">
              <a:solidFill>
                <a:schemeClr val="dk1"/>
              </a:solidFill>
              <a:latin typeface="Calibri"/>
              <a:ea typeface="Calibri"/>
              <a:cs typeface="Calibri"/>
              <a:sym typeface="Calibri"/>
            </a:endParaRPr>
          </a:p>
        </p:txBody>
      </p:sp>
      <p:sp>
        <p:nvSpPr>
          <p:cNvPr id="130" name="Google Shape;130;p10"/>
          <p:cNvSpPr/>
          <p:nvPr/>
        </p:nvSpPr>
        <p:spPr>
          <a:xfrm>
            <a:off x="5" y="3928513"/>
            <a:ext cx="4664700" cy="101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72525"/>
              </a:buClr>
              <a:buSzPts val="1662"/>
              <a:buFont typeface="Inter"/>
              <a:buNone/>
            </a:pPr>
            <a:r>
              <a:rPr b="0" i="0" lang="en-US" sz="1662" u="none" cap="none" strike="noStrike">
                <a:solidFill>
                  <a:srgbClr val="272525"/>
                </a:solidFill>
                <a:latin typeface="Inter"/>
                <a:ea typeface="Inter"/>
                <a:cs typeface="Inter"/>
                <a:sym typeface="Inter"/>
              </a:rPr>
              <a:t>The Hoan Bridge in Wisconsin is a cable-stayed beam bridge that consists of 28 prefabricated segments. Its modular construction made it easier to assemble and helped to reduce construction time and cost.</a:t>
            </a:r>
            <a:endParaRPr b="0" i="0" sz="1662" u="none" cap="none" strike="noStrike">
              <a:solidFill>
                <a:schemeClr val="dk1"/>
              </a:solidFill>
              <a:latin typeface="Calibri"/>
              <a:ea typeface="Calibri"/>
              <a:cs typeface="Calibri"/>
              <a:sym typeface="Calibri"/>
            </a:endParaRPr>
          </a:p>
        </p:txBody>
      </p:sp>
      <p:sp>
        <p:nvSpPr>
          <p:cNvPr id="131" name="Google Shape;131;p10"/>
          <p:cNvSpPr/>
          <p:nvPr/>
        </p:nvSpPr>
        <p:spPr>
          <a:xfrm>
            <a:off x="5003006" y="5971818"/>
            <a:ext cx="738664" cy="42148"/>
          </a:xfrm>
          <a:prstGeom prst="roundRect">
            <a:avLst>
              <a:gd fmla="val 225341" name="adj"/>
            </a:avLst>
          </a:prstGeom>
          <a:solidFill>
            <a:srgbClr val="B5B7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0"/>
          <p:cNvSpPr/>
          <p:nvPr/>
        </p:nvSpPr>
        <p:spPr>
          <a:xfrm>
            <a:off x="4528185" y="5755600"/>
            <a:ext cx="474821" cy="474821"/>
          </a:xfrm>
          <a:prstGeom prst="roundRect">
            <a:avLst>
              <a:gd fmla="val 20003" name="adj"/>
            </a:avLst>
          </a:prstGeom>
          <a:solidFill>
            <a:srgbClr val="DADBF1"/>
          </a:solidFill>
          <a:ln cap="flat" cmpd="sng" w="13075">
            <a:solidFill>
              <a:srgbClr val="B5B7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0"/>
          <p:cNvSpPr/>
          <p:nvPr/>
        </p:nvSpPr>
        <p:spPr>
          <a:xfrm>
            <a:off x="4664750" y="5795129"/>
            <a:ext cx="201573" cy="395645"/>
          </a:xfrm>
          <a:prstGeom prst="rect">
            <a:avLst/>
          </a:prstGeom>
          <a:noFill/>
          <a:ln>
            <a:noFill/>
          </a:ln>
        </p:spPr>
        <p:txBody>
          <a:bodyPr anchorCtr="0" anchor="t" bIns="45700" lIns="91425" spcFirstLastPara="1" rIns="91425" wrap="square" tIns="45700">
            <a:noAutofit/>
          </a:bodyPr>
          <a:lstStyle/>
          <a:p>
            <a:pPr indent="0" lvl="0" marL="0" marR="0" rtl="0" algn="ctr">
              <a:lnSpc>
                <a:spcPct val="124989"/>
              </a:lnSpc>
              <a:spcBef>
                <a:spcPts val="0"/>
              </a:spcBef>
              <a:spcAft>
                <a:spcPts val="0"/>
              </a:spcAft>
              <a:buClr>
                <a:srgbClr val="272525"/>
              </a:buClr>
              <a:buSzPts val="2493"/>
              <a:buFont typeface="Inter"/>
              <a:buNone/>
            </a:pPr>
            <a:r>
              <a:rPr b="1" i="0" lang="en-US" sz="2493" u="none" cap="none" strike="noStrike">
                <a:solidFill>
                  <a:srgbClr val="272525"/>
                </a:solidFill>
                <a:latin typeface="Inter"/>
                <a:ea typeface="Inter"/>
                <a:cs typeface="Inter"/>
                <a:sym typeface="Inter"/>
              </a:rPr>
              <a:t>3</a:t>
            </a:r>
            <a:endParaRPr b="0" i="0" sz="2493" u="none" cap="none" strike="noStrike">
              <a:solidFill>
                <a:schemeClr val="dk1"/>
              </a:solidFill>
              <a:latin typeface="Calibri"/>
              <a:ea typeface="Calibri"/>
              <a:cs typeface="Calibri"/>
              <a:sym typeface="Calibri"/>
            </a:endParaRPr>
          </a:p>
        </p:txBody>
      </p:sp>
      <p:sp>
        <p:nvSpPr>
          <p:cNvPr id="134" name="Google Shape;134;p10"/>
          <p:cNvSpPr/>
          <p:nvPr/>
        </p:nvSpPr>
        <p:spPr>
          <a:xfrm>
            <a:off x="5926318" y="5801675"/>
            <a:ext cx="3472500" cy="329700"/>
          </a:xfrm>
          <a:prstGeom prst="rect">
            <a:avLst/>
          </a:prstGeom>
          <a:noFill/>
          <a:ln>
            <a:noFill/>
          </a:ln>
        </p:spPr>
        <p:txBody>
          <a:bodyPr anchorCtr="0" anchor="t" bIns="45700" lIns="91425" spcFirstLastPara="1" rIns="91425" wrap="square" tIns="45700">
            <a:noAutofit/>
          </a:bodyPr>
          <a:lstStyle/>
          <a:p>
            <a:pPr indent="0" lvl="0" marL="0" marR="0" rtl="0" algn="l">
              <a:lnSpc>
                <a:spcPct val="125036"/>
              </a:lnSpc>
              <a:spcBef>
                <a:spcPts val="0"/>
              </a:spcBef>
              <a:spcAft>
                <a:spcPts val="0"/>
              </a:spcAft>
              <a:buClr>
                <a:srgbClr val="272525"/>
              </a:buClr>
              <a:buSzPts val="2077"/>
              <a:buFont typeface="Inter"/>
              <a:buNone/>
            </a:pPr>
            <a:r>
              <a:rPr b="1" i="0" lang="en-US" sz="2077" u="none" cap="none" strike="noStrike">
                <a:solidFill>
                  <a:srgbClr val="272525"/>
                </a:solidFill>
                <a:latin typeface="Inter"/>
                <a:ea typeface="Inter"/>
                <a:cs typeface="Inter"/>
                <a:sym typeface="Inter"/>
              </a:rPr>
              <a:t>Amazing Length</a:t>
            </a:r>
            <a:endParaRPr b="0" i="0" sz="2077" u="none" cap="none" strike="noStrike">
              <a:solidFill>
                <a:schemeClr val="dk1"/>
              </a:solidFill>
              <a:latin typeface="Calibri"/>
              <a:ea typeface="Calibri"/>
              <a:cs typeface="Calibri"/>
              <a:sym typeface="Calibri"/>
            </a:endParaRPr>
          </a:p>
        </p:txBody>
      </p:sp>
      <p:sp>
        <p:nvSpPr>
          <p:cNvPr id="135" name="Google Shape;135;p10"/>
          <p:cNvSpPr/>
          <p:nvPr/>
        </p:nvSpPr>
        <p:spPr>
          <a:xfrm>
            <a:off x="5926336" y="6258044"/>
            <a:ext cx="7912656" cy="101298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72525"/>
              </a:buClr>
              <a:buSzPts val="1662"/>
              <a:buFont typeface="Inter"/>
              <a:buNone/>
            </a:pPr>
            <a:r>
              <a:rPr b="0" i="0" lang="en-US" sz="1662" u="none" cap="none" strike="noStrike">
                <a:solidFill>
                  <a:srgbClr val="272525"/>
                </a:solidFill>
                <a:latin typeface="Inter"/>
                <a:ea typeface="Inter"/>
                <a:cs typeface="Inter"/>
                <a:sym typeface="Inter"/>
              </a:rPr>
              <a:t>The Lake Pontchartrain Causeway in Louisiana is the longest continuous beam bridge in the world. It stretches for almost 24 miles and connects the north and south shores of Lake Pontchartrain.</a:t>
            </a:r>
            <a:endParaRPr b="0" i="0" sz="1662" u="none" cap="none" strike="noStrike">
              <a:solidFill>
                <a:schemeClr val="dk1"/>
              </a:solidFill>
              <a:latin typeface="Calibri"/>
              <a:ea typeface="Calibri"/>
              <a:cs typeface="Calibri"/>
              <a:sym typeface="Calibri"/>
            </a:endParaRPr>
          </a:p>
        </p:txBody>
      </p:sp>
      <p:pic>
        <p:nvPicPr>
          <p:cNvPr id="136" name="Google Shape;136;p10"/>
          <p:cNvPicPr preferRelativeResize="0"/>
          <p:nvPr/>
        </p:nvPicPr>
        <p:blipFill>
          <a:blip r:embed="rId3">
            <a:alphaModFix/>
          </a:blip>
          <a:stretch>
            <a:fillRect/>
          </a:stretch>
        </p:blipFill>
        <p:spPr>
          <a:xfrm>
            <a:off x="0" y="1723775"/>
            <a:ext cx="3970488" cy="1587826"/>
          </a:xfrm>
          <a:prstGeom prst="rect">
            <a:avLst/>
          </a:prstGeom>
          <a:noFill/>
          <a:ln cap="flat" cmpd="sng" w="13075">
            <a:solidFill>
              <a:srgbClr val="E5E0DF"/>
            </a:solidFill>
            <a:prstDash val="solid"/>
            <a:round/>
            <a:headEnd len="sm" w="sm" type="none"/>
            <a:tailEnd len="sm" w="sm" type="none"/>
          </a:ln>
        </p:spPr>
      </p:pic>
      <p:pic>
        <p:nvPicPr>
          <p:cNvPr id="137" name="Google Shape;137;p10"/>
          <p:cNvPicPr preferRelativeResize="0"/>
          <p:nvPr/>
        </p:nvPicPr>
        <p:blipFill>
          <a:blip r:embed="rId4">
            <a:alphaModFix/>
          </a:blip>
          <a:stretch>
            <a:fillRect/>
          </a:stretch>
        </p:blipFill>
        <p:spPr>
          <a:xfrm>
            <a:off x="5741670" y="3560422"/>
            <a:ext cx="7779528" cy="1587825"/>
          </a:xfrm>
          <a:prstGeom prst="rect">
            <a:avLst/>
          </a:prstGeom>
          <a:noFill/>
          <a:ln cap="flat" cmpd="sng" w="13075">
            <a:solidFill>
              <a:srgbClr val="E5E0DF"/>
            </a:solidFill>
            <a:prstDash val="solid"/>
            <a:round/>
            <a:headEnd len="sm" w="sm" type="none"/>
            <a:tailEnd len="sm" w="sm" type="none"/>
          </a:ln>
        </p:spPr>
      </p:pic>
      <p:pic>
        <p:nvPicPr>
          <p:cNvPr id="138" name="Google Shape;138;p10"/>
          <p:cNvPicPr preferRelativeResize="0"/>
          <p:nvPr/>
        </p:nvPicPr>
        <p:blipFill>
          <a:blip r:embed="rId5">
            <a:alphaModFix/>
          </a:blip>
          <a:stretch>
            <a:fillRect/>
          </a:stretch>
        </p:blipFill>
        <p:spPr>
          <a:xfrm>
            <a:off x="520162" y="5484637"/>
            <a:ext cx="3835875" cy="2559800"/>
          </a:xfrm>
          <a:prstGeom prst="rect">
            <a:avLst/>
          </a:prstGeom>
          <a:noFill/>
          <a:ln cap="flat" cmpd="sng" w="13075">
            <a:solidFill>
              <a:srgbClr val="E5E0DF"/>
            </a:solidFill>
            <a:prstDash val="solid"/>
            <a:round/>
            <a:headEnd len="sm" w="sm" type="none"/>
            <a:tailEnd len="sm" w="sm" type="none"/>
          </a:ln>
        </p:spPr>
      </p:pic>
      <p:pic>
        <p:nvPicPr>
          <p:cNvPr id="139" name="Google Shape;139;p10"/>
          <p:cNvPicPr preferRelativeResize="0"/>
          <p:nvPr/>
        </p:nvPicPr>
        <p:blipFill>
          <a:blip r:embed="rId6">
            <a:alphaModFix/>
          </a:blip>
          <a:stretch>
            <a:fillRect/>
          </a:stretch>
        </p:blipFill>
        <p:spPr>
          <a:xfrm>
            <a:off x="12742869" y="7341350"/>
            <a:ext cx="1887531" cy="888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1"/>
          <p:cNvSpPr/>
          <p:nvPr/>
        </p:nvSpPr>
        <p:spPr>
          <a:xfrm>
            <a:off x="0" y="0"/>
            <a:ext cx="14630400" cy="8229600"/>
          </a:xfrm>
          <a:prstGeom prst="rect">
            <a:avLst/>
          </a:prstGeom>
          <a:solidFill>
            <a:srgbClr val="F6F4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a:off x="0" y="0"/>
            <a:ext cx="14630400" cy="8229600"/>
          </a:xfrm>
          <a:prstGeom prst="rect">
            <a:avLst/>
          </a:prstGeom>
          <a:solidFill>
            <a:srgbClr val="FFFFFF"/>
          </a:solidFill>
          <a:ln cap="flat" cmpd="sng" w="13800">
            <a:solidFill>
              <a:srgbClr val="E5E0D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a:off x="833199" y="2187535"/>
            <a:ext cx="7477601" cy="1388745"/>
          </a:xfrm>
          <a:prstGeom prst="rect">
            <a:avLst/>
          </a:prstGeom>
          <a:noFill/>
          <a:ln>
            <a:noFill/>
          </a:ln>
        </p:spPr>
        <p:txBody>
          <a:bodyPr anchorCtr="0" anchor="t" bIns="45700" lIns="91425" spcFirstLastPara="1" rIns="91425" wrap="square" tIns="45700">
            <a:noAutofit/>
          </a:bodyPr>
          <a:lstStyle/>
          <a:p>
            <a:pPr indent="0" lvl="0" marL="0" marR="0" rtl="0" algn="l">
              <a:lnSpc>
                <a:spcPct val="125011"/>
              </a:lnSpc>
              <a:spcBef>
                <a:spcPts val="0"/>
              </a:spcBef>
              <a:spcAft>
                <a:spcPts val="0"/>
              </a:spcAft>
              <a:buClr>
                <a:srgbClr val="000000"/>
              </a:buClr>
              <a:buSzPts val="4374"/>
              <a:buFont typeface="Inter"/>
              <a:buNone/>
            </a:pPr>
            <a:r>
              <a:rPr b="1" i="0" lang="en-US" sz="4374" u="none" cap="none" strike="noStrike">
                <a:solidFill>
                  <a:srgbClr val="000000"/>
                </a:solidFill>
                <a:latin typeface="Inter"/>
                <a:ea typeface="Inter"/>
                <a:cs typeface="Inter"/>
                <a:sym typeface="Inter"/>
              </a:rPr>
              <a:t>Choosing the Right Type of Bridge</a:t>
            </a:r>
            <a:endParaRPr b="0" i="0" sz="4374" u="none" cap="none" strike="noStrike">
              <a:solidFill>
                <a:schemeClr val="dk1"/>
              </a:solidFill>
              <a:latin typeface="Calibri"/>
              <a:ea typeface="Calibri"/>
              <a:cs typeface="Calibri"/>
              <a:sym typeface="Calibri"/>
            </a:endParaRPr>
          </a:p>
        </p:txBody>
      </p:sp>
      <p:sp>
        <p:nvSpPr>
          <p:cNvPr id="148" name="Google Shape;148;p11"/>
          <p:cNvSpPr/>
          <p:nvPr/>
        </p:nvSpPr>
        <p:spPr>
          <a:xfrm>
            <a:off x="833199" y="3909536"/>
            <a:ext cx="7477601" cy="2132409"/>
          </a:xfrm>
          <a:prstGeom prst="rect">
            <a:avLst/>
          </a:prstGeom>
          <a:noFill/>
          <a:ln>
            <a:noFill/>
          </a:ln>
        </p:spPr>
        <p:txBody>
          <a:bodyPr anchorCtr="0" anchor="t" bIns="45700" lIns="91425" spcFirstLastPara="1" rIns="91425" wrap="square" tIns="45700">
            <a:noAutofit/>
          </a:bodyPr>
          <a:lstStyle/>
          <a:p>
            <a:pPr indent="0" lvl="0" marL="0" marR="0" rtl="0" algn="l">
              <a:lnSpc>
                <a:spcPct val="159942"/>
              </a:lnSpc>
              <a:spcBef>
                <a:spcPts val="0"/>
              </a:spcBef>
              <a:spcAft>
                <a:spcPts val="0"/>
              </a:spcAft>
              <a:buClr>
                <a:srgbClr val="272525"/>
              </a:buClr>
              <a:buSzPts val="1750"/>
              <a:buFont typeface="Inter"/>
              <a:buNone/>
            </a:pPr>
            <a:r>
              <a:rPr b="0" i="0" lang="en-US" sz="1750" u="none" cap="none" strike="noStrike">
                <a:solidFill>
                  <a:srgbClr val="272525"/>
                </a:solidFill>
                <a:latin typeface="Inter"/>
                <a:ea typeface="Inter"/>
                <a:cs typeface="Inter"/>
                <a:sym typeface="Inter"/>
              </a:rPr>
              <a:t>When deciding what type of bridge to build, engineers consider a variety of factors, such as the span length, the terrain, the expected traffic volume, and the budget. They also evaluate the environmental impact, safety requirements, and maintenance needs of each design. By carefully weighing these factors, engineers can choose the best bridge type for each unique project.</a:t>
            </a:r>
            <a:endParaRPr b="0" i="0" sz="1750" u="none" cap="none" strike="noStrike">
              <a:solidFill>
                <a:schemeClr val="dk1"/>
              </a:solidFill>
              <a:latin typeface="Calibri"/>
              <a:ea typeface="Calibri"/>
              <a:cs typeface="Calibri"/>
              <a:sym typeface="Calibri"/>
            </a:endParaRPr>
          </a:p>
        </p:txBody>
      </p:sp>
      <p:pic>
        <p:nvPicPr>
          <p:cNvPr descr="preencoded.png" id="149" name="Google Shape;149;p11"/>
          <p:cNvPicPr preferRelativeResize="0"/>
          <p:nvPr/>
        </p:nvPicPr>
        <p:blipFill rotWithShape="1">
          <a:blip r:embed="rId3">
            <a:alphaModFix/>
          </a:blip>
          <a:srcRect b="0" l="0" r="0" t="0"/>
          <a:stretch/>
        </p:blipFill>
        <p:spPr>
          <a:xfrm>
            <a:off x="9144000" y="0"/>
            <a:ext cx="5486400" cy="8229600"/>
          </a:xfrm>
          <a:prstGeom prst="rect">
            <a:avLst/>
          </a:prstGeom>
          <a:noFill/>
          <a:ln>
            <a:noFill/>
          </a:ln>
        </p:spPr>
      </p:pic>
      <p:pic>
        <p:nvPicPr>
          <p:cNvPr id="150" name="Google Shape;150;p11"/>
          <p:cNvPicPr preferRelativeResize="0"/>
          <p:nvPr/>
        </p:nvPicPr>
        <p:blipFill>
          <a:blip r:embed="rId4">
            <a:alphaModFix/>
          </a:blip>
          <a:stretch>
            <a:fillRect/>
          </a:stretch>
        </p:blipFill>
        <p:spPr>
          <a:xfrm>
            <a:off x="12742869" y="7341350"/>
            <a:ext cx="1887531" cy="888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