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Barl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Barlow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Barlow-italic.fntdata"/><Relationship Id="rId6" Type="http://schemas.openxmlformats.org/officeDocument/2006/relationships/slide" Target="slides/slide2.xml"/><Relationship Id="rId18" Type="http://schemas.openxmlformats.org/officeDocument/2006/relationships/font" Target="fonts/Barl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5.jpg"/><Relationship Id="rId6" Type="http://schemas.openxmlformats.org/officeDocument/2006/relationships/image" Target="../media/image12.jp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4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1.jpg"/><Relationship Id="rId9" Type="http://schemas.openxmlformats.org/officeDocument/2006/relationships/image" Target="../media/image1.png"/><Relationship Id="rId5" Type="http://schemas.openxmlformats.org/officeDocument/2006/relationships/image" Target="../media/image22.jpg"/><Relationship Id="rId6" Type="http://schemas.openxmlformats.org/officeDocument/2006/relationships/image" Target="../media/image17.jpg"/><Relationship Id="rId7" Type="http://schemas.openxmlformats.org/officeDocument/2006/relationships/image" Target="../media/image14.jpg"/><Relationship Id="rId8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338001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" name="Google Shape;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152401" y="681950"/>
            <a:ext cx="4478000" cy="671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1017799" y="1623334"/>
            <a:ext cx="7477500" cy="16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5249"/>
              <a:buFont typeface="Barlow"/>
              <a:buNone/>
            </a:pPr>
            <a:r>
              <a:rPr b="1" lang="en-US" sz="5249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Introduction to Hermit Crab Shells</a:t>
            </a:r>
            <a:endParaRPr b="0" i="0" sz="524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571549" y="5053589"/>
            <a:ext cx="74775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9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Hermit crab shells are the protective exoskeletons that provide shelter for these fascinating crustaceans. They are essential for the hermit crab's survival, acting as a portable home that offers safety and security.</a:t>
            </a:r>
            <a:endParaRPr b="0" i="0" sz="1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1760226" y="1094425"/>
            <a:ext cx="83235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What Are Hermit Crab Shells?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1760227" y="5536675"/>
            <a:ext cx="3197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6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Diverse Shell Types</a:t>
            </a:r>
            <a:endParaRPr b="0" i="0" sz="26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760220" y="6424374"/>
            <a:ext cx="11109960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20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Hermit crab shells come in various shapes, sizes, and colors. </a:t>
            </a:r>
            <a:r>
              <a:rPr lang="en-US" sz="2050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Hermit crabs cannot create their own shells so they use the </a:t>
            </a:r>
            <a:r>
              <a:rPr lang="en-US" sz="2050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 empty shells of gastropods/\. </a:t>
            </a:r>
            <a:endParaRPr b="0" i="0" sz="2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0" name="Google Shape;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2045" y="2305298"/>
            <a:ext cx="5554980" cy="3433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05175" y="6853025"/>
            <a:ext cx="2925225" cy="13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4">
            <a:alphaModFix/>
          </a:blip>
          <a:srcRect b="0" l="33333" r="33333" t="0"/>
          <a:stretch/>
        </p:blipFill>
        <p:spPr>
          <a:xfrm>
            <a:off x="10972800" y="0"/>
            <a:ext cx="3657600" cy="6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228174" y="197832"/>
            <a:ext cx="93063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Composition and Structure of Hermit Crab Shells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33702" y="2288650"/>
            <a:ext cx="3216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700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Protective Material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361770" y="3337871"/>
            <a:ext cx="4097700" cy="1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22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The shells are primarily made of calcium carbonate, providing durability and protection against predators and environmental factors.</a:t>
            </a:r>
            <a:endParaRPr b="0" i="0" sz="2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5597485" y="3624858"/>
            <a:ext cx="4542115" cy="2701766"/>
          </a:xfrm>
          <a:prstGeom prst="roundRect">
            <a:avLst>
              <a:gd fmla="val 4935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5819647" y="3847025"/>
            <a:ext cx="36576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700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Modifiable Structure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5819694" y="4592746"/>
            <a:ext cx="40977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22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The shell's shape and size can be modified to accommodate the hermit crab's growing body through a process called </a:t>
            </a:r>
            <a:r>
              <a:rPr b="1" i="0" lang="en-US" sz="22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molting.</a:t>
            </a:r>
            <a:endParaRPr b="1" i="0" sz="2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05175" y="6853025"/>
            <a:ext cx="2925225" cy="13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2" name="Google Shape;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2260175" y="3257850"/>
            <a:ext cx="118206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7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Function of Hermit Crab Shells</a:t>
            </a:r>
            <a:endParaRPr b="0" i="0" sz="47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1760220" y="3781782"/>
            <a:ext cx="499943" cy="499943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462084" y="4872701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9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Protection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223734" y="5379793"/>
            <a:ext cx="47217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The shells serve as protective coverings, shielding the hermit crabs from potential threats and dangers in their environment.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8423775" y="4525600"/>
            <a:ext cx="26502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9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Portable Home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7388024" y="5735293"/>
            <a:ext cx="47217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They provide a safe and cozy home that the hermit crabs can carry around as they scuttle across the seafloor</a:t>
            </a: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6925"/>
            <a:ext cx="14630399" cy="30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05175" y="6853025"/>
            <a:ext cx="2925225" cy="13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7" name="Google Shape;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9" name="Google Shape;6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>
              <a:alpha val="8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3" y="0"/>
            <a:ext cx="126480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The Process of Changing Shells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1139041" y="4739052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6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Molting</a:t>
            </a:r>
            <a:endParaRPr b="0" i="0" sz="26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442341" y="5647869"/>
            <a:ext cx="51105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20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Hermit crabs undergo molting, shedding their exoskeleton to allow for growth and the potential adoption of a larger shell.</a:t>
            </a:r>
            <a:endParaRPr b="0" i="0" sz="2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10618096" y="426427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5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Exploring</a:t>
            </a:r>
            <a:endParaRPr b="0" i="0" sz="25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9350400" y="952375"/>
            <a:ext cx="52800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20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They search for a suitable-sized empty shell, often engaging in "shell swapping" where multiple individuals exchange shells to find the best fit.</a:t>
            </a:r>
            <a:endParaRPr b="0" i="0" sz="2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875" y="886194"/>
            <a:ext cx="4949624" cy="329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1400" y="2928525"/>
            <a:ext cx="6212152" cy="378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05175" y="6853025"/>
            <a:ext cx="2925225" cy="13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4" name="Google Shape;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1741727" y="497550"/>
            <a:ext cx="12833400" cy="13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38"/>
              <a:buFont typeface="Barlow"/>
              <a:buNone/>
            </a:pPr>
            <a:r>
              <a:rPr b="1" i="0" lang="en-US" sz="4338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Reasons Why Hermit Crabs Change Shells</a:t>
            </a:r>
            <a:endParaRPr b="0" i="0" sz="433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/>
          <p:nvPr/>
        </p:nvSpPr>
        <p:spPr>
          <a:xfrm>
            <a:off x="4764881" y="2315170"/>
            <a:ext cx="99060" cy="5306854"/>
          </a:xfrm>
          <a:prstGeom prst="roundRect">
            <a:avLst>
              <a:gd fmla="val 133472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5062299" y="2685574"/>
            <a:ext cx="771168" cy="99060"/>
          </a:xfrm>
          <a:prstGeom prst="roundRect">
            <a:avLst>
              <a:gd fmla="val 133472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fmla="val 26669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8923098" y="2142986"/>
            <a:ext cx="22035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69"/>
              <a:buFont typeface="Barlow"/>
              <a:buNone/>
            </a:pPr>
            <a:r>
              <a:rPr b="1" i="0" lang="en-US" sz="2869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Growth</a:t>
            </a:r>
            <a:endParaRPr b="0" i="0" sz="28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6135973" y="2685574"/>
            <a:ext cx="77778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35"/>
              <a:buFont typeface="Montserrat"/>
              <a:buNone/>
            </a:pPr>
            <a:r>
              <a:rPr b="0" i="0" lang="en-US" sz="2035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As hermit crabs grow, they require larger shells to accommodate their increasing body size.</a:t>
            </a:r>
            <a:endParaRPr b="0" i="0" sz="203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5062299" y="4527947"/>
            <a:ext cx="771168" cy="99060"/>
          </a:xfrm>
          <a:prstGeom prst="roundRect">
            <a:avLst>
              <a:gd fmla="val 133472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fmla="val 26669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9104823" y="3851609"/>
            <a:ext cx="22035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69"/>
              <a:buFont typeface="Barlow"/>
              <a:buNone/>
            </a:pPr>
            <a:r>
              <a:rPr b="1" i="0" lang="en-US" sz="2869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Protection</a:t>
            </a:r>
            <a:endParaRPr b="0" i="0" sz="28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6031823" y="4329697"/>
            <a:ext cx="77778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35"/>
              <a:buFont typeface="Montserrat"/>
              <a:buNone/>
            </a:pPr>
            <a:r>
              <a:rPr b="0" i="0" lang="en-US" sz="2035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Older shells become worn-out and may no longer provide adequate protection, prompting the hermit crabs to seek new ones.</a:t>
            </a:r>
            <a:endParaRPr b="0" i="0" sz="203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5062299" y="6370320"/>
            <a:ext cx="771168" cy="99060"/>
          </a:xfrm>
          <a:prstGeom prst="roundRect">
            <a:avLst>
              <a:gd fmla="val 133472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fmla="val 26669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7759025" y="5941000"/>
            <a:ext cx="48951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69"/>
              <a:buFont typeface="Barlow"/>
              <a:buNone/>
            </a:pPr>
            <a:r>
              <a:rPr b="1" i="0" lang="en-US" sz="2869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Environmental Suitability</a:t>
            </a:r>
            <a:endParaRPr b="0" i="0" sz="28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5833075" y="6633950"/>
            <a:ext cx="81753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35"/>
              <a:buFont typeface="Montserrat"/>
              <a:buNone/>
            </a:pPr>
            <a:r>
              <a:rPr b="0" i="0" lang="en-US" sz="2035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Changes in the environment or habitat conditions may necessitate a switch to shells that are better suited for survival.</a:t>
            </a:r>
            <a:endParaRPr b="0" i="0" sz="203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75" y="1622225"/>
            <a:ext cx="5483494" cy="43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853025"/>
            <a:ext cx="2925225" cy="13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7" name="Google Shape;1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1576895" y="582239"/>
            <a:ext cx="111099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How Can Understanding Hermit Crab Shells Help Us?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410596" y="2903600"/>
            <a:ext cx="30912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30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Conservation</a:t>
            </a:r>
            <a:endParaRPr b="0" i="0" sz="30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410609" y="3549005"/>
            <a:ext cx="47217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Understanding the significance of suitable shells can lead to conservation efforts aimed at preserving natural habitats for hermit crabs.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7426285" y="4128968"/>
            <a:ext cx="499943" cy="499943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7841350" y="3455250"/>
            <a:ext cx="2961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30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Bioinspiration</a:t>
            </a:r>
            <a:endParaRPr b="0" i="0" sz="30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7426274" y="4014380"/>
            <a:ext cx="47217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Studying shell adaptation may inspire biomimicry for engineering designs that can provide innovative solutions in various industries.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3250" y="1415713"/>
            <a:ext cx="3628974" cy="203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9250" y="6105150"/>
            <a:ext cx="2719375" cy="203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9"/>
          <p:cNvPicPr preferRelativeResize="0"/>
          <p:nvPr/>
        </p:nvPicPr>
        <p:blipFill rotWithShape="1">
          <a:blip r:embed="rId6">
            <a:alphaModFix/>
          </a:blip>
          <a:srcRect b="0" l="27415" r="0" t="0"/>
          <a:stretch/>
        </p:blipFill>
        <p:spPr>
          <a:xfrm>
            <a:off x="5636975" y="6105150"/>
            <a:ext cx="2634100" cy="20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7">
            <a:alphaModFix/>
          </a:blip>
          <a:srcRect b="4190" l="0" r="0" t="-4190"/>
          <a:stretch/>
        </p:blipFill>
        <p:spPr>
          <a:xfrm>
            <a:off x="2889425" y="6031837"/>
            <a:ext cx="2775731" cy="218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000" y="6178500"/>
            <a:ext cx="2394426" cy="196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828225" y="6841425"/>
            <a:ext cx="2925225" cy="13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6" name="Google Shape;1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4">
            <a:alphaModFix/>
          </a:blip>
          <a:srcRect b="0" l="33333" r="33333" t="0"/>
          <a:stretch/>
        </p:blipFill>
        <p:spPr>
          <a:xfrm>
            <a:off x="10221125" y="0"/>
            <a:ext cx="4409276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"/>
          <p:cNvSpPr/>
          <p:nvPr/>
        </p:nvSpPr>
        <p:spPr>
          <a:xfrm>
            <a:off x="833199" y="1461693"/>
            <a:ext cx="75819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Conclusion 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833199" y="3277672"/>
            <a:ext cx="4542115" cy="2701766"/>
          </a:xfrm>
          <a:prstGeom prst="roundRect">
            <a:avLst>
              <a:gd fmla="val 4935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"/>
          <p:cNvSpPr/>
          <p:nvPr/>
        </p:nvSpPr>
        <p:spPr>
          <a:xfrm>
            <a:off x="1035854" y="3277675"/>
            <a:ext cx="7176600" cy="1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33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The ability of hermit crabs to change shells showcases their remarkable adaptation and survival strategies in dynamic marine environments.</a:t>
            </a:r>
            <a:endParaRPr b="0" i="0" sz="3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05175" y="6853025"/>
            <a:ext cx="2925225" cy="13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