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Raleway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2" y="3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a82acac3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aa82acac3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a82acac3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a82acac3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a82acac3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a82acac3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a82acac3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a82acac35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a82acac3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a82acac3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a82acac3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a82acac3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a82acac3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aa82acac3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a82acac35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a82acac35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a82acac3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aa82acac3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a82acac3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a82acac3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a82acac3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a82acac3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a82acac35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aa82acac35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aa82acac3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aa82acac3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a82acac3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a82acac3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a82acac3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aa82acac3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a82acac35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aa82acac35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a82acac3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aa82acac3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a82acac35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aa82acac35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a82acac3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aa82acac35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a82acac35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a82acac35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a82acac35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a82acac35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a82acac3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a82acac3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a82acac35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aa82acac35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aa82acac35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aa82acac35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aa82acac35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aa82acac35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a82acac3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a82acac3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a82acac3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a82acac3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a82acac3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a82acac3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a82acac3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a82acac3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a82acac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a82acac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a82acac3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a82acac3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r.com/animals-hidden-camouflage-photos-can-you-spot-2019-6#flat-sole-fish-imitate-the-color-of-the-ocean-floor-where-they-live-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283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Spot the Hidden Animal?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19117" y="3402825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to: </a:t>
            </a:r>
            <a:r>
              <a:rPr lang="en" u="sng">
                <a:hlinkClick r:id="rId3"/>
              </a:rPr>
              <a:t>Can You Spot the Camouflaged Animals in These Photos?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6951625" y="575950"/>
            <a:ext cx="1770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https://i.insider.com/5d1117e29c51011ad87127d7?width=1300&amp;format=jpeg&amp;auto=webp</a:t>
            </a:r>
            <a:endParaRPr sz="90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7127184" y="1595775"/>
            <a:ext cx="1604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toad looks like a leaf!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0"/>
            <a:ext cx="685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7092050" y="575950"/>
            <a:ext cx="1629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https://i.insider.com/5d1235f49c51010029521425?width=1300&amp;format=jpeg&amp;auto=webp</a:t>
            </a:r>
            <a:endParaRPr sz="900"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0"/>
            <a:ext cx="685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793625" y="575950"/>
            <a:ext cx="1928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https://i.insider.com/5d1115c09c51011f0b72fc92?width=1300&amp;format=jpeg&amp;auto=webp</a:t>
            </a:r>
            <a:endParaRPr sz="900"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6643783" y="1604550"/>
            <a:ext cx="2227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Where is the moth?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4918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7311500" y="575950"/>
            <a:ext cx="1410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https://i.insider.com/5d1140909c5101007e615814?width=1300&amp;format=jpeg&amp;auto=webp</a:t>
            </a:r>
            <a:endParaRPr sz="900"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4918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298425" y="575950"/>
            <a:ext cx="3247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https://i.insider.com/5d1116139c51011a775d2056?width=1300&amp;format=jpeg&amp;auto=webp</a:t>
            </a:r>
            <a:endParaRPr sz="900"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189434" y="1534325"/>
            <a:ext cx="18732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There is a fish in there!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484" y="909375"/>
            <a:ext cx="4834655" cy="36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5" y="42408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 flipH="1">
            <a:off x="272050" y="575950"/>
            <a:ext cx="2128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https://i.insider.com/5d1141d99c510126731d24e4?width=1300&amp;format=jpeg&amp;auto=webp</a:t>
            </a:r>
            <a:endParaRPr sz="900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660" y="0"/>
            <a:ext cx="685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0" y="419280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https://i.insider.com/5d11168b9c51011f66527db2?width=1300&amp;format=jpeg&amp;auto=webp</a:t>
            </a:r>
            <a:endParaRPr sz="900"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Is there really a spider in there?</a:t>
            </a:r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75" y="517725"/>
            <a:ext cx="5673700" cy="425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https://i.insider.com/5d1142879c510128a8114925?width=1300&amp;format=jpeg&amp;auto=webp</a:t>
            </a:r>
            <a:endParaRPr sz="900"/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49172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https://i.insider.com/5d1116c79c51011b701fefda?width=1300&amp;format=jpeg&amp;auto=webp</a:t>
            </a:r>
            <a:endParaRPr sz="900"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Another really hard one - where is the sand spider?</a:t>
            </a: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https://i.insider.com/5d1143cd9c5101213f75efa4?width=1300&amp;format=jpeg&amp;auto=webp</a:t>
            </a:r>
            <a:endParaRPr sz="900"/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936825" y="575950"/>
            <a:ext cx="1785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https://i.insider.com/5d1112e19c51011e936b4334?width=1300&amp;format=jpeg&amp;auto=webp</a:t>
            </a:r>
            <a:endParaRPr sz="900"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75" y="199042"/>
            <a:ext cx="6321600" cy="474542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6960400" y="2010000"/>
            <a:ext cx="16062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Where is the snow leopard?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46225" y="739375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https://i.insider.com/5d1118d79c51011b0e6787ba?width=1300&amp;format=jpeg&amp;auto=webp</a:t>
            </a:r>
            <a:endParaRPr sz="900"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317284" y="16630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Count how many deer you can see!</a:t>
            </a: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784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00" y="41543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230725" y="816325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https://i.insider.com/5d1236a39c510127007ad35a?width=1300&amp;format=jpeg&amp;auto=webp</a:t>
            </a:r>
            <a:endParaRPr sz="900"/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0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50" y="4210575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https://i.insider.com/5d111aba9c510122114aae02?width=1300&amp;format=jpeg&amp;auto=webp</a:t>
            </a:r>
            <a:endParaRPr sz="900"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Is there an animal there?</a:t>
            </a:r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https://i.insider.com/5d12371d9c510114a603b553?width=1300&amp;format=jpeg&amp;auto=webp</a:t>
            </a:r>
            <a:endParaRPr sz="900"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It’s a moss frog!</a:t>
            </a:r>
            <a:endParaRPr/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22187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https://i.insider.com/5d111b859c51011b2d51f431?width=1300&amp;format=jpeg&amp;auto=webp</a:t>
            </a:r>
            <a:endParaRPr sz="900"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hiding here?</a:t>
            </a:r>
            <a:endParaRPr/>
          </a:p>
        </p:txBody>
      </p:sp>
      <p:pic>
        <p:nvPicPr>
          <p:cNvPr id="248" name="Google Shape;248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https://i.insider.com/5d12379a9c51012778568075?width=1300&amp;format=jpeg&amp;auto=webp</a:t>
            </a:r>
            <a:endParaRPr sz="900"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is a devil scorpionfish.</a:t>
            </a: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461475" y="825925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https://i.insider.com/5d111cfe9c510120740d0ec3?width=1300&amp;format=jpeg&amp;auto=webp</a:t>
            </a:r>
            <a:endParaRPr sz="900"/>
          </a:p>
        </p:txBody>
      </p:sp>
      <p:sp>
        <p:nvSpPr>
          <p:cNvPr id="263" name="Google Shape;263;p38"/>
          <p:cNvSpPr txBox="1">
            <a:spLocks noGrp="1"/>
          </p:cNvSpPr>
          <p:nvPr>
            <p:ph type="body" idx="1"/>
          </p:nvPr>
        </p:nvSpPr>
        <p:spPr>
          <a:xfrm>
            <a:off x="326884" y="1720750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Is this a trick?</a:t>
            </a:r>
            <a:endParaRPr/>
          </a:p>
        </p:txBody>
      </p:sp>
      <p:pic>
        <p:nvPicPr>
          <p:cNvPr id="264" name="Google Shape;264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150" y="152400"/>
            <a:ext cx="644918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" y="4210575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>
            <a:spLocks noGrp="1"/>
          </p:cNvSpPr>
          <p:nvPr>
            <p:ph type="title"/>
          </p:nvPr>
        </p:nvSpPr>
        <p:spPr>
          <a:xfrm>
            <a:off x="152400" y="75860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https://i.insider.com/5d12397b9c510100fd20b480?width=1300&amp;format=jpeg&amp;auto=webp</a:t>
            </a:r>
            <a:endParaRPr sz="900"/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1"/>
          </p:nvPr>
        </p:nvSpPr>
        <p:spPr>
          <a:xfrm>
            <a:off x="192309" y="1988700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 is a tiny little lizard!</a:t>
            </a:r>
            <a:endParaRPr/>
          </a:p>
        </p:txBody>
      </p:sp>
      <p:pic>
        <p:nvPicPr>
          <p:cNvPr id="272" name="Google Shape;272;p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800" y="0"/>
            <a:ext cx="644918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" y="4210575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https://i.insider.com/5d1120dc9c51011cff6ad7b3?width=1300&amp;format=jpeg&amp;auto=webp</a:t>
            </a:r>
            <a:endParaRPr sz="900"/>
          </a:p>
        </p:txBody>
      </p:sp>
      <p:sp>
        <p:nvSpPr>
          <p:cNvPr id="279" name="Google Shape;279;p40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Where is the jaguar?</a:t>
            </a:r>
            <a:endParaRPr/>
          </a:p>
        </p:txBody>
      </p:sp>
      <p:pic>
        <p:nvPicPr>
          <p:cNvPr id="280" name="Google Shape;280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644918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https://i.insider.com/5d123fa09c51013f806728f5?width=1300&amp;format=jpeg&amp;auto=webp</a:t>
            </a:r>
            <a:endParaRPr sz="900"/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8" name="Google Shape;288;p4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4918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6936825" y="575950"/>
            <a:ext cx="1785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https://i.insider.com/5d1112e19c51011e936b4334?width=1300&amp;format=jpeg&amp;auto=webp</a:t>
            </a:r>
            <a:endParaRPr sz="9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75" y="199042"/>
            <a:ext cx="6321600" cy="474542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4903150" y="2759225"/>
            <a:ext cx="634500" cy="6354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https://i.insider.com/5ebec83a4dca687d1e00f228?width=1300&amp;format=jpeg&amp;auto=webp</a:t>
            </a:r>
            <a:endParaRPr sz="900"/>
          </a:p>
        </p:txBody>
      </p:sp>
      <p:sp>
        <p:nvSpPr>
          <p:cNvPr id="295" name="Google Shape;295;p42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There is a fish in there!</a:t>
            </a:r>
            <a:endParaRPr/>
          </a:p>
        </p:txBody>
      </p:sp>
      <p:pic>
        <p:nvPicPr>
          <p:cNvPr id="296" name="Google Shape;296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924957" cy="468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7277800" y="575950"/>
            <a:ext cx="1444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https://i.insider.com/5ebec87a4dca687d5d45d666?width=1300&amp;format=jpeg&amp;auto=webp</a:t>
            </a:r>
            <a:endParaRPr sz="900"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1"/>
          </p:nvPr>
        </p:nvSpPr>
        <p:spPr>
          <a:xfrm>
            <a:off x="7229759" y="1595775"/>
            <a:ext cx="15021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arrows are pointing to the eyes of the angler flatfish.</a:t>
            </a:r>
            <a:endParaRPr/>
          </a:p>
        </p:txBody>
      </p:sp>
      <p:pic>
        <p:nvPicPr>
          <p:cNvPr id="304" name="Google Shape;304;p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924957" cy="468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"/>
          <p:cNvSpPr txBox="1">
            <a:spLocks noGrp="1"/>
          </p:cNvSpPr>
          <p:nvPr>
            <p:ph type="body" idx="1"/>
          </p:nvPr>
        </p:nvSpPr>
        <p:spPr>
          <a:xfrm>
            <a:off x="211502" y="1595775"/>
            <a:ext cx="8520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just observed many animals who have the ability to blend in with their environment.  This is called </a:t>
            </a:r>
            <a:r>
              <a:rPr lang="en" b="1"/>
              <a:t>camouflage. 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Look at YOUR class pet. How does it use camouflage?</a:t>
            </a:r>
            <a:endParaRPr b="1"/>
          </a:p>
        </p:txBody>
      </p:sp>
      <p:pic>
        <p:nvPicPr>
          <p:cNvPr id="311" name="Google Shape;311;p4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97150" y="742725"/>
            <a:ext cx="882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https://i.insider.com/5d1114aa9c51011a45357da3?width=1300&amp;format=jpeg&amp;auto=webp</a:t>
            </a:r>
            <a:endParaRPr sz="900"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374" y="459000"/>
            <a:ext cx="6091575" cy="45703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15975" y="2115325"/>
            <a:ext cx="18519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 see a gecko.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 you?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0" y="4288925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83050" y="646175"/>
            <a:ext cx="1909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https://i.insider.com/5d1138839c510120533196c4?width=1300&amp;format=jpeg&amp;auto=webp</a:t>
            </a:r>
            <a:endParaRPr sz="900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910" y="0"/>
            <a:ext cx="685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0" y="4288925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004300" y="575950"/>
            <a:ext cx="1717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https://i.insider.com/5d1115199c51011a464e6034?width=1300&amp;format=jpeg&amp;auto=webp</a:t>
            </a:r>
            <a:endParaRPr sz="900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0"/>
            <a:ext cx="68554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7250050" y="2010000"/>
            <a:ext cx="14718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There is a lizard there!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969175" y="575950"/>
            <a:ext cx="1752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https://i.insider.com/5d1139c09c51010d884ce424?width=1300&amp;format=jpeg&amp;auto=webp</a:t>
            </a:r>
            <a:endParaRPr sz="900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0"/>
            <a:ext cx="685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25" y="416395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 flipH="1">
            <a:off x="184275" y="997275"/>
            <a:ext cx="1255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https://i.insider.com/5d11156a9c51011a5a720253?width=1300&amp;format=jpeg&amp;auto=webp</a:t>
            </a:r>
            <a:endParaRPr sz="900"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535" y="-298425"/>
            <a:ext cx="68554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289650" y="2606850"/>
            <a:ext cx="18609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 see a leaf, but I also see a leaf mantis.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50" y="4288925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 flipH="1">
            <a:off x="122950" y="575950"/>
            <a:ext cx="227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https://i.insider.com/5d113aeb9c51010da35ffb2f?width=1300&amp;format=jpeg&amp;auto=webp</a:t>
            </a:r>
            <a:endParaRPr sz="900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560" y="0"/>
            <a:ext cx="685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5" y="4269700"/>
            <a:ext cx="1658625" cy="7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821</Words>
  <Application>Microsoft Office PowerPoint</Application>
  <PresentationFormat>On-screen Show (16:9)</PresentationFormat>
  <Paragraphs>55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Lato</vt:lpstr>
      <vt:lpstr>Arial</vt:lpstr>
      <vt:lpstr>Raleway</vt:lpstr>
      <vt:lpstr>Swiss</vt:lpstr>
      <vt:lpstr>Can You Spot the Hidden Animal?</vt:lpstr>
      <vt:lpstr>https://i.insider.com/5d1112e19c51011e936b4334?width=1300&amp;format=jpeg&amp;auto=webp</vt:lpstr>
      <vt:lpstr>https://i.insider.com/5d1112e19c51011e936b4334?width=1300&amp;format=jpeg&amp;auto=webp</vt:lpstr>
      <vt:lpstr>https://i.insider.com/5d1114aa9c51011a45357da3?width=1300&amp;format=jpeg&amp;auto=webp</vt:lpstr>
      <vt:lpstr>https://i.insider.com/5d1138839c510120533196c4?width=1300&amp;format=jpeg&amp;auto=webp</vt:lpstr>
      <vt:lpstr>https://i.insider.com/5d1115199c51011a464e6034?width=1300&amp;format=jpeg&amp;auto=webp</vt:lpstr>
      <vt:lpstr>https://i.insider.com/5d1139c09c51010d884ce424?width=1300&amp;format=jpeg&amp;auto=webp</vt:lpstr>
      <vt:lpstr>https://i.insider.com/5d11156a9c51011a5a720253?width=1300&amp;format=jpeg&amp;auto=webp</vt:lpstr>
      <vt:lpstr>https://i.insider.com/5d113aeb9c51010da35ffb2f?width=1300&amp;format=jpeg&amp;auto=webp</vt:lpstr>
      <vt:lpstr>https://i.insider.com/5d1117e29c51011ad87127d7?width=1300&amp;format=jpeg&amp;auto=webp</vt:lpstr>
      <vt:lpstr>https://i.insider.com/5d1235f49c51010029521425?width=1300&amp;format=jpeg&amp;auto=webp</vt:lpstr>
      <vt:lpstr>https://i.insider.com/5d1115c09c51011f0b72fc92?width=1300&amp;format=jpeg&amp;auto=webp</vt:lpstr>
      <vt:lpstr>https://i.insider.com/5d1140909c5101007e615814?width=1300&amp;format=jpeg&amp;auto=webp</vt:lpstr>
      <vt:lpstr>https://i.insider.com/5d1116139c51011a775d2056?width=1300&amp;format=jpeg&amp;auto=webp</vt:lpstr>
      <vt:lpstr>https://i.insider.com/5d1141d99c510126731d24e4?width=1300&amp;format=jpeg&amp;auto=webp</vt:lpstr>
      <vt:lpstr>https://i.insider.com/5d11168b9c51011f66527db2?width=1300&amp;format=jpeg&amp;auto=webp</vt:lpstr>
      <vt:lpstr>https://i.insider.com/5d1142879c510128a8114925?width=1300&amp;format=jpeg&amp;auto=webp</vt:lpstr>
      <vt:lpstr>https://i.insider.com/5d1116c79c51011b701fefda?width=1300&amp;format=jpeg&amp;auto=webp</vt:lpstr>
      <vt:lpstr>https://i.insider.com/5d1143cd9c5101213f75efa4?width=1300&amp;format=jpeg&amp;auto=webp</vt:lpstr>
      <vt:lpstr>https://i.insider.com/5d1118d79c51011b0e6787ba?width=1300&amp;format=jpeg&amp;auto=webp</vt:lpstr>
      <vt:lpstr>https://i.insider.com/5d1236a39c510127007ad35a?width=1300&amp;format=jpeg&amp;auto=webp</vt:lpstr>
      <vt:lpstr>https://i.insider.com/5d111aba9c510122114aae02?width=1300&amp;format=jpeg&amp;auto=webp</vt:lpstr>
      <vt:lpstr>https://i.insider.com/5d12371d9c510114a603b553?width=1300&amp;format=jpeg&amp;auto=webp</vt:lpstr>
      <vt:lpstr>https://i.insider.com/5d111b859c51011b2d51f431?width=1300&amp;format=jpeg&amp;auto=webp</vt:lpstr>
      <vt:lpstr>https://i.insider.com/5d12379a9c51012778568075?width=1300&amp;format=jpeg&amp;auto=webp</vt:lpstr>
      <vt:lpstr>https://i.insider.com/5d111cfe9c510120740d0ec3?width=1300&amp;format=jpeg&amp;auto=webp</vt:lpstr>
      <vt:lpstr>https://i.insider.com/5d12397b9c510100fd20b480?width=1300&amp;format=jpeg&amp;auto=webp</vt:lpstr>
      <vt:lpstr>https://i.insider.com/5d1120dc9c51011cff6ad7b3?width=1300&amp;format=jpeg&amp;auto=webp</vt:lpstr>
      <vt:lpstr>https://i.insider.com/5d123fa09c51013f806728f5?width=1300&amp;format=jpeg&amp;auto=webp</vt:lpstr>
      <vt:lpstr>https://i.insider.com/5ebec83a4dca687d1e00f228?width=1300&amp;format=jpeg&amp;auto=webp</vt:lpstr>
      <vt:lpstr>https://i.insider.com/5ebec87a4dca687d5d45d666?width=1300&amp;format=jpeg&amp;auto=webp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Spot the Hidden Animal?</dc:title>
  <dc:creator>Rachel Van Hofwegen</dc:creator>
  <cp:lastModifiedBy>Rachel Van Hofwegen</cp:lastModifiedBy>
  <cp:revision>3</cp:revision>
  <dcterms:modified xsi:type="dcterms:W3CDTF">2024-03-09T17:28:42Z</dcterms:modified>
</cp:coreProperties>
</file>