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6" r:id="rId4"/>
    <p:sldMasterId id="214748367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Proxima Nova"/>
      <p:regular r:id="rId25"/>
      <p:bold r:id="rId26"/>
      <p:italic r:id="rId27"/>
      <p:boldItalic r:id="rId28"/>
    </p:embeddedFont>
    <p:embeddedFont>
      <p:font typeface="Bebas Neue"/>
      <p:regular r:id="rId29"/>
    </p:embeddedFont>
    <p:embeddedFont>
      <p:font typeface="Proxima Nova Semibold"/>
      <p:regular r:id="rId30"/>
      <p:bold r:id="rId31"/>
      <p:boldItalic r:id="rId32"/>
    </p:embeddedFont>
    <p:embeddedFont>
      <p:font typeface="ABeeZee"/>
      <p:regular r:id="rId33"/>
      <p:italic r:id="rId34"/>
    </p:embeddedFont>
    <p:embeddedFont>
      <p:font typeface="Merriweather"/>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ProximaNova-bold.fntdata"/><Relationship Id="rId25" Type="http://schemas.openxmlformats.org/officeDocument/2006/relationships/font" Target="fonts/ProximaNova-regular.fntdata"/><Relationship Id="rId28" Type="http://schemas.openxmlformats.org/officeDocument/2006/relationships/font" Target="fonts/ProximaNova-boldItalic.fntdata"/><Relationship Id="rId27" Type="http://schemas.openxmlformats.org/officeDocument/2006/relationships/font" Target="fonts/ProximaNova-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BebasNeue-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roximaNovaSemibold-bold.fntdata"/><Relationship Id="rId30" Type="http://schemas.openxmlformats.org/officeDocument/2006/relationships/font" Target="fonts/ProximaNovaSemibold-regular.fntdata"/><Relationship Id="rId11" Type="http://schemas.openxmlformats.org/officeDocument/2006/relationships/slide" Target="slides/slide5.xml"/><Relationship Id="rId33" Type="http://schemas.openxmlformats.org/officeDocument/2006/relationships/font" Target="fonts/ABeeZee-regular.fntdata"/><Relationship Id="rId10" Type="http://schemas.openxmlformats.org/officeDocument/2006/relationships/slide" Target="slides/slide4.xml"/><Relationship Id="rId32" Type="http://schemas.openxmlformats.org/officeDocument/2006/relationships/font" Target="fonts/ProximaNovaSemibold-boldItalic.fntdata"/><Relationship Id="rId13" Type="http://schemas.openxmlformats.org/officeDocument/2006/relationships/slide" Target="slides/slide7.xml"/><Relationship Id="rId35" Type="http://schemas.openxmlformats.org/officeDocument/2006/relationships/font" Target="fonts/Merriweather-regular.fntdata"/><Relationship Id="rId12" Type="http://schemas.openxmlformats.org/officeDocument/2006/relationships/slide" Target="slides/slide6.xml"/><Relationship Id="rId34" Type="http://schemas.openxmlformats.org/officeDocument/2006/relationships/font" Target="fonts/ABeeZee-italic.fntdata"/><Relationship Id="rId15" Type="http://schemas.openxmlformats.org/officeDocument/2006/relationships/slide" Target="slides/slide9.xml"/><Relationship Id="rId37" Type="http://schemas.openxmlformats.org/officeDocument/2006/relationships/font" Target="fonts/Merriweather-italic.fntdata"/><Relationship Id="rId14" Type="http://schemas.openxmlformats.org/officeDocument/2006/relationships/slide" Target="slides/slide8.xml"/><Relationship Id="rId36" Type="http://schemas.openxmlformats.org/officeDocument/2006/relationships/font" Target="fonts/Merriweather-bold.fntdata"/><Relationship Id="rId17" Type="http://schemas.openxmlformats.org/officeDocument/2006/relationships/slide" Target="slides/slide11.xml"/><Relationship Id="rId16" Type="http://schemas.openxmlformats.org/officeDocument/2006/relationships/slide" Target="slides/slide10.xml"/><Relationship Id="rId38" Type="http://schemas.openxmlformats.org/officeDocument/2006/relationships/font" Target="fonts/Merriweather-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2" name="Shape 3292"/>
        <p:cNvGrpSpPr/>
        <p:nvPr/>
      </p:nvGrpSpPr>
      <p:grpSpPr>
        <a:xfrm>
          <a:off x="0" y="0"/>
          <a:ext cx="0" cy="0"/>
          <a:chOff x="0" y="0"/>
          <a:chExt cx="0" cy="0"/>
        </a:xfrm>
      </p:grpSpPr>
      <p:sp>
        <p:nvSpPr>
          <p:cNvPr id="3293" name="Google Shape;329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294" name="Google Shape;329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1" name="Shape 3541"/>
        <p:cNvGrpSpPr/>
        <p:nvPr/>
      </p:nvGrpSpPr>
      <p:grpSpPr>
        <a:xfrm>
          <a:off x="0" y="0"/>
          <a:ext cx="0" cy="0"/>
          <a:chOff x="0" y="0"/>
          <a:chExt cx="0" cy="0"/>
        </a:xfrm>
      </p:grpSpPr>
      <p:sp>
        <p:nvSpPr>
          <p:cNvPr id="3542" name="Google Shape;3542;g18f1f2a3089_0_1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3" name="Google Shape;3543;g18f1f2a3089_0_1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9" name="Shape 3599"/>
        <p:cNvGrpSpPr/>
        <p:nvPr/>
      </p:nvGrpSpPr>
      <p:grpSpPr>
        <a:xfrm>
          <a:off x="0" y="0"/>
          <a:ext cx="0" cy="0"/>
          <a:chOff x="0" y="0"/>
          <a:chExt cx="0" cy="0"/>
        </a:xfrm>
      </p:grpSpPr>
      <p:sp>
        <p:nvSpPr>
          <p:cNvPr id="3600" name="Google Shape;3600;g2ab8a4dfd27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1" name="Google Shape;3601;g2ab8a4dfd27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9" name="Shape 3609"/>
        <p:cNvGrpSpPr/>
        <p:nvPr/>
      </p:nvGrpSpPr>
      <p:grpSpPr>
        <a:xfrm>
          <a:off x="0" y="0"/>
          <a:ext cx="0" cy="0"/>
          <a:chOff x="0" y="0"/>
          <a:chExt cx="0" cy="0"/>
        </a:xfrm>
      </p:grpSpPr>
      <p:sp>
        <p:nvSpPr>
          <p:cNvPr id="3610" name="Google Shape;3610;g2ab8a4dfd27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1" name="Google Shape;3611;g2ab8a4dfd27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8" name="Shape 3618"/>
        <p:cNvGrpSpPr/>
        <p:nvPr/>
      </p:nvGrpSpPr>
      <p:grpSpPr>
        <a:xfrm>
          <a:off x="0" y="0"/>
          <a:ext cx="0" cy="0"/>
          <a:chOff x="0" y="0"/>
          <a:chExt cx="0" cy="0"/>
        </a:xfrm>
      </p:grpSpPr>
      <p:sp>
        <p:nvSpPr>
          <p:cNvPr id="3619" name="Google Shape;3619;g2ab8a4dfd27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0" name="Google Shape;3620;g2ab8a4dfd27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8" name="Shape 3628"/>
        <p:cNvGrpSpPr/>
        <p:nvPr/>
      </p:nvGrpSpPr>
      <p:grpSpPr>
        <a:xfrm>
          <a:off x="0" y="0"/>
          <a:ext cx="0" cy="0"/>
          <a:chOff x="0" y="0"/>
          <a:chExt cx="0" cy="0"/>
        </a:xfrm>
      </p:grpSpPr>
      <p:sp>
        <p:nvSpPr>
          <p:cNvPr id="3629" name="Google Shape;3629;g2ab8a4dfd27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0" name="Google Shape;3630;g2ab8a4dfd27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8" name="Shape 3638"/>
        <p:cNvGrpSpPr/>
        <p:nvPr/>
      </p:nvGrpSpPr>
      <p:grpSpPr>
        <a:xfrm>
          <a:off x="0" y="0"/>
          <a:ext cx="0" cy="0"/>
          <a:chOff x="0" y="0"/>
          <a:chExt cx="0" cy="0"/>
        </a:xfrm>
      </p:grpSpPr>
      <p:sp>
        <p:nvSpPr>
          <p:cNvPr id="3639" name="Google Shape;3639;g2ab8a4dfd27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0" name="Google Shape;3640;g2ab8a4dfd27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7" name="Shape 3647"/>
        <p:cNvGrpSpPr/>
        <p:nvPr/>
      </p:nvGrpSpPr>
      <p:grpSpPr>
        <a:xfrm>
          <a:off x="0" y="0"/>
          <a:ext cx="0" cy="0"/>
          <a:chOff x="0" y="0"/>
          <a:chExt cx="0" cy="0"/>
        </a:xfrm>
      </p:grpSpPr>
      <p:sp>
        <p:nvSpPr>
          <p:cNvPr id="3648" name="Google Shape;3648;g2ab8a4dfd27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9" name="Google Shape;3649;g2ab8a4dfd27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5" name="Shape 3655"/>
        <p:cNvGrpSpPr/>
        <p:nvPr/>
      </p:nvGrpSpPr>
      <p:grpSpPr>
        <a:xfrm>
          <a:off x="0" y="0"/>
          <a:ext cx="0" cy="0"/>
          <a:chOff x="0" y="0"/>
          <a:chExt cx="0" cy="0"/>
        </a:xfrm>
      </p:grpSpPr>
      <p:sp>
        <p:nvSpPr>
          <p:cNvPr id="3656" name="Google Shape;3656;g2ab8a4dfd27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7" name="Google Shape;3657;g2ab8a4dfd27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2" name="Shape 3662"/>
        <p:cNvGrpSpPr/>
        <p:nvPr/>
      </p:nvGrpSpPr>
      <p:grpSpPr>
        <a:xfrm>
          <a:off x="0" y="0"/>
          <a:ext cx="0" cy="0"/>
          <a:chOff x="0" y="0"/>
          <a:chExt cx="0" cy="0"/>
        </a:xfrm>
      </p:grpSpPr>
      <p:sp>
        <p:nvSpPr>
          <p:cNvPr id="3663" name="Google Shape;3663;g19907bd0902_1_189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4" name="Google Shape;3664;g19907bd0902_1_189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5" name="Shape 3445"/>
        <p:cNvGrpSpPr/>
        <p:nvPr/>
      </p:nvGrpSpPr>
      <p:grpSpPr>
        <a:xfrm>
          <a:off x="0" y="0"/>
          <a:ext cx="0" cy="0"/>
          <a:chOff x="0" y="0"/>
          <a:chExt cx="0" cy="0"/>
        </a:xfrm>
      </p:grpSpPr>
      <p:sp>
        <p:nvSpPr>
          <p:cNvPr id="3446" name="Google Shape;3446;g2ab8a4dfd27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7" name="Google Shape;3447;g2ab8a4dfd27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4" name="Shape 3454"/>
        <p:cNvGrpSpPr/>
        <p:nvPr/>
      </p:nvGrpSpPr>
      <p:grpSpPr>
        <a:xfrm>
          <a:off x="0" y="0"/>
          <a:ext cx="0" cy="0"/>
          <a:chOff x="0" y="0"/>
          <a:chExt cx="0" cy="0"/>
        </a:xfrm>
      </p:grpSpPr>
      <p:sp>
        <p:nvSpPr>
          <p:cNvPr id="3455" name="Google Shape;3455;g2ab8a4dfd27_0_0:notes"/>
          <p:cNvSpPr/>
          <p:nvPr>
            <p:ph idx="2" type="sldImg"/>
          </p:nvPr>
        </p:nvSpPr>
        <p:spPr>
          <a:xfrm>
            <a:off x="571500" y="714375"/>
            <a:ext cx="4572000" cy="19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6" name="Google Shape;3456;g2ab8a4dfd27_0_0:notes"/>
          <p:cNvSpPr txBox="1"/>
          <p:nvPr>
            <p:ph idx="1" type="body"/>
          </p:nvPr>
        </p:nvSpPr>
        <p:spPr>
          <a:xfrm>
            <a:off x="571500" y="2750344"/>
            <a:ext cx="4572000" cy="2250300"/>
          </a:xfrm>
          <a:prstGeom prst="rect">
            <a:avLst/>
          </a:prstGeom>
          <a:noFill/>
          <a:ln>
            <a:noFill/>
          </a:ln>
        </p:spPr>
        <p:txBody>
          <a:bodyPr anchorCtr="0" anchor="t" bIns="34900" lIns="69850" spcFirstLastPara="1" rIns="69850" wrap="square" tIns="34900">
            <a:noAutofit/>
          </a:bodyPr>
          <a:lstStyle/>
          <a:p>
            <a:pPr indent="0" lvl="0" marL="0" rtl="0" algn="l">
              <a:spcBef>
                <a:spcPts val="0"/>
              </a:spcBef>
              <a:spcAft>
                <a:spcPts val="0"/>
              </a:spcAft>
              <a:buNone/>
            </a:pPr>
            <a:r>
              <a:t/>
            </a:r>
            <a:endParaRPr/>
          </a:p>
        </p:txBody>
      </p:sp>
      <p:sp>
        <p:nvSpPr>
          <p:cNvPr id="3457" name="Google Shape;3457;g2ab8a4dfd27_0_0:notes"/>
          <p:cNvSpPr txBox="1"/>
          <p:nvPr>
            <p:ph idx="12" type="sldNum"/>
          </p:nvPr>
        </p:nvSpPr>
        <p:spPr>
          <a:xfrm>
            <a:off x="3237178" y="5428258"/>
            <a:ext cx="2476500" cy="286800"/>
          </a:xfrm>
          <a:prstGeom prst="rect">
            <a:avLst/>
          </a:prstGeom>
          <a:noFill/>
          <a:ln>
            <a:noFill/>
          </a:ln>
        </p:spPr>
        <p:txBody>
          <a:bodyPr anchorCtr="0" anchor="b" bIns="34900" lIns="69850" spcFirstLastPara="1" rIns="69850" wrap="square" tIns="34900">
            <a:noAutofit/>
          </a:bodyPr>
          <a:lstStyle/>
          <a:p>
            <a:pPr indent="0" lvl="0" marL="0" rtl="0" algn="r">
              <a:spcBef>
                <a:spcPts val="0"/>
              </a:spcBef>
              <a:spcAft>
                <a:spcPts val="0"/>
              </a:spcAft>
              <a:buNone/>
            </a:pPr>
            <a:fld id="{00000000-1234-1234-1234-123412341234}" type="slidenum">
              <a:rPr lang="en" sz="1100"/>
              <a:t>‹#›</a:t>
            </a:fld>
            <a:endParaRPr sz="11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8" name="Shape 3468"/>
        <p:cNvGrpSpPr/>
        <p:nvPr/>
      </p:nvGrpSpPr>
      <p:grpSpPr>
        <a:xfrm>
          <a:off x="0" y="0"/>
          <a:ext cx="0" cy="0"/>
          <a:chOff x="0" y="0"/>
          <a:chExt cx="0" cy="0"/>
        </a:xfrm>
      </p:grpSpPr>
      <p:sp>
        <p:nvSpPr>
          <p:cNvPr id="3469" name="Google Shape;3469;g2ab8a4dfd27_0_134:notes"/>
          <p:cNvSpPr/>
          <p:nvPr>
            <p:ph idx="2" type="sldImg"/>
          </p:nvPr>
        </p:nvSpPr>
        <p:spPr>
          <a:xfrm>
            <a:off x="571500" y="714375"/>
            <a:ext cx="4572000" cy="19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0" name="Google Shape;3470;g2ab8a4dfd27_0_134:notes"/>
          <p:cNvSpPr txBox="1"/>
          <p:nvPr>
            <p:ph idx="1" type="body"/>
          </p:nvPr>
        </p:nvSpPr>
        <p:spPr>
          <a:xfrm>
            <a:off x="571500" y="2750344"/>
            <a:ext cx="4572000" cy="2250300"/>
          </a:xfrm>
          <a:prstGeom prst="rect">
            <a:avLst/>
          </a:prstGeom>
          <a:noFill/>
          <a:ln>
            <a:noFill/>
          </a:ln>
        </p:spPr>
        <p:txBody>
          <a:bodyPr anchorCtr="0" anchor="t" bIns="34900" lIns="69850" spcFirstLastPara="1" rIns="69850" wrap="square" tIns="34900">
            <a:noAutofit/>
          </a:bodyPr>
          <a:lstStyle/>
          <a:p>
            <a:pPr indent="0" lvl="0" marL="0" rtl="0" algn="l">
              <a:spcBef>
                <a:spcPts val="0"/>
              </a:spcBef>
              <a:spcAft>
                <a:spcPts val="0"/>
              </a:spcAft>
              <a:buNone/>
            </a:pPr>
            <a:r>
              <a:t/>
            </a:r>
            <a:endParaRPr/>
          </a:p>
        </p:txBody>
      </p:sp>
      <p:sp>
        <p:nvSpPr>
          <p:cNvPr id="3471" name="Google Shape;3471;g2ab8a4dfd27_0_134:notes"/>
          <p:cNvSpPr txBox="1"/>
          <p:nvPr>
            <p:ph idx="12" type="sldNum"/>
          </p:nvPr>
        </p:nvSpPr>
        <p:spPr>
          <a:xfrm>
            <a:off x="3237178" y="5428258"/>
            <a:ext cx="2476500" cy="286800"/>
          </a:xfrm>
          <a:prstGeom prst="rect">
            <a:avLst/>
          </a:prstGeom>
          <a:noFill/>
          <a:ln>
            <a:noFill/>
          </a:ln>
        </p:spPr>
        <p:txBody>
          <a:bodyPr anchorCtr="0" anchor="b" bIns="34900" lIns="69850" spcFirstLastPara="1" rIns="69850" wrap="square" tIns="34900">
            <a:noAutofit/>
          </a:bodyPr>
          <a:lstStyle/>
          <a:p>
            <a:pPr indent="0" lvl="0" marL="0" rtl="0" algn="r">
              <a:spcBef>
                <a:spcPts val="0"/>
              </a:spcBef>
              <a:spcAft>
                <a:spcPts val="0"/>
              </a:spcAft>
              <a:buNone/>
            </a:pPr>
            <a:fld id="{00000000-1234-1234-1234-123412341234}" type="slidenum">
              <a:rPr lang="en" sz="1100"/>
              <a:t>‹#›</a:t>
            </a:fld>
            <a:endParaRPr sz="11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2" name="Shape 3482"/>
        <p:cNvGrpSpPr/>
        <p:nvPr/>
      </p:nvGrpSpPr>
      <p:grpSpPr>
        <a:xfrm>
          <a:off x="0" y="0"/>
          <a:ext cx="0" cy="0"/>
          <a:chOff x="0" y="0"/>
          <a:chExt cx="0" cy="0"/>
        </a:xfrm>
      </p:grpSpPr>
      <p:sp>
        <p:nvSpPr>
          <p:cNvPr id="3483" name="Google Shape;3483;g2ab8a4dfd27_0_153:notes"/>
          <p:cNvSpPr/>
          <p:nvPr>
            <p:ph idx="2" type="sldImg"/>
          </p:nvPr>
        </p:nvSpPr>
        <p:spPr>
          <a:xfrm>
            <a:off x="571500" y="714375"/>
            <a:ext cx="4572000" cy="19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4" name="Google Shape;3484;g2ab8a4dfd27_0_153:notes"/>
          <p:cNvSpPr txBox="1"/>
          <p:nvPr>
            <p:ph idx="1" type="body"/>
          </p:nvPr>
        </p:nvSpPr>
        <p:spPr>
          <a:xfrm>
            <a:off x="571500" y="2750344"/>
            <a:ext cx="4572000" cy="2250300"/>
          </a:xfrm>
          <a:prstGeom prst="rect">
            <a:avLst/>
          </a:prstGeom>
          <a:noFill/>
          <a:ln>
            <a:noFill/>
          </a:ln>
        </p:spPr>
        <p:txBody>
          <a:bodyPr anchorCtr="0" anchor="t" bIns="34900" lIns="69850" spcFirstLastPara="1" rIns="69850" wrap="square" tIns="34900">
            <a:noAutofit/>
          </a:bodyPr>
          <a:lstStyle/>
          <a:p>
            <a:pPr indent="0" lvl="0" marL="0" rtl="0" algn="l">
              <a:spcBef>
                <a:spcPts val="0"/>
              </a:spcBef>
              <a:spcAft>
                <a:spcPts val="0"/>
              </a:spcAft>
              <a:buNone/>
            </a:pPr>
            <a:r>
              <a:t/>
            </a:r>
            <a:endParaRPr/>
          </a:p>
        </p:txBody>
      </p:sp>
      <p:sp>
        <p:nvSpPr>
          <p:cNvPr id="3485" name="Google Shape;3485;g2ab8a4dfd27_0_153:notes"/>
          <p:cNvSpPr txBox="1"/>
          <p:nvPr>
            <p:ph idx="12" type="sldNum"/>
          </p:nvPr>
        </p:nvSpPr>
        <p:spPr>
          <a:xfrm>
            <a:off x="3237178" y="5428258"/>
            <a:ext cx="2476500" cy="286800"/>
          </a:xfrm>
          <a:prstGeom prst="rect">
            <a:avLst/>
          </a:prstGeom>
          <a:noFill/>
          <a:ln>
            <a:noFill/>
          </a:ln>
        </p:spPr>
        <p:txBody>
          <a:bodyPr anchorCtr="0" anchor="b" bIns="34900" lIns="69850" spcFirstLastPara="1" rIns="69850" wrap="square" tIns="34900">
            <a:noAutofit/>
          </a:bodyPr>
          <a:lstStyle/>
          <a:p>
            <a:pPr indent="0" lvl="0" marL="0" rtl="0" algn="r">
              <a:spcBef>
                <a:spcPts val="0"/>
              </a:spcBef>
              <a:spcAft>
                <a:spcPts val="0"/>
              </a:spcAft>
              <a:buNone/>
            </a:pPr>
            <a:fld id="{00000000-1234-1234-1234-123412341234}" type="slidenum">
              <a:rPr lang="en" sz="1100"/>
              <a:t>‹#›</a:t>
            </a:fld>
            <a:endParaRPr sz="11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7" name="Shape 3497"/>
        <p:cNvGrpSpPr/>
        <p:nvPr/>
      </p:nvGrpSpPr>
      <p:grpSpPr>
        <a:xfrm>
          <a:off x="0" y="0"/>
          <a:ext cx="0" cy="0"/>
          <a:chOff x="0" y="0"/>
          <a:chExt cx="0" cy="0"/>
        </a:xfrm>
      </p:grpSpPr>
      <p:sp>
        <p:nvSpPr>
          <p:cNvPr id="3498" name="Google Shape;3498;g2ab8a4dfd27_0_23:notes"/>
          <p:cNvSpPr/>
          <p:nvPr>
            <p:ph idx="2" type="sldImg"/>
          </p:nvPr>
        </p:nvSpPr>
        <p:spPr>
          <a:xfrm>
            <a:off x="571500" y="714375"/>
            <a:ext cx="4572000" cy="19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9" name="Google Shape;3499;g2ab8a4dfd27_0_23:notes"/>
          <p:cNvSpPr txBox="1"/>
          <p:nvPr>
            <p:ph idx="1" type="body"/>
          </p:nvPr>
        </p:nvSpPr>
        <p:spPr>
          <a:xfrm>
            <a:off x="571500" y="2750344"/>
            <a:ext cx="4572000" cy="2250300"/>
          </a:xfrm>
          <a:prstGeom prst="rect">
            <a:avLst/>
          </a:prstGeom>
          <a:noFill/>
          <a:ln>
            <a:noFill/>
          </a:ln>
        </p:spPr>
        <p:txBody>
          <a:bodyPr anchorCtr="0" anchor="t" bIns="34900" lIns="69850" spcFirstLastPara="1" rIns="69850" wrap="square" tIns="34900">
            <a:noAutofit/>
          </a:bodyPr>
          <a:lstStyle/>
          <a:p>
            <a:pPr indent="0" lvl="0" marL="0" rtl="0" algn="l">
              <a:spcBef>
                <a:spcPts val="0"/>
              </a:spcBef>
              <a:spcAft>
                <a:spcPts val="0"/>
              </a:spcAft>
              <a:buNone/>
            </a:pPr>
            <a:r>
              <a:t/>
            </a:r>
            <a:endParaRPr/>
          </a:p>
        </p:txBody>
      </p:sp>
      <p:sp>
        <p:nvSpPr>
          <p:cNvPr id="3500" name="Google Shape;3500;g2ab8a4dfd27_0_23:notes"/>
          <p:cNvSpPr txBox="1"/>
          <p:nvPr>
            <p:ph idx="12" type="sldNum"/>
          </p:nvPr>
        </p:nvSpPr>
        <p:spPr>
          <a:xfrm>
            <a:off x="3237178" y="5428258"/>
            <a:ext cx="2476500" cy="286800"/>
          </a:xfrm>
          <a:prstGeom prst="rect">
            <a:avLst/>
          </a:prstGeom>
          <a:noFill/>
          <a:ln>
            <a:noFill/>
          </a:ln>
        </p:spPr>
        <p:txBody>
          <a:bodyPr anchorCtr="0" anchor="b" bIns="34900" lIns="69850" spcFirstLastPara="1" rIns="69850" wrap="square" tIns="34900">
            <a:noAutofit/>
          </a:bodyPr>
          <a:lstStyle/>
          <a:p>
            <a:pPr indent="0" lvl="0" marL="0" rtl="0" algn="r">
              <a:spcBef>
                <a:spcPts val="0"/>
              </a:spcBef>
              <a:spcAft>
                <a:spcPts val="0"/>
              </a:spcAft>
              <a:buNone/>
            </a:pPr>
            <a:fld id="{00000000-1234-1234-1234-123412341234}" type="slidenum">
              <a:rPr lang="en" sz="1100"/>
              <a:t>‹#›</a:t>
            </a:fld>
            <a:endParaRPr sz="11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4" name="Shape 3514"/>
        <p:cNvGrpSpPr/>
        <p:nvPr/>
      </p:nvGrpSpPr>
      <p:grpSpPr>
        <a:xfrm>
          <a:off x="0" y="0"/>
          <a:ext cx="0" cy="0"/>
          <a:chOff x="0" y="0"/>
          <a:chExt cx="0" cy="0"/>
        </a:xfrm>
      </p:grpSpPr>
      <p:sp>
        <p:nvSpPr>
          <p:cNvPr id="3515" name="Google Shape;3515;g1a9203331a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6" name="Google Shape;3516;g1a9203331a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3" name="Shape 3523"/>
        <p:cNvGrpSpPr/>
        <p:nvPr/>
      </p:nvGrpSpPr>
      <p:grpSpPr>
        <a:xfrm>
          <a:off x="0" y="0"/>
          <a:ext cx="0" cy="0"/>
          <a:chOff x="0" y="0"/>
          <a:chExt cx="0" cy="0"/>
        </a:xfrm>
      </p:grpSpPr>
      <p:sp>
        <p:nvSpPr>
          <p:cNvPr id="3524" name="Google Shape;3524;g2ab8a4dfd27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5" name="Google Shape;3525;g2ab8a4dfd27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2" name="Shape 3532"/>
        <p:cNvGrpSpPr/>
        <p:nvPr/>
      </p:nvGrpSpPr>
      <p:grpSpPr>
        <a:xfrm>
          <a:off x="0" y="0"/>
          <a:ext cx="0" cy="0"/>
          <a:chOff x="0" y="0"/>
          <a:chExt cx="0" cy="0"/>
        </a:xfrm>
      </p:grpSpPr>
      <p:sp>
        <p:nvSpPr>
          <p:cNvPr id="3533" name="Google Shape;3533;g2ab8a4dfd27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4" name="Google Shape;3534;g2ab8a4dfd27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bit.ly/3A1uf1Q"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p:nvPr/>
        </p:nvSpPr>
        <p:spPr>
          <a:xfrm>
            <a:off x="-337750" y="-623975"/>
            <a:ext cx="9819600" cy="6391500"/>
          </a:xfrm>
          <a:prstGeom prst="ellipse">
            <a:avLst/>
          </a:pr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 name="Google Shape;10;p2"/>
          <p:cNvGrpSpPr/>
          <p:nvPr/>
        </p:nvGrpSpPr>
        <p:grpSpPr>
          <a:xfrm>
            <a:off x="4151813" y="54783"/>
            <a:ext cx="840467" cy="822335"/>
            <a:chOff x="4118763" y="209958"/>
            <a:chExt cx="840467" cy="822335"/>
          </a:xfrm>
        </p:grpSpPr>
        <p:sp>
          <p:nvSpPr>
            <p:cNvPr id="11" name="Google Shape;11;p2"/>
            <p:cNvSpPr/>
            <p:nvPr/>
          </p:nvSpPr>
          <p:spPr>
            <a:xfrm>
              <a:off x="4118763" y="209958"/>
              <a:ext cx="840467" cy="822335"/>
            </a:xfrm>
            <a:custGeom>
              <a:rect b="b" l="l" r="r" t="t"/>
              <a:pathLst>
                <a:path extrusionOk="0" h="3117" w="3186">
                  <a:moveTo>
                    <a:pt x="1586" y="0"/>
                  </a:moveTo>
                  <a:cubicBezTo>
                    <a:pt x="758" y="0"/>
                    <a:pt x="71" y="657"/>
                    <a:pt x="36" y="1491"/>
                  </a:cubicBezTo>
                  <a:cubicBezTo>
                    <a:pt x="1" y="2357"/>
                    <a:pt x="670" y="3079"/>
                    <a:pt x="1526" y="3115"/>
                  </a:cubicBezTo>
                  <a:cubicBezTo>
                    <a:pt x="1548" y="3116"/>
                    <a:pt x="1570" y="3116"/>
                    <a:pt x="1592" y="3116"/>
                  </a:cubicBezTo>
                  <a:cubicBezTo>
                    <a:pt x="2428" y="3116"/>
                    <a:pt x="3115" y="2459"/>
                    <a:pt x="3150" y="1616"/>
                  </a:cubicBezTo>
                  <a:cubicBezTo>
                    <a:pt x="3186" y="760"/>
                    <a:pt x="2516" y="37"/>
                    <a:pt x="1651" y="1"/>
                  </a:cubicBezTo>
                  <a:cubicBezTo>
                    <a:pt x="1629" y="1"/>
                    <a:pt x="1607" y="0"/>
                    <a:pt x="1586" y="0"/>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238790" y="327617"/>
              <a:ext cx="600409" cy="586741"/>
            </a:xfrm>
            <a:custGeom>
              <a:rect b="b" l="l" r="r" t="t"/>
              <a:pathLst>
                <a:path extrusionOk="0" h="2224" w="2276">
                  <a:moveTo>
                    <a:pt x="1130" y="0"/>
                  </a:moveTo>
                  <a:cubicBezTo>
                    <a:pt x="545" y="0"/>
                    <a:pt x="54" y="473"/>
                    <a:pt x="27" y="1063"/>
                  </a:cubicBezTo>
                  <a:cubicBezTo>
                    <a:pt x="1" y="1679"/>
                    <a:pt x="482" y="2196"/>
                    <a:pt x="1089" y="2223"/>
                  </a:cubicBezTo>
                  <a:cubicBezTo>
                    <a:pt x="1100" y="2223"/>
                    <a:pt x="1112" y="2223"/>
                    <a:pt x="1123" y="2223"/>
                  </a:cubicBezTo>
                  <a:cubicBezTo>
                    <a:pt x="1723" y="2223"/>
                    <a:pt x="2223" y="1757"/>
                    <a:pt x="2249" y="1152"/>
                  </a:cubicBezTo>
                  <a:cubicBezTo>
                    <a:pt x="2276" y="546"/>
                    <a:pt x="1794" y="28"/>
                    <a:pt x="1178" y="2"/>
                  </a:cubicBezTo>
                  <a:cubicBezTo>
                    <a:pt x="1162" y="1"/>
                    <a:pt x="1146" y="0"/>
                    <a:pt x="1130"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394166" y="478516"/>
              <a:ext cx="289652" cy="285192"/>
            </a:xfrm>
            <a:custGeom>
              <a:rect b="b" l="l" r="r" t="t"/>
              <a:pathLst>
                <a:path extrusionOk="0" h="1081" w="1098">
                  <a:moveTo>
                    <a:pt x="554" y="0"/>
                  </a:moveTo>
                  <a:cubicBezTo>
                    <a:pt x="267" y="0"/>
                    <a:pt x="18" y="220"/>
                    <a:pt x="9" y="518"/>
                  </a:cubicBezTo>
                  <a:cubicBezTo>
                    <a:pt x="1" y="812"/>
                    <a:pt x="232" y="1062"/>
                    <a:pt x="527" y="1080"/>
                  </a:cubicBezTo>
                  <a:cubicBezTo>
                    <a:pt x="532" y="1080"/>
                    <a:pt x="538" y="1080"/>
                    <a:pt x="543" y="1080"/>
                  </a:cubicBezTo>
                  <a:cubicBezTo>
                    <a:pt x="830" y="1080"/>
                    <a:pt x="1071" y="851"/>
                    <a:pt x="1089" y="562"/>
                  </a:cubicBezTo>
                  <a:cubicBezTo>
                    <a:pt x="1098" y="259"/>
                    <a:pt x="866" y="9"/>
                    <a:pt x="571" y="0"/>
                  </a:cubicBezTo>
                  <a:cubicBezTo>
                    <a:pt x="566" y="0"/>
                    <a:pt x="560" y="0"/>
                    <a:pt x="554" y="0"/>
                  </a:cubicBezTo>
                  <a:close/>
                </a:path>
              </a:pathLst>
            </a:custGeom>
            <a:solidFill>
              <a:srgbClr val="FFFFFF">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 name="Google Shape;14;p2"/>
          <p:cNvGrpSpPr/>
          <p:nvPr/>
        </p:nvGrpSpPr>
        <p:grpSpPr>
          <a:xfrm>
            <a:off x="-803349" y="3224236"/>
            <a:ext cx="8490054" cy="3221329"/>
            <a:chOff x="-803349" y="3224236"/>
            <a:chExt cx="8490054" cy="3221329"/>
          </a:xfrm>
        </p:grpSpPr>
        <p:grpSp>
          <p:nvGrpSpPr>
            <p:cNvPr id="15" name="Google Shape;15;p2"/>
            <p:cNvGrpSpPr/>
            <p:nvPr/>
          </p:nvGrpSpPr>
          <p:grpSpPr>
            <a:xfrm rot="4161106">
              <a:off x="4466548" y="4035258"/>
              <a:ext cx="1600055" cy="2235038"/>
              <a:chOff x="3996441" y="87120"/>
              <a:chExt cx="849227" cy="1186243"/>
            </a:xfrm>
          </p:grpSpPr>
          <p:sp>
            <p:nvSpPr>
              <p:cNvPr id="16" name="Google Shape;16;p2"/>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 name="Google Shape;27;p2"/>
            <p:cNvGrpSpPr/>
            <p:nvPr/>
          </p:nvGrpSpPr>
          <p:grpSpPr>
            <a:xfrm rot="-2848678">
              <a:off x="3133182" y="3655791"/>
              <a:ext cx="1600012" cy="2234977"/>
              <a:chOff x="3996441" y="87120"/>
              <a:chExt cx="849227" cy="1186243"/>
            </a:xfrm>
          </p:grpSpPr>
          <p:sp>
            <p:nvSpPr>
              <p:cNvPr id="28" name="Google Shape;28;p2"/>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 name="Google Shape;39;p2"/>
            <p:cNvGrpSpPr/>
            <p:nvPr/>
          </p:nvGrpSpPr>
          <p:grpSpPr>
            <a:xfrm rot="4161106">
              <a:off x="5337398" y="4035258"/>
              <a:ext cx="1600055" cy="2235038"/>
              <a:chOff x="3996441" y="87120"/>
              <a:chExt cx="849227" cy="1186243"/>
            </a:xfrm>
          </p:grpSpPr>
          <p:sp>
            <p:nvSpPr>
              <p:cNvPr id="40" name="Google Shape;40;p2"/>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 name="Google Shape;51;p2"/>
            <p:cNvGrpSpPr/>
            <p:nvPr/>
          </p:nvGrpSpPr>
          <p:grpSpPr>
            <a:xfrm rot="-3689794">
              <a:off x="-753077" y="4071157"/>
              <a:ext cx="2605749" cy="1664564"/>
              <a:chOff x="5669385" y="-152150"/>
              <a:chExt cx="1383042" cy="883494"/>
            </a:xfrm>
          </p:grpSpPr>
          <p:sp>
            <p:nvSpPr>
              <p:cNvPr id="52" name="Google Shape;52;p2"/>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2"/>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 name="Google Shape;59;p2"/>
            <p:cNvGrpSpPr/>
            <p:nvPr/>
          </p:nvGrpSpPr>
          <p:grpSpPr>
            <a:xfrm rot="-1800282">
              <a:off x="5713094" y="3409631"/>
              <a:ext cx="1428408" cy="2563355"/>
              <a:chOff x="8268108" y="675218"/>
              <a:chExt cx="422841" cy="758842"/>
            </a:xfrm>
          </p:grpSpPr>
          <p:sp>
            <p:nvSpPr>
              <p:cNvPr id="60" name="Google Shape;60;p2"/>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2"/>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 name="Google Shape;64;p2"/>
            <p:cNvGrpSpPr/>
            <p:nvPr/>
          </p:nvGrpSpPr>
          <p:grpSpPr>
            <a:xfrm>
              <a:off x="2853493" y="4173925"/>
              <a:ext cx="1277621" cy="1459061"/>
              <a:chOff x="7040587" y="1131380"/>
              <a:chExt cx="470735" cy="537586"/>
            </a:xfrm>
          </p:grpSpPr>
          <p:sp>
            <p:nvSpPr>
              <p:cNvPr id="65" name="Google Shape;65;p2"/>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2"/>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9" name="Google Shape;69;p2"/>
          <p:cNvGrpSpPr/>
          <p:nvPr/>
        </p:nvGrpSpPr>
        <p:grpSpPr>
          <a:xfrm>
            <a:off x="1004604" y="-1728193"/>
            <a:ext cx="7068700" cy="2697128"/>
            <a:chOff x="1004604" y="-1728193"/>
            <a:chExt cx="7068700" cy="2697128"/>
          </a:xfrm>
        </p:grpSpPr>
        <p:grpSp>
          <p:nvGrpSpPr>
            <p:cNvPr id="70" name="Google Shape;70;p2"/>
            <p:cNvGrpSpPr/>
            <p:nvPr/>
          </p:nvGrpSpPr>
          <p:grpSpPr>
            <a:xfrm rot="9331052">
              <a:off x="1947518" y="-1497131"/>
              <a:ext cx="1600032" cy="2235005"/>
              <a:chOff x="3996441" y="87120"/>
              <a:chExt cx="849227" cy="1186243"/>
            </a:xfrm>
          </p:grpSpPr>
          <p:sp>
            <p:nvSpPr>
              <p:cNvPr id="71" name="Google Shape;71;p2"/>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2"/>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2"/>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2"/>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2"/>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2"/>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 name="Google Shape;82;p2"/>
            <p:cNvGrpSpPr/>
            <p:nvPr/>
          </p:nvGrpSpPr>
          <p:grpSpPr>
            <a:xfrm>
              <a:off x="5694266" y="-672268"/>
              <a:ext cx="1385623" cy="1450552"/>
              <a:chOff x="6541903" y="866189"/>
              <a:chExt cx="510528" cy="534450"/>
            </a:xfrm>
          </p:grpSpPr>
          <p:sp>
            <p:nvSpPr>
              <p:cNvPr id="83" name="Google Shape;83;p2"/>
              <p:cNvSpPr/>
              <p:nvPr/>
            </p:nvSpPr>
            <p:spPr>
              <a:xfrm>
                <a:off x="6541903" y="866189"/>
                <a:ext cx="510528" cy="534450"/>
              </a:xfrm>
              <a:custGeom>
                <a:rect b="b" l="l" r="r" t="t"/>
                <a:pathLst>
                  <a:path extrusionOk="0" h="5278" w="5042">
                    <a:moveTo>
                      <a:pt x="3760" y="1"/>
                    </a:moveTo>
                    <a:cubicBezTo>
                      <a:pt x="3713" y="1"/>
                      <a:pt x="3669" y="5"/>
                      <a:pt x="3632" y="15"/>
                    </a:cubicBezTo>
                    <a:cubicBezTo>
                      <a:pt x="2829" y="229"/>
                      <a:pt x="2240" y="933"/>
                      <a:pt x="1883" y="1683"/>
                    </a:cubicBezTo>
                    <a:cubicBezTo>
                      <a:pt x="1526" y="2432"/>
                      <a:pt x="1339" y="3253"/>
                      <a:pt x="1000" y="4020"/>
                    </a:cubicBezTo>
                    <a:cubicBezTo>
                      <a:pt x="777" y="4529"/>
                      <a:pt x="438" y="4921"/>
                      <a:pt x="1" y="5278"/>
                    </a:cubicBezTo>
                    <a:cubicBezTo>
                      <a:pt x="1339" y="4725"/>
                      <a:pt x="2731" y="4109"/>
                      <a:pt x="3605" y="2950"/>
                    </a:cubicBezTo>
                    <a:cubicBezTo>
                      <a:pt x="4078" y="2334"/>
                      <a:pt x="4399" y="1567"/>
                      <a:pt x="5041" y="1130"/>
                    </a:cubicBezTo>
                    <a:cubicBezTo>
                      <a:pt x="4970" y="701"/>
                      <a:pt x="4667" y="362"/>
                      <a:pt x="4292" y="139"/>
                    </a:cubicBezTo>
                    <a:cubicBezTo>
                      <a:pt x="4165" y="62"/>
                      <a:pt x="3937" y="1"/>
                      <a:pt x="3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
              <p:cNvSpPr/>
              <p:nvPr/>
            </p:nvSpPr>
            <p:spPr>
              <a:xfrm>
                <a:off x="6623212" y="874795"/>
                <a:ext cx="418386" cy="471669"/>
              </a:xfrm>
              <a:custGeom>
                <a:rect b="b" l="l" r="r" t="t"/>
                <a:pathLst>
                  <a:path extrusionOk="0" h="4658" w="4132">
                    <a:moveTo>
                      <a:pt x="3382" y="1"/>
                    </a:moveTo>
                    <a:cubicBezTo>
                      <a:pt x="3177" y="224"/>
                      <a:pt x="2998" y="474"/>
                      <a:pt x="2855" y="750"/>
                    </a:cubicBezTo>
                    <a:cubicBezTo>
                      <a:pt x="2873" y="509"/>
                      <a:pt x="2927" y="269"/>
                      <a:pt x="3025" y="54"/>
                    </a:cubicBezTo>
                    <a:lnTo>
                      <a:pt x="3025" y="54"/>
                    </a:lnTo>
                    <a:cubicBezTo>
                      <a:pt x="2820" y="376"/>
                      <a:pt x="2695" y="741"/>
                      <a:pt x="2570" y="1107"/>
                    </a:cubicBezTo>
                    <a:cubicBezTo>
                      <a:pt x="2606" y="839"/>
                      <a:pt x="2632" y="563"/>
                      <a:pt x="2659" y="295"/>
                    </a:cubicBezTo>
                    <a:lnTo>
                      <a:pt x="2659" y="295"/>
                    </a:lnTo>
                    <a:cubicBezTo>
                      <a:pt x="2418" y="750"/>
                      <a:pt x="2222" y="1232"/>
                      <a:pt x="2088" y="1732"/>
                    </a:cubicBezTo>
                    <a:cubicBezTo>
                      <a:pt x="2035" y="1419"/>
                      <a:pt x="2061" y="1098"/>
                      <a:pt x="2106" y="786"/>
                    </a:cubicBezTo>
                    <a:lnTo>
                      <a:pt x="2106" y="786"/>
                    </a:lnTo>
                    <a:cubicBezTo>
                      <a:pt x="1874" y="1250"/>
                      <a:pt x="1740" y="1758"/>
                      <a:pt x="1696" y="2276"/>
                    </a:cubicBezTo>
                    <a:cubicBezTo>
                      <a:pt x="1615" y="1928"/>
                      <a:pt x="1580" y="1571"/>
                      <a:pt x="1589" y="1214"/>
                    </a:cubicBezTo>
                    <a:lnTo>
                      <a:pt x="1589" y="1214"/>
                    </a:lnTo>
                    <a:cubicBezTo>
                      <a:pt x="1419" y="1696"/>
                      <a:pt x="1348" y="2213"/>
                      <a:pt x="1375" y="2722"/>
                    </a:cubicBezTo>
                    <a:cubicBezTo>
                      <a:pt x="1268" y="2410"/>
                      <a:pt x="1196" y="2088"/>
                      <a:pt x="1160" y="1767"/>
                    </a:cubicBezTo>
                    <a:cubicBezTo>
                      <a:pt x="1071" y="2213"/>
                      <a:pt x="1036" y="2677"/>
                      <a:pt x="1053" y="3132"/>
                    </a:cubicBezTo>
                    <a:cubicBezTo>
                      <a:pt x="1000" y="2918"/>
                      <a:pt x="937" y="2731"/>
                      <a:pt x="937" y="2517"/>
                    </a:cubicBezTo>
                    <a:cubicBezTo>
                      <a:pt x="920" y="2856"/>
                      <a:pt x="893" y="3204"/>
                      <a:pt x="875" y="3551"/>
                    </a:cubicBezTo>
                    <a:lnTo>
                      <a:pt x="786" y="2900"/>
                    </a:lnTo>
                    <a:cubicBezTo>
                      <a:pt x="741" y="3248"/>
                      <a:pt x="688" y="3587"/>
                      <a:pt x="625" y="3926"/>
                    </a:cubicBezTo>
                    <a:cubicBezTo>
                      <a:pt x="607" y="3721"/>
                      <a:pt x="607" y="3507"/>
                      <a:pt x="616" y="3302"/>
                    </a:cubicBezTo>
                    <a:lnTo>
                      <a:pt x="616" y="3302"/>
                    </a:lnTo>
                    <a:cubicBezTo>
                      <a:pt x="572" y="3801"/>
                      <a:pt x="340" y="4292"/>
                      <a:pt x="1" y="4658"/>
                    </a:cubicBezTo>
                    <a:cubicBezTo>
                      <a:pt x="509" y="4568"/>
                      <a:pt x="991" y="4328"/>
                      <a:pt x="1375" y="3980"/>
                    </a:cubicBezTo>
                    <a:lnTo>
                      <a:pt x="1375" y="3980"/>
                    </a:lnTo>
                    <a:cubicBezTo>
                      <a:pt x="1187" y="4060"/>
                      <a:pt x="991" y="4105"/>
                      <a:pt x="795" y="4113"/>
                    </a:cubicBezTo>
                    <a:cubicBezTo>
                      <a:pt x="1223" y="3899"/>
                      <a:pt x="1651" y="3694"/>
                      <a:pt x="2070" y="3489"/>
                    </a:cubicBezTo>
                    <a:lnTo>
                      <a:pt x="2070" y="3489"/>
                    </a:lnTo>
                    <a:cubicBezTo>
                      <a:pt x="1776" y="3498"/>
                      <a:pt x="1482" y="3569"/>
                      <a:pt x="1205" y="3676"/>
                    </a:cubicBezTo>
                    <a:lnTo>
                      <a:pt x="2427" y="3043"/>
                    </a:lnTo>
                    <a:lnTo>
                      <a:pt x="2427" y="3043"/>
                    </a:lnTo>
                    <a:cubicBezTo>
                      <a:pt x="2160" y="3096"/>
                      <a:pt x="1901" y="3159"/>
                      <a:pt x="1642" y="3230"/>
                    </a:cubicBezTo>
                    <a:cubicBezTo>
                      <a:pt x="1972" y="3043"/>
                      <a:pt x="2320" y="2865"/>
                      <a:pt x="2668" y="2704"/>
                    </a:cubicBezTo>
                    <a:lnTo>
                      <a:pt x="2668" y="2704"/>
                    </a:lnTo>
                    <a:cubicBezTo>
                      <a:pt x="2347" y="2731"/>
                      <a:pt x="2026" y="2820"/>
                      <a:pt x="1722" y="2918"/>
                    </a:cubicBezTo>
                    <a:cubicBezTo>
                      <a:pt x="2142" y="2686"/>
                      <a:pt x="2570" y="2454"/>
                      <a:pt x="2998" y="2222"/>
                    </a:cubicBezTo>
                    <a:lnTo>
                      <a:pt x="2998" y="2222"/>
                    </a:lnTo>
                    <a:cubicBezTo>
                      <a:pt x="2650" y="2267"/>
                      <a:pt x="2311" y="2347"/>
                      <a:pt x="1981" y="2463"/>
                    </a:cubicBezTo>
                    <a:cubicBezTo>
                      <a:pt x="2392" y="2195"/>
                      <a:pt x="2811" y="1946"/>
                      <a:pt x="3248" y="1723"/>
                    </a:cubicBezTo>
                    <a:lnTo>
                      <a:pt x="3248" y="1723"/>
                    </a:lnTo>
                    <a:cubicBezTo>
                      <a:pt x="2900" y="1758"/>
                      <a:pt x="2552" y="1848"/>
                      <a:pt x="2231" y="1972"/>
                    </a:cubicBezTo>
                    <a:cubicBezTo>
                      <a:pt x="2615" y="1660"/>
                      <a:pt x="3078" y="1446"/>
                      <a:pt x="3569" y="1357"/>
                    </a:cubicBezTo>
                    <a:cubicBezTo>
                      <a:pt x="3547" y="1356"/>
                      <a:pt x="3524" y="1356"/>
                      <a:pt x="3502" y="1356"/>
                    </a:cubicBezTo>
                    <a:cubicBezTo>
                      <a:pt x="3211" y="1356"/>
                      <a:pt x="2915" y="1409"/>
                      <a:pt x="2641" y="1509"/>
                    </a:cubicBezTo>
                    <a:cubicBezTo>
                      <a:pt x="2980" y="1285"/>
                      <a:pt x="3364" y="1134"/>
                      <a:pt x="3765" y="1054"/>
                    </a:cubicBezTo>
                    <a:cubicBezTo>
                      <a:pt x="3616" y="1021"/>
                      <a:pt x="3466" y="1005"/>
                      <a:pt x="3316" y="1005"/>
                    </a:cubicBezTo>
                    <a:cubicBezTo>
                      <a:pt x="3216" y="1005"/>
                      <a:pt x="3116" y="1013"/>
                      <a:pt x="3016" y="1027"/>
                    </a:cubicBezTo>
                    <a:lnTo>
                      <a:pt x="4131" y="706"/>
                    </a:lnTo>
                    <a:cubicBezTo>
                      <a:pt x="3972" y="654"/>
                      <a:pt x="3808" y="630"/>
                      <a:pt x="3644" y="630"/>
                    </a:cubicBezTo>
                    <a:cubicBezTo>
                      <a:pt x="3523" y="630"/>
                      <a:pt x="3402" y="643"/>
                      <a:pt x="3284" y="670"/>
                    </a:cubicBezTo>
                    <a:cubicBezTo>
                      <a:pt x="3319" y="447"/>
                      <a:pt x="3355" y="224"/>
                      <a:pt x="3382"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
              <p:cNvSpPr/>
              <p:nvPr/>
            </p:nvSpPr>
            <p:spPr>
              <a:xfrm>
                <a:off x="6541903" y="898287"/>
                <a:ext cx="510528" cy="502351"/>
              </a:xfrm>
              <a:custGeom>
                <a:rect b="b" l="l" r="r" t="t"/>
                <a:pathLst>
                  <a:path extrusionOk="0" h="4961" w="5042">
                    <a:moveTo>
                      <a:pt x="4542" y="1"/>
                    </a:moveTo>
                    <a:cubicBezTo>
                      <a:pt x="4283" y="126"/>
                      <a:pt x="4042" y="286"/>
                      <a:pt x="3828" y="474"/>
                    </a:cubicBezTo>
                    <a:cubicBezTo>
                      <a:pt x="3471" y="786"/>
                      <a:pt x="3177" y="1169"/>
                      <a:pt x="2891" y="1553"/>
                    </a:cubicBezTo>
                    <a:cubicBezTo>
                      <a:pt x="2749" y="1740"/>
                      <a:pt x="2606" y="1946"/>
                      <a:pt x="2490" y="2151"/>
                    </a:cubicBezTo>
                    <a:cubicBezTo>
                      <a:pt x="2365" y="2347"/>
                      <a:pt x="2267" y="2561"/>
                      <a:pt x="2151" y="2766"/>
                    </a:cubicBezTo>
                    <a:cubicBezTo>
                      <a:pt x="1678" y="3650"/>
                      <a:pt x="964" y="4443"/>
                      <a:pt x="81" y="4890"/>
                    </a:cubicBezTo>
                    <a:cubicBezTo>
                      <a:pt x="54" y="4916"/>
                      <a:pt x="28" y="4934"/>
                      <a:pt x="1" y="4961"/>
                    </a:cubicBezTo>
                    <a:cubicBezTo>
                      <a:pt x="1339" y="4408"/>
                      <a:pt x="2731" y="3792"/>
                      <a:pt x="3605" y="2633"/>
                    </a:cubicBezTo>
                    <a:cubicBezTo>
                      <a:pt x="4078" y="2017"/>
                      <a:pt x="4399" y="1250"/>
                      <a:pt x="5041" y="813"/>
                    </a:cubicBezTo>
                    <a:cubicBezTo>
                      <a:pt x="4988" y="483"/>
                      <a:pt x="4791" y="206"/>
                      <a:pt x="4542"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
              <p:cNvSpPr/>
              <p:nvPr/>
            </p:nvSpPr>
            <p:spPr>
              <a:xfrm>
                <a:off x="6541903" y="887453"/>
                <a:ext cx="470734" cy="513186"/>
              </a:xfrm>
              <a:custGeom>
                <a:rect b="b" l="l" r="r" t="t"/>
                <a:pathLst>
                  <a:path extrusionOk="0" h="5068" w="4649">
                    <a:moveTo>
                      <a:pt x="4399" y="1"/>
                    </a:moveTo>
                    <a:cubicBezTo>
                      <a:pt x="3400" y="625"/>
                      <a:pt x="2686" y="1651"/>
                      <a:pt x="2071" y="2668"/>
                    </a:cubicBezTo>
                    <a:cubicBezTo>
                      <a:pt x="1740" y="3212"/>
                      <a:pt x="1419" y="3765"/>
                      <a:pt x="991" y="4238"/>
                    </a:cubicBezTo>
                    <a:cubicBezTo>
                      <a:pt x="759" y="4488"/>
                      <a:pt x="500" y="4711"/>
                      <a:pt x="206" y="4889"/>
                    </a:cubicBezTo>
                    <a:cubicBezTo>
                      <a:pt x="144" y="4943"/>
                      <a:pt x="72" y="5005"/>
                      <a:pt x="1" y="5068"/>
                    </a:cubicBezTo>
                    <a:cubicBezTo>
                      <a:pt x="197" y="4988"/>
                      <a:pt x="384" y="4907"/>
                      <a:pt x="581" y="4827"/>
                    </a:cubicBezTo>
                    <a:cubicBezTo>
                      <a:pt x="1143" y="4417"/>
                      <a:pt x="1607" y="3837"/>
                      <a:pt x="1981" y="3239"/>
                    </a:cubicBezTo>
                    <a:cubicBezTo>
                      <a:pt x="2552" y="2356"/>
                      <a:pt x="3034" y="1384"/>
                      <a:pt x="3819" y="697"/>
                    </a:cubicBezTo>
                    <a:cubicBezTo>
                      <a:pt x="4060" y="482"/>
                      <a:pt x="4345" y="295"/>
                      <a:pt x="4649" y="206"/>
                    </a:cubicBezTo>
                    <a:cubicBezTo>
                      <a:pt x="4577" y="135"/>
                      <a:pt x="4488" y="63"/>
                      <a:pt x="43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 name="Google Shape;87;p2"/>
            <p:cNvGrpSpPr/>
            <p:nvPr/>
          </p:nvGrpSpPr>
          <p:grpSpPr>
            <a:xfrm>
              <a:off x="1004604" y="-279151"/>
              <a:ext cx="7068700" cy="972787"/>
              <a:chOff x="1305791" y="-79757"/>
              <a:chExt cx="6466654" cy="972787"/>
            </a:xfrm>
          </p:grpSpPr>
          <p:grpSp>
            <p:nvGrpSpPr>
              <p:cNvPr id="88" name="Google Shape;88;p2"/>
              <p:cNvGrpSpPr/>
              <p:nvPr/>
            </p:nvGrpSpPr>
            <p:grpSpPr>
              <a:xfrm>
                <a:off x="3451308" y="-79757"/>
                <a:ext cx="2081924" cy="972787"/>
                <a:chOff x="1889010" y="646259"/>
                <a:chExt cx="944912" cy="441494"/>
              </a:xfrm>
            </p:grpSpPr>
            <p:sp>
              <p:nvSpPr>
                <p:cNvPr id="89" name="Google Shape;89;p2"/>
                <p:cNvSpPr/>
                <p:nvPr/>
              </p:nvSpPr>
              <p:spPr>
                <a:xfrm>
                  <a:off x="1889010" y="646259"/>
                  <a:ext cx="944912" cy="441494"/>
                </a:xfrm>
                <a:custGeom>
                  <a:rect b="b" l="l" r="r" t="t"/>
                  <a:pathLst>
                    <a:path extrusionOk="0" h="4360" w="9332">
                      <a:moveTo>
                        <a:pt x="9332" y="1"/>
                      </a:moveTo>
                      <a:cubicBezTo>
                        <a:pt x="8922" y="634"/>
                        <a:pt x="8565" y="1312"/>
                        <a:pt x="8137" y="1937"/>
                      </a:cubicBezTo>
                      <a:cubicBezTo>
                        <a:pt x="7699" y="2561"/>
                        <a:pt x="7200" y="3230"/>
                        <a:pt x="6513" y="3551"/>
                      </a:cubicBezTo>
                      <a:cubicBezTo>
                        <a:pt x="6245" y="3685"/>
                        <a:pt x="5960" y="3819"/>
                        <a:pt x="5665" y="3873"/>
                      </a:cubicBezTo>
                      <a:cubicBezTo>
                        <a:pt x="5533" y="3901"/>
                        <a:pt x="5399" y="3912"/>
                        <a:pt x="5263" y="3912"/>
                      </a:cubicBezTo>
                      <a:cubicBezTo>
                        <a:pt x="5142" y="3912"/>
                        <a:pt x="5020" y="3903"/>
                        <a:pt x="4898" y="3890"/>
                      </a:cubicBezTo>
                      <a:cubicBezTo>
                        <a:pt x="4711" y="3873"/>
                        <a:pt x="4532" y="3846"/>
                        <a:pt x="4354" y="3783"/>
                      </a:cubicBezTo>
                      <a:cubicBezTo>
                        <a:pt x="4167" y="3703"/>
                        <a:pt x="3997" y="3569"/>
                        <a:pt x="3837" y="3444"/>
                      </a:cubicBezTo>
                      <a:cubicBezTo>
                        <a:pt x="3194" y="2927"/>
                        <a:pt x="2570" y="2383"/>
                        <a:pt x="1972" y="1812"/>
                      </a:cubicBezTo>
                      <a:cubicBezTo>
                        <a:pt x="1687" y="1535"/>
                        <a:pt x="1133" y="1018"/>
                        <a:pt x="777" y="831"/>
                      </a:cubicBezTo>
                      <a:lnTo>
                        <a:pt x="1" y="822"/>
                      </a:lnTo>
                      <a:lnTo>
                        <a:pt x="1" y="822"/>
                      </a:lnTo>
                      <a:cubicBezTo>
                        <a:pt x="348" y="1045"/>
                        <a:pt x="679" y="1321"/>
                        <a:pt x="1035" y="1509"/>
                      </a:cubicBezTo>
                      <a:cubicBezTo>
                        <a:pt x="1392" y="1696"/>
                        <a:pt x="1687" y="1981"/>
                        <a:pt x="1972" y="2258"/>
                      </a:cubicBezTo>
                      <a:cubicBezTo>
                        <a:pt x="2570" y="2829"/>
                        <a:pt x="3194" y="3373"/>
                        <a:pt x="3837" y="3890"/>
                      </a:cubicBezTo>
                      <a:cubicBezTo>
                        <a:pt x="3997" y="4024"/>
                        <a:pt x="4167" y="4149"/>
                        <a:pt x="4354" y="4229"/>
                      </a:cubicBezTo>
                      <a:cubicBezTo>
                        <a:pt x="4532" y="4301"/>
                        <a:pt x="4711" y="4328"/>
                        <a:pt x="4898" y="4345"/>
                      </a:cubicBezTo>
                      <a:cubicBezTo>
                        <a:pt x="5018" y="4354"/>
                        <a:pt x="5138" y="4360"/>
                        <a:pt x="5257" y="4360"/>
                      </a:cubicBezTo>
                      <a:cubicBezTo>
                        <a:pt x="5395" y="4360"/>
                        <a:pt x="5531" y="4351"/>
                        <a:pt x="5665" y="4328"/>
                      </a:cubicBezTo>
                      <a:cubicBezTo>
                        <a:pt x="5960" y="4265"/>
                        <a:pt x="6245" y="4140"/>
                        <a:pt x="6513" y="4006"/>
                      </a:cubicBezTo>
                      <a:cubicBezTo>
                        <a:pt x="7200" y="3676"/>
                        <a:pt x="7699" y="3016"/>
                        <a:pt x="8137" y="2383"/>
                      </a:cubicBezTo>
                      <a:cubicBezTo>
                        <a:pt x="8565" y="1758"/>
                        <a:pt x="8922" y="1089"/>
                        <a:pt x="9332" y="447"/>
                      </a:cubicBezTo>
                      <a:lnTo>
                        <a:pt x="9332" y="1"/>
                      </a:lnTo>
                      <a:close/>
                    </a:path>
                  </a:pathLst>
                </a:custGeom>
                <a:solidFill>
                  <a:srgbClr val="8A63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
                <p:cNvSpPr/>
                <p:nvPr/>
              </p:nvSpPr>
              <p:spPr>
                <a:xfrm>
                  <a:off x="1889010" y="646259"/>
                  <a:ext cx="944912" cy="441494"/>
                </a:xfrm>
                <a:custGeom>
                  <a:rect b="b" l="l" r="r" t="t"/>
                  <a:pathLst>
                    <a:path extrusionOk="0" h="4360" w="9332">
                      <a:moveTo>
                        <a:pt x="9332" y="1"/>
                      </a:moveTo>
                      <a:cubicBezTo>
                        <a:pt x="8922" y="634"/>
                        <a:pt x="8565" y="1312"/>
                        <a:pt x="8137" y="1937"/>
                      </a:cubicBezTo>
                      <a:cubicBezTo>
                        <a:pt x="7699" y="2561"/>
                        <a:pt x="7200" y="3230"/>
                        <a:pt x="6513" y="3551"/>
                      </a:cubicBezTo>
                      <a:cubicBezTo>
                        <a:pt x="6245" y="3685"/>
                        <a:pt x="5960" y="3819"/>
                        <a:pt x="5665" y="3873"/>
                      </a:cubicBezTo>
                      <a:cubicBezTo>
                        <a:pt x="5533" y="3901"/>
                        <a:pt x="5399" y="3912"/>
                        <a:pt x="5263" y="3912"/>
                      </a:cubicBezTo>
                      <a:cubicBezTo>
                        <a:pt x="5142" y="3912"/>
                        <a:pt x="5020" y="3903"/>
                        <a:pt x="4898" y="3890"/>
                      </a:cubicBezTo>
                      <a:cubicBezTo>
                        <a:pt x="4711" y="3873"/>
                        <a:pt x="4532" y="3846"/>
                        <a:pt x="4354" y="3783"/>
                      </a:cubicBezTo>
                      <a:cubicBezTo>
                        <a:pt x="4167" y="3703"/>
                        <a:pt x="3997" y="3569"/>
                        <a:pt x="3837" y="3444"/>
                      </a:cubicBezTo>
                      <a:cubicBezTo>
                        <a:pt x="3194" y="2927"/>
                        <a:pt x="2570" y="2383"/>
                        <a:pt x="1972" y="1812"/>
                      </a:cubicBezTo>
                      <a:cubicBezTo>
                        <a:pt x="1687" y="1535"/>
                        <a:pt x="1133" y="1018"/>
                        <a:pt x="777" y="831"/>
                      </a:cubicBezTo>
                      <a:lnTo>
                        <a:pt x="1" y="822"/>
                      </a:lnTo>
                      <a:lnTo>
                        <a:pt x="1" y="822"/>
                      </a:lnTo>
                      <a:cubicBezTo>
                        <a:pt x="348" y="1045"/>
                        <a:pt x="679" y="1321"/>
                        <a:pt x="1035" y="1509"/>
                      </a:cubicBezTo>
                      <a:cubicBezTo>
                        <a:pt x="1392" y="1696"/>
                        <a:pt x="1687" y="1981"/>
                        <a:pt x="1972" y="2258"/>
                      </a:cubicBezTo>
                      <a:cubicBezTo>
                        <a:pt x="2570" y="2829"/>
                        <a:pt x="3194" y="3373"/>
                        <a:pt x="3837" y="3890"/>
                      </a:cubicBezTo>
                      <a:cubicBezTo>
                        <a:pt x="3997" y="4024"/>
                        <a:pt x="4167" y="4149"/>
                        <a:pt x="4354" y="4229"/>
                      </a:cubicBezTo>
                      <a:cubicBezTo>
                        <a:pt x="4532" y="4301"/>
                        <a:pt x="4711" y="4328"/>
                        <a:pt x="4898" y="4345"/>
                      </a:cubicBezTo>
                      <a:cubicBezTo>
                        <a:pt x="5018" y="4354"/>
                        <a:pt x="5138" y="4360"/>
                        <a:pt x="5257" y="4360"/>
                      </a:cubicBezTo>
                      <a:cubicBezTo>
                        <a:pt x="5395" y="4360"/>
                        <a:pt x="5531" y="4351"/>
                        <a:pt x="5665" y="4328"/>
                      </a:cubicBezTo>
                      <a:cubicBezTo>
                        <a:pt x="5960" y="4265"/>
                        <a:pt x="6245" y="4140"/>
                        <a:pt x="6513" y="4006"/>
                      </a:cubicBezTo>
                      <a:cubicBezTo>
                        <a:pt x="7200" y="3676"/>
                        <a:pt x="7699" y="3016"/>
                        <a:pt x="8137" y="2383"/>
                      </a:cubicBezTo>
                      <a:cubicBezTo>
                        <a:pt x="8565" y="1758"/>
                        <a:pt x="8922" y="1089"/>
                        <a:pt x="9332" y="447"/>
                      </a:cubicBezTo>
                      <a:lnTo>
                        <a:pt x="933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
                <p:cNvSpPr/>
                <p:nvPr/>
              </p:nvSpPr>
              <p:spPr>
                <a:xfrm>
                  <a:off x="1889010" y="668839"/>
                  <a:ext cx="944912" cy="418913"/>
                </a:xfrm>
                <a:custGeom>
                  <a:rect b="b" l="l" r="r" t="t"/>
                  <a:pathLst>
                    <a:path extrusionOk="0" h="4137" w="9332">
                      <a:moveTo>
                        <a:pt x="9332" y="1"/>
                      </a:moveTo>
                      <a:cubicBezTo>
                        <a:pt x="8797" y="1089"/>
                        <a:pt x="8110" y="2106"/>
                        <a:pt x="7280" y="3007"/>
                      </a:cubicBezTo>
                      <a:cubicBezTo>
                        <a:pt x="7111" y="3186"/>
                        <a:pt x="6932" y="3364"/>
                        <a:pt x="6727" y="3498"/>
                      </a:cubicBezTo>
                      <a:cubicBezTo>
                        <a:pt x="6442" y="3676"/>
                        <a:pt x="6111" y="3748"/>
                        <a:pt x="5781" y="3801"/>
                      </a:cubicBezTo>
                      <a:cubicBezTo>
                        <a:pt x="5555" y="3841"/>
                        <a:pt x="5323" y="3870"/>
                        <a:pt x="5094" y="3870"/>
                      </a:cubicBezTo>
                      <a:cubicBezTo>
                        <a:pt x="4916" y="3870"/>
                        <a:pt x="4739" y="3853"/>
                        <a:pt x="4568" y="3810"/>
                      </a:cubicBezTo>
                      <a:cubicBezTo>
                        <a:pt x="3944" y="3641"/>
                        <a:pt x="3462" y="3159"/>
                        <a:pt x="2989" y="2713"/>
                      </a:cubicBezTo>
                      <a:cubicBezTo>
                        <a:pt x="2168" y="1928"/>
                        <a:pt x="1285" y="1223"/>
                        <a:pt x="331" y="608"/>
                      </a:cubicBezTo>
                      <a:lnTo>
                        <a:pt x="1" y="599"/>
                      </a:lnTo>
                      <a:lnTo>
                        <a:pt x="1" y="599"/>
                      </a:lnTo>
                      <a:cubicBezTo>
                        <a:pt x="348" y="822"/>
                        <a:pt x="679" y="1098"/>
                        <a:pt x="1035" y="1286"/>
                      </a:cubicBezTo>
                      <a:cubicBezTo>
                        <a:pt x="1392" y="1473"/>
                        <a:pt x="1687" y="1758"/>
                        <a:pt x="1972" y="2035"/>
                      </a:cubicBezTo>
                      <a:cubicBezTo>
                        <a:pt x="2570" y="2606"/>
                        <a:pt x="3194" y="3150"/>
                        <a:pt x="3837" y="3667"/>
                      </a:cubicBezTo>
                      <a:cubicBezTo>
                        <a:pt x="3997" y="3801"/>
                        <a:pt x="4167" y="3926"/>
                        <a:pt x="4354" y="4006"/>
                      </a:cubicBezTo>
                      <a:cubicBezTo>
                        <a:pt x="4532" y="4078"/>
                        <a:pt x="4711" y="4105"/>
                        <a:pt x="4898" y="4122"/>
                      </a:cubicBezTo>
                      <a:cubicBezTo>
                        <a:pt x="5018" y="4131"/>
                        <a:pt x="5138" y="4137"/>
                        <a:pt x="5257" y="4137"/>
                      </a:cubicBezTo>
                      <a:cubicBezTo>
                        <a:pt x="5395" y="4137"/>
                        <a:pt x="5531" y="4128"/>
                        <a:pt x="5665" y="4105"/>
                      </a:cubicBezTo>
                      <a:cubicBezTo>
                        <a:pt x="5960" y="4042"/>
                        <a:pt x="6245" y="3917"/>
                        <a:pt x="6513" y="3783"/>
                      </a:cubicBezTo>
                      <a:cubicBezTo>
                        <a:pt x="7200" y="3453"/>
                        <a:pt x="7699" y="2793"/>
                        <a:pt x="8137" y="2160"/>
                      </a:cubicBezTo>
                      <a:cubicBezTo>
                        <a:pt x="8565" y="1535"/>
                        <a:pt x="8922" y="866"/>
                        <a:pt x="9332" y="224"/>
                      </a:cubicBezTo>
                      <a:lnTo>
                        <a:pt x="9332" y="1"/>
                      </a:ln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 name="Google Shape;92;p2"/>
              <p:cNvGrpSpPr/>
              <p:nvPr/>
            </p:nvGrpSpPr>
            <p:grpSpPr>
              <a:xfrm>
                <a:off x="4862392" y="27781"/>
                <a:ext cx="2910053" cy="781130"/>
                <a:chOff x="2529451" y="695065"/>
                <a:chExt cx="1320770" cy="354511"/>
              </a:xfrm>
            </p:grpSpPr>
            <p:sp>
              <p:nvSpPr>
                <p:cNvPr id="93" name="Google Shape;93;p2"/>
                <p:cNvSpPr/>
                <p:nvPr/>
              </p:nvSpPr>
              <p:spPr>
                <a:xfrm>
                  <a:off x="2529451" y="695065"/>
                  <a:ext cx="1320770" cy="354511"/>
                </a:xfrm>
                <a:custGeom>
                  <a:rect b="b" l="l" r="r" t="t"/>
                  <a:pathLst>
                    <a:path extrusionOk="0" h="3501" w="13044">
                      <a:moveTo>
                        <a:pt x="1" y="1"/>
                      </a:moveTo>
                      <a:lnTo>
                        <a:pt x="1" y="1"/>
                      </a:lnTo>
                      <a:cubicBezTo>
                        <a:pt x="946" y="1419"/>
                        <a:pt x="2374" y="2525"/>
                        <a:pt x="3997" y="3087"/>
                      </a:cubicBezTo>
                      <a:cubicBezTo>
                        <a:pt x="4799" y="3362"/>
                        <a:pt x="5648" y="3500"/>
                        <a:pt x="6496" y="3500"/>
                      </a:cubicBezTo>
                      <a:cubicBezTo>
                        <a:pt x="7385" y="3500"/>
                        <a:pt x="8274" y="3348"/>
                        <a:pt x="9109" y="3043"/>
                      </a:cubicBezTo>
                      <a:cubicBezTo>
                        <a:pt x="10634" y="2490"/>
                        <a:pt x="11928" y="1464"/>
                        <a:pt x="13043" y="277"/>
                      </a:cubicBezTo>
                      <a:lnTo>
                        <a:pt x="12651" y="277"/>
                      </a:lnTo>
                      <a:cubicBezTo>
                        <a:pt x="11634" y="1303"/>
                        <a:pt x="10456" y="2177"/>
                        <a:pt x="9100" y="2677"/>
                      </a:cubicBezTo>
                      <a:cubicBezTo>
                        <a:pt x="8277" y="2977"/>
                        <a:pt x="7398" y="3126"/>
                        <a:pt x="6518" y="3126"/>
                      </a:cubicBezTo>
                      <a:cubicBezTo>
                        <a:pt x="5672" y="3126"/>
                        <a:pt x="4824" y="2988"/>
                        <a:pt x="4024" y="2713"/>
                      </a:cubicBezTo>
                      <a:cubicBezTo>
                        <a:pt x="2561" y="2213"/>
                        <a:pt x="1258" y="1250"/>
                        <a:pt x="331" y="10"/>
                      </a:cubicBezTo>
                      <a:lnTo>
                        <a:pt x="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
                <p:cNvSpPr/>
                <p:nvPr/>
              </p:nvSpPr>
              <p:spPr>
                <a:xfrm>
                  <a:off x="2529451" y="695065"/>
                  <a:ext cx="1320770" cy="354511"/>
                </a:xfrm>
                <a:custGeom>
                  <a:rect b="b" l="l" r="r" t="t"/>
                  <a:pathLst>
                    <a:path extrusionOk="0" h="3501" w="13044">
                      <a:moveTo>
                        <a:pt x="1" y="1"/>
                      </a:moveTo>
                      <a:cubicBezTo>
                        <a:pt x="946" y="1419"/>
                        <a:pt x="2374" y="2525"/>
                        <a:pt x="3997" y="3087"/>
                      </a:cubicBezTo>
                      <a:cubicBezTo>
                        <a:pt x="4799" y="3362"/>
                        <a:pt x="5648" y="3500"/>
                        <a:pt x="6496" y="3500"/>
                      </a:cubicBezTo>
                      <a:cubicBezTo>
                        <a:pt x="7385" y="3500"/>
                        <a:pt x="8274" y="3348"/>
                        <a:pt x="9109" y="3043"/>
                      </a:cubicBezTo>
                      <a:cubicBezTo>
                        <a:pt x="10634" y="2490"/>
                        <a:pt x="11928" y="1464"/>
                        <a:pt x="13043" y="277"/>
                      </a:cubicBezTo>
                      <a:lnTo>
                        <a:pt x="12722" y="277"/>
                      </a:lnTo>
                      <a:cubicBezTo>
                        <a:pt x="12499" y="545"/>
                        <a:pt x="12249" y="803"/>
                        <a:pt x="11990" y="1044"/>
                      </a:cubicBezTo>
                      <a:cubicBezTo>
                        <a:pt x="11651" y="1348"/>
                        <a:pt x="11286" y="1624"/>
                        <a:pt x="10920" y="1901"/>
                      </a:cubicBezTo>
                      <a:cubicBezTo>
                        <a:pt x="10590" y="2151"/>
                        <a:pt x="10233" y="2409"/>
                        <a:pt x="9849" y="2570"/>
                      </a:cubicBezTo>
                      <a:cubicBezTo>
                        <a:pt x="8771" y="3029"/>
                        <a:pt x="7589" y="3379"/>
                        <a:pt x="6424" y="3379"/>
                      </a:cubicBezTo>
                      <a:cubicBezTo>
                        <a:pt x="6028" y="3379"/>
                        <a:pt x="5634" y="3338"/>
                        <a:pt x="5246" y="3248"/>
                      </a:cubicBezTo>
                      <a:cubicBezTo>
                        <a:pt x="3890" y="2927"/>
                        <a:pt x="2552" y="2418"/>
                        <a:pt x="1517" y="1499"/>
                      </a:cubicBezTo>
                      <a:cubicBezTo>
                        <a:pt x="1276" y="1294"/>
                        <a:pt x="1053" y="1062"/>
                        <a:pt x="839" y="821"/>
                      </a:cubicBezTo>
                      <a:cubicBezTo>
                        <a:pt x="607" y="572"/>
                        <a:pt x="375" y="304"/>
                        <a:pt x="197" y="1"/>
                      </a:cubicBez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 name="Google Shape;95;p2"/>
              <p:cNvGrpSpPr/>
              <p:nvPr/>
            </p:nvGrpSpPr>
            <p:grpSpPr>
              <a:xfrm>
                <a:off x="1305791" y="47638"/>
                <a:ext cx="2908045" cy="781130"/>
                <a:chOff x="915235" y="704077"/>
                <a:chExt cx="1319859" cy="354511"/>
              </a:xfrm>
            </p:grpSpPr>
            <p:sp>
              <p:nvSpPr>
                <p:cNvPr id="96" name="Google Shape;96;p2"/>
                <p:cNvSpPr/>
                <p:nvPr/>
              </p:nvSpPr>
              <p:spPr>
                <a:xfrm>
                  <a:off x="915235" y="704077"/>
                  <a:ext cx="1319859" cy="354511"/>
                </a:xfrm>
                <a:custGeom>
                  <a:rect b="b" l="l" r="r" t="t"/>
                  <a:pathLst>
                    <a:path extrusionOk="0" h="3501" w="13035">
                      <a:moveTo>
                        <a:pt x="1" y="1"/>
                      </a:moveTo>
                      <a:lnTo>
                        <a:pt x="1" y="1"/>
                      </a:lnTo>
                      <a:cubicBezTo>
                        <a:pt x="946" y="1428"/>
                        <a:pt x="2365" y="2534"/>
                        <a:pt x="3988" y="3087"/>
                      </a:cubicBezTo>
                      <a:cubicBezTo>
                        <a:pt x="4794" y="3362"/>
                        <a:pt x="5645" y="3500"/>
                        <a:pt x="6495" y="3500"/>
                      </a:cubicBezTo>
                      <a:cubicBezTo>
                        <a:pt x="7385" y="3500"/>
                        <a:pt x="8274" y="3349"/>
                        <a:pt x="9109" y="3043"/>
                      </a:cubicBezTo>
                      <a:cubicBezTo>
                        <a:pt x="10635" y="2490"/>
                        <a:pt x="11919" y="1473"/>
                        <a:pt x="13034" y="286"/>
                      </a:cubicBezTo>
                      <a:lnTo>
                        <a:pt x="12651" y="277"/>
                      </a:lnTo>
                      <a:cubicBezTo>
                        <a:pt x="11625" y="1303"/>
                        <a:pt x="10456" y="2178"/>
                        <a:pt x="9100" y="2677"/>
                      </a:cubicBezTo>
                      <a:cubicBezTo>
                        <a:pt x="8270" y="2983"/>
                        <a:pt x="7388" y="3135"/>
                        <a:pt x="6506" y="3135"/>
                      </a:cubicBezTo>
                      <a:cubicBezTo>
                        <a:pt x="5664" y="3135"/>
                        <a:pt x="4821" y="2996"/>
                        <a:pt x="4024" y="2722"/>
                      </a:cubicBezTo>
                      <a:cubicBezTo>
                        <a:pt x="2552" y="2213"/>
                        <a:pt x="1250" y="1250"/>
                        <a:pt x="322" y="10"/>
                      </a:cubicBezTo>
                      <a:lnTo>
                        <a:pt x="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
                <p:cNvSpPr/>
                <p:nvPr/>
              </p:nvSpPr>
              <p:spPr>
                <a:xfrm>
                  <a:off x="915235" y="704077"/>
                  <a:ext cx="1319859" cy="354511"/>
                </a:xfrm>
                <a:custGeom>
                  <a:rect b="b" l="l" r="r" t="t"/>
                  <a:pathLst>
                    <a:path extrusionOk="0" h="3501" w="13035">
                      <a:moveTo>
                        <a:pt x="1" y="1"/>
                      </a:moveTo>
                      <a:lnTo>
                        <a:pt x="1" y="1"/>
                      </a:lnTo>
                      <a:cubicBezTo>
                        <a:pt x="946" y="1428"/>
                        <a:pt x="2365" y="2534"/>
                        <a:pt x="3988" y="3087"/>
                      </a:cubicBezTo>
                      <a:cubicBezTo>
                        <a:pt x="4794" y="3362"/>
                        <a:pt x="5645" y="3500"/>
                        <a:pt x="6495" y="3500"/>
                      </a:cubicBezTo>
                      <a:cubicBezTo>
                        <a:pt x="7385" y="3500"/>
                        <a:pt x="8274" y="3349"/>
                        <a:pt x="9109" y="3043"/>
                      </a:cubicBezTo>
                      <a:cubicBezTo>
                        <a:pt x="10635" y="2490"/>
                        <a:pt x="11919" y="1473"/>
                        <a:pt x="13034" y="286"/>
                      </a:cubicBezTo>
                      <a:lnTo>
                        <a:pt x="12713" y="277"/>
                      </a:lnTo>
                      <a:cubicBezTo>
                        <a:pt x="12490" y="554"/>
                        <a:pt x="12249" y="804"/>
                        <a:pt x="11991" y="1045"/>
                      </a:cubicBezTo>
                      <a:cubicBezTo>
                        <a:pt x="11652" y="1357"/>
                        <a:pt x="11286" y="1624"/>
                        <a:pt x="10920" y="1901"/>
                      </a:cubicBezTo>
                      <a:cubicBezTo>
                        <a:pt x="10581" y="2151"/>
                        <a:pt x="10224" y="2409"/>
                        <a:pt x="9841" y="2570"/>
                      </a:cubicBezTo>
                      <a:cubicBezTo>
                        <a:pt x="8767" y="3034"/>
                        <a:pt x="7591" y="3384"/>
                        <a:pt x="6432" y="3384"/>
                      </a:cubicBezTo>
                      <a:cubicBezTo>
                        <a:pt x="6030" y="3384"/>
                        <a:pt x="5630" y="3342"/>
                        <a:pt x="5237" y="3248"/>
                      </a:cubicBezTo>
                      <a:cubicBezTo>
                        <a:pt x="3890" y="2927"/>
                        <a:pt x="2543" y="2427"/>
                        <a:pt x="1508" y="1508"/>
                      </a:cubicBezTo>
                      <a:cubicBezTo>
                        <a:pt x="1267" y="1294"/>
                        <a:pt x="1053" y="1062"/>
                        <a:pt x="839" y="830"/>
                      </a:cubicBezTo>
                      <a:cubicBezTo>
                        <a:pt x="598" y="572"/>
                        <a:pt x="366" y="304"/>
                        <a:pt x="197" y="10"/>
                      </a:cubicBezTo>
                      <a:lnTo>
                        <a:pt x="1" y="1"/>
                      </a:ln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98" name="Google Shape;98;p2"/>
          <p:cNvGrpSpPr/>
          <p:nvPr/>
        </p:nvGrpSpPr>
        <p:grpSpPr>
          <a:xfrm>
            <a:off x="7077757" y="-1425599"/>
            <a:ext cx="2832107" cy="4213423"/>
            <a:chOff x="7077757" y="-1425599"/>
            <a:chExt cx="2832107" cy="4213423"/>
          </a:xfrm>
        </p:grpSpPr>
        <p:grpSp>
          <p:nvGrpSpPr>
            <p:cNvPr id="99" name="Google Shape;99;p2"/>
            <p:cNvGrpSpPr/>
            <p:nvPr/>
          </p:nvGrpSpPr>
          <p:grpSpPr>
            <a:xfrm rot="-10506802">
              <a:off x="8217505" y="488677"/>
              <a:ext cx="1600070" cy="2235058"/>
              <a:chOff x="3996441" y="87120"/>
              <a:chExt cx="849227" cy="1186243"/>
            </a:xfrm>
          </p:grpSpPr>
          <p:sp>
            <p:nvSpPr>
              <p:cNvPr id="100" name="Google Shape;100;p2"/>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 name="Google Shape;111;p2"/>
            <p:cNvGrpSpPr/>
            <p:nvPr/>
          </p:nvGrpSpPr>
          <p:grpSpPr>
            <a:xfrm rot="7110206">
              <a:off x="7128029" y="-715756"/>
              <a:ext cx="2605749" cy="1664564"/>
              <a:chOff x="5669385" y="-152150"/>
              <a:chExt cx="1383042" cy="883494"/>
            </a:xfrm>
          </p:grpSpPr>
          <p:sp>
            <p:nvSpPr>
              <p:cNvPr id="112" name="Google Shape;112;p2"/>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9" name="Google Shape;119;p2"/>
            <p:cNvGrpSpPr/>
            <p:nvPr/>
          </p:nvGrpSpPr>
          <p:grpSpPr>
            <a:xfrm rot="660485">
              <a:off x="8253685" y="236050"/>
              <a:ext cx="1228831" cy="1463923"/>
              <a:chOff x="5806687" y="1410545"/>
              <a:chExt cx="477012" cy="568271"/>
            </a:xfrm>
          </p:grpSpPr>
          <p:sp>
            <p:nvSpPr>
              <p:cNvPr id="120" name="Google Shape;120;p2"/>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24" name="Google Shape;124;p2"/>
          <p:cNvGrpSpPr/>
          <p:nvPr/>
        </p:nvGrpSpPr>
        <p:grpSpPr>
          <a:xfrm>
            <a:off x="-1363711" y="-237549"/>
            <a:ext cx="3266661" cy="4435984"/>
            <a:chOff x="-1363711" y="-237549"/>
            <a:chExt cx="3266661" cy="4435984"/>
          </a:xfrm>
        </p:grpSpPr>
        <p:grpSp>
          <p:nvGrpSpPr>
            <p:cNvPr id="125" name="Google Shape;125;p2"/>
            <p:cNvGrpSpPr/>
            <p:nvPr/>
          </p:nvGrpSpPr>
          <p:grpSpPr>
            <a:xfrm rot="5953611">
              <a:off x="-902519" y="-16455"/>
              <a:ext cx="1600010" cy="2234974"/>
              <a:chOff x="3996441" y="87120"/>
              <a:chExt cx="849227" cy="1186243"/>
            </a:xfrm>
          </p:grpSpPr>
          <p:sp>
            <p:nvSpPr>
              <p:cNvPr id="126" name="Google Shape;126;p2"/>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 name="Google Shape;137;p2"/>
            <p:cNvGrpSpPr/>
            <p:nvPr/>
          </p:nvGrpSpPr>
          <p:grpSpPr>
            <a:xfrm>
              <a:off x="-702840" y="-237549"/>
              <a:ext cx="2605790" cy="1664590"/>
              <a:chOff x="5669385" y="-152150"/>
              <a:chExt cx="1383042" cy="883494"/>
            </a:xfrm>
          </p:grpSpPr>
          <p:sp>
            <p:nvSpPr>
              <p:cNvPr id="138" name="Google Shape;138;p2"/>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5" name="Google Shape;145;p2"/>
            <p:cNvGrpSpPr/>
            <p:nvPr/>
          </p:nvGrpSpPr>
          <p:grpSpPr>
            <a:xfrm rot="9331052">
              <a:off x="-972532" y="1732369"/>
              <a:ext cx="1600032" cy="2235005"/>
              <a:chOff x="3996441" y="87120"/>
              <a:chExt cx="849227" cy="1186243"/>
            </a:xfrm>
          </p:grpSpPr>
          <p:sp>
            <p:nvSpPr>
              <p:cNvPr id="146" name="Google Shape;146;p2"/>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7" name="Google Shape;157;p2"/>
            <p:cNvGrpSpPr/>
            <p:nvPr/>
          </p:nvGrpSpPr>
          <p:grpSpPr>
            <a:xfrm rot="-733778">
              <a:off x="-1134766" y="1154718"/>
              <a:ext cx="2064514" cy="752619"/>
              <a:chOff x="4953913" y="785386"/>
              <a:chExt cx="1095782" cy="399467"/>
            </a:xfrm>
          </p:grpSpPr>
          <p:sp>
            <p:nvSpPr>
              <p:cNvPr id="158" name="Google Shape;158;p2"/>
              <p:cNvSpPr/>
              <p:nvPr/>
            </p:nvSpPr>
            <p:spPr>
              <a:xfrm>
                <a:off x="5011730" y="785386"/>
                <a:ext cx="1037965" cy="329804"/>
              </a:xfrm>
              <a:custGeom>
                <a:rect b="b" l="l" r="r" t="t"/>
                <a:pathLst>
                  <a:path extrusionOk="0" h="3257" w="10251">
                    <a:moveTo>
                      <a:pt x="5157" y="1"/>
                    </a:moveTo>
                    <a:lnTo>
                      <a:pt x="5157" y="1"/>
                    </a:lnTo>
                    <a:cubicBezTo>
                      <a:pt x="4488" y="10"/>
                      <a:pt x="3819" y="170"/>
                      <a:pt x="3176" y="358"/>
                    </a:cubicBezTo>
                    <a:cubicBezTo>
                      <a:pt x="3194" y="581"/>
                      <a:pt x="3194" y="821"/>
                      <a:pt x="3123" y="1036"/>
                    </a:cubicBezTo>
                    <a:cubicBezTo>
                      <a:pt x="3007" y="848"/>
                      <a:pt x="2882" y="652"/>
                      <a:pt x="2739" y="482"/>
                    </a:cubicBezTo>
                    <a:cubicBezTo>
                      <a:pt x="2115" y="714"/>
                      <a:pt x="1580" y="1143"/>
                      <a:pt x="1142" y="1642"/>
                    </a:cubicBezTo>
                    <a:cubicBezTo>
                      <a:pt x="705" y="2133"/>
                      <a:pt x="357" y="2695"/>
                      <a:pt x="1" y="3257"/>
                    </a:cubicBezTo>
                    <a:cubicBezTo>
                      <a:pt x="643" y="2838"/>
                      <a:pt x="1455" y="2686"/>
                      <a:pt x="2222" y="2677"/>
                    </a:cubicBezTo>
                    <a:cubicBezTo>
                      <a:pt x="2248" y="2677"/>
                      <a:pt x="2274" y="2677"/>
                      <a:pt x="2300" y="2677"/>
                    </a:cubicBezTo>
                    <a:cubicBezTo>
                      <a:pt x="3041" y="2677"/>
                      <a:pt x="3773" y="2797"/>
                      <a:pt x="4506" y="2909"/>
                    </a:cubicBezTo>
                    <a:cubicBezTo>
                      <a:pt x="5469" y="3059"/>
                      <a:pt x="6435" y="3179"/>
                      <a:pt x="7389" y="3179"/>
                    </a:cubicBezTo>
                    <a:cubicBezTo>
                      <a:pt x="8360" y="3179"/>
                      <a:pt x="9319" y="3055"/>
                      <a:pt x="10251" y="2713"/>
                    </a:cubicBezTo>
                    <a:cubicBezTo>
                      <a:pt x="9582" y="1963"/>
                      <a:pt x="8895" y="1205"/>
                      <a:pt x="8003" y="741"/>
                    </a:cubicBezTo>
                    <a:cubicBezTo>
                      <a:pt x="7350" y="411"/>
                      <a:pt x="6590" y="302"/>
                      <a:pt x="5850" y="302"/>
                    </a:cubicBezTo>
                    <a:cubicBezTo>
                      <a:pt x="5791" y="302"/>
                      <a:pt x="5733" y="303"/>
                      <a:pt x="5674" y="304"/>
                    </a:cubicBezTo>
                    <a:cubicBezTo>
                      <a:pt x="5567" y="527"/>
                      <a:pt x="5487" y="697"/>
                      <a:pt x="5380" y="920"/>
                    </a:cubicBezTo>
                    <a:cubicBezTo>
                      <a:pt x="5398" y="634"/>
                      <a:pt x="5407" y="349"/>
                      <a:pt x="5416" y="63"/>
                    </a:cubicBezTo>
                    <a:lnTo>
                      <a:pt x="5416" y="63"/>
                    </a:lnTo>
                    <a:cubicBezTo>
                      <a:pt x="5344" y="340"/>
                      <a:pt x="5237" y="616"/>
                      <a:pt x="5112" y="875"/>
                    </a:cubicBezTo>
                    <a:cubicBezTo>
                      <a:pt x="5130" y="589"/>
                      <a:pt x="5166" y="286"/>
                      <a:pt x="51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
              <p:cNvSpPr/>
              <p:nvPr/>
            </p:nvSpPr>
            <p:spPr>
              <a:xfrm>
                <a:off x="5103872" y="803511"/>
                <a:ext cx="897119" cy="277351"/>
              </a:xfrm>
              <a:custGeom>
                <a:rect b="b" l="l" r="r" t="t"/>
                <a:pathLst>
                  <a:path extrusionOk="0" h="2739" w="8860">
                    <a:moveTo>
                      <a:pt x="3854" y="0"/>
                    </a:moveTo>
                    <a:lnTo>
                      <a:pt x="3854" y="0"/>
                    </a:lnTo>
                    <a:cubicBezTo>
                      <a:pt x="3712" y="330"/>
                      <a:pt x="3498" y="634"/>
                      <a:pt x="3248" y="892"/>
                    </a:cubicBezTo>
                    <a:cubicBezTo>
                      <a:pt x="3328" y="634"/>
                      <a:pt x="3382" y="366"/>
                      <a:pt x="3408" y="98"/>
                    </a:cubicBezTo>
                    <a:lnTo>
                      <a:pt x="3408" y="98"/>
                    </a:lnTo>
                    <a:cubicBezTo>
                      <a:pt x="3257" y="402"/>
                      <a:pt x="3069" y="687"/>
                      <a:pt x="2864" y="955"/>
                    </a:cubicBezTo>
                    <a:cubicBezTo>
                      <a:pt x="2971" y="687"/>
                      <a:pt x="3025" y="393"/>
                      <a:pt x="3025" y="98"/>
                    </a:cubicBezTo>
                    <a:lnTo>
                      <a:pt x="3025" y="98"/>
                    </a:lnTo>
                    <a:cubicBezTo>
                      <a:pt x="2909" y="437"/>
                      <a:pt x="2739" y="767"/>
                      <a:pt x="2543" y="1062"/>
                    </a:cubicBezTo>
                    <a:cubicBezTo>
                      <a:pt x="2588" y="803"/>
                      <a:pt x="2597" y="535"/>
                      <a:pt x="2588" y="268"/>
                    </a:cubicBezTo>
                    <a:lnTo>
                      <a:pt x="2588" y="268"/>
                    </a:lnTo>
                    <a:cubicBezTo>
                      <a:pt x="2498" y="580"/>
                      <a:pt x="2382" y="883"/>
                      <a:pt x="2249" y="1178"/>
                    </a:cubicBezTo>
                    <a:cubicBezTo>
                      <a:pt x="2215" y="1228"/>
                      <a:pt x="2173" y="1294"/>
                      <a:pt x="2117" y="1294"/>
                    </a:cubicBezTo>
                    <a:cubicBezTo>
                      <a:pt x="2113" y="1294"/>
                      <a:pt x="2109" y="1294"/>
                      <a:pt x="2106" y="1294"/>
                    </a:cubicBezTo>
                    <a:lnTo>
                      <a:pt x="1963" y="821"/>
                    </a:lnTo>
                    <a:cubicBezTo>
                      <a:pt x="1945" y="981"/>
                      <a:pt x="1910" y="1133"/>
                      <a:pt x="1847" y="1285"/>
                    </a:cubicBezTo>
                    <a:cubicBezTo>
                      <a:pt x="1803" y="1053"/>
                      <a:pt x="1758" y="830"/>
                      <a:pt x="1704" y="598"/>
                    </a:cubicBezTo>
                    <a:cubicBezTo>
                      <a:pt x="1597" y="883"/>
                      <a:pt x="1490" y="1178"/>
                      <a:pt x="1383" y="1463"/>
                    </a:cubicBezTo>
                    <a:cubicBezTo>
                      <a:pt x="1383" y="1204"/>
                      <a:pt x="1392" y="955"/>
                      <a:pt x="1392" y="696"/>
                    </a:cubicBezTo>
                    <a:lnTo>
                      <a:pt x="1392" y="696"/>
                    </a:lnTo>
                    <a:cubicBezTo>
                      <a:pt x="1258" y="1035"/>
                      <a:pt x="1098" y="1356"/>
                      <a:pt x="919" y="1677"/>
                    </a:cubicBezTo>
                    <a:cubicBezTo>
                      <a:pt x="982" y="1427"/>
                      <a:pt x="1053" y="1178"/>
                      <a:pt x="1116" y="937"/>
                    </a:cubicBezTo>
                    <a:lnTo>
                      <a:pt x="1116" y="937"/>
                    </a:lnTo>
                    <a:cubicBezTo>
                      <a:pt x="875" y="1204"/>
                      <a:pt x="670" y="1508"/>
                      <a:pt x="527" y="1838"/>
                    </a:cubicBezTo>
                    <a:cubicBezTo>
                      <a:pt x="598" y="1588"/>
                      <a:pt x="670" y="1338"/>
                      <a:pt x="741" y="1088"/>
                    </a:cubicBezTo>
                    <a:lnTo>
                      <a:pt x="741" y="1088"/>
                    </a:lnTo>
                    <a:cubicBezTo>
                      <a:pt x="429" y="1454"/>
                      <a:pt x="170" y="1865"/>
                      <a:pt x="1" y="2311"/>
                    </a:cubicBezTo>
                    <a:cubicBezTo>
                      <a:pt x="134" y="2299"/>
                      <a:pt x="271" y="2294"/>
                      <a:pt x="409" y="2294"/>
                    </a:cubicBezTo>
                    <a:cubicBezTo>
                      <a:pt x="685" y="2294"/>
                      <a:pt x="967" y="2314"/>
                      <a:pt x="1241" y="2337"/>
                    </a:cubicBezTo>
                    <a:cubicBezTo>
                      <a:pt x="1035" y="2293"/>
                      <a:pt x="848" y="2221"/>
                      <a:pt x="670" y="2132"/>
                    </a:cubicBezTo>
                    <a:lnTo>
                      <a:pt x="670" y="2132"/>
                    </a:lnTo>
                    <a:cubicBezTo>
                      <a:pt x="1258" y="2168"/>
                      <a:pt x="1838" y="2239"/>
                      <a:pt x="2418" y="2364"/>
                    </a:cubicBezTo>
                    <a:cubicBezTo>
                      <a:pt x="2043" y="2088"/>
                      <a:pt x="1571" y="1989"/>
                      <a:pt x="1107" y="1891"/>
                    </a:cubicBezTo>
                    <a:cubicBezTo>
                      <a:pt x="1157" y="1888"/>
                      <a:pt x="1208" y="1886"/>
                      <a:pt x="1258" y="1886"/>
                    </a:cubicBezTo>
                    <a:cubicBezTo>
                      <a:pt x="2056" y="1886"/>
                      <a:pt x="2861" y="2326"/>
                      <a:pt x="3649" y="2427"/>
                    </a:cubicBezTo>
                    <a:cubicBezTo>
                      <a:pt x="3114" y="2239"/>
                      <a:pt x="2614" y="1945"/>
                      <a:pt x="2195" y="1552"/>
                    </a:cubicBezTo>
                    <a:lnTo>
                      <a:pt x="2195" y="1552"/>
                    </a:lnTo>
                    <a:cubicBezTo>
                      <a:pt x="2820" y="1811"/>
                      <a:pt x="3444" y="2061"/>
                      <a:pt x="4069" y="2311"/>
                    </a:cubicBezTo>
                    <a:cubicBezTo>
                      <a:pt x="3640" y="2034"/>
                      <a:pt x="3203" y="1749"/>
                      <a:pt x="2775" y="1463"/>
                    </a:cubicBezTo>
                    <a:lnTo>
                      <a:pt x="2775" y="1463"/>
                    </a:lnTo>
                    <a:cubicBezTo>
                      <a:pt x="3631" y="1615"/>
                      <a:pt x="4443" y="2034"/>
                      <a:pt x="5068" y="2641"/>
                    </a:cubicBezTo>
                    <a:cubicBezTo>
                      <a:pt x="4747" y="2177"/>
                      <a:pt x="4399" y="1731"/>
                      <a:pt x="3935" y="1401"/>
                    </a:cubicBezTo>
                    <a:lnTo>
                      <a:pt x="3935" y="1401"/>
                    </a:lnTo>
                    <a:cubicBezTo>
                      <a:pt x="4622" y="1677"/>
                      <a:pt x="5228" y="2141"/>
                      <a:pt x="5674" y="2739"/>
                    </a:cubicBezTo>
                    <a:cubicBezTo>
                      <a:pt x="5433" y="2248"/>
                      <a:pt x="5103" y="1802"/>
                      <a:pt x="4711" y="1427"/>
                    </a:cubicBezTo>
                    <a:lnTo>
                      <a:pt x="4711" y="1427"/>
                    </a:lnTo>
                    <a:cubicBezTo>
                      <a:pt x="5362" y="1695"/>
                      <a:pt x="5960" y="2070"/>
                      <a:pt x="6406" y="2614"/>
                    </a:cubicBezTo>
                    <a:cubicBezTo>
                      <a:pt x="6120" y="2141"/>
                      <a:pt x="5826" y="1659"/>
                      <a:pt x="5398" y="1311"/>
                    </a:cubicBezTo>
                    <a:lnTo>
                      <a:pt x="5398" y="1311"/>
                    </a:lnTo>
                    <a:cubicBezTo>
                      <a:pt x="5969" y="1659"/>
                      <a:pt x="6486" y="2070"/>
                      <a:pt x="6950" y="2552"/>
                    </a:cubicBezTo>
                    <a:cubicBezTo>
                      <a:pt x="6727" y="2177"/>
                      <a:pt x="6442" y="1838"/>
                      <a:pt x="6129" y="1543"/>
                    </a:cubicBezTo>
                    <a:lnTo>
                      <a:pt x="6129" y="1543"/>
                    </a:lnTo>
                    <a:cubicBezTo>
                      <a:pt x="6638" y="1838"/>
                      <a:pt x="7075" y="2248"/>
                      <a:pt x="7503" y="2650"/>
                    </a:cubicBezTo>
                    <a:cubicBezTo>
                      <a:pt x="7307" y="2302"/>
                      <a:pt x="7075" y="1981"/>
                      <a:pt x="6807" y="1686"/>
                    </a:cubicBezTo>
                    <a:lnTo>
                      <a:pt x="6807" y="1686"/>
                    </a:lnTo>
                    <a:cubicBezTo>
                      <a:pt x="7191" y="1954"/>
                      <a:pt x="7566" y="2221"/>
                      <a:pt x="7878" y="2569"/>
                    </a:cubicBezTo>
                    <a:cubicBezTo>
                      <a:pt x="7753" y="2275"/>
                      <a:pt x="7574" y="1998"/>
                      <a:pt x="7351" y="1766"/>
                    </a:cubicBezTo>
                    <a:lnTo>
                      <a:pt x="7351" y="1766"/>
                    </a:lnTo>
                    <a:cubicBezTo>
                      <a:pt x="7619" y="1847"/>
                      <a:pt x="7833" y="2043"/>
                      <a:pt x="8029" y="2230"/>
                    </a:cubicBezTo>
                    <a:cubicBezTo>
                      <a:pt x="8172" y="2364"/>
                      <a:pt x="8315" y="2498"/>
                      <a:pt x="8449" y="2623"/>
                    </a:cubicBezTo>
                    <a:cubicBezTo>
                      <a:pt x="8270" y="2427"/>
                      <a:pt x="8092" y="2230"/>
                      <a:pt x="7922" y="2034"/>
                    </a:cubicBezTo>
                    <a:lnTo>
                      <a:pt x="7922" y="2034"/>
                    </a:lnTo>
                    <a:cubicBezTo>
                      <a:pt x="8261" y="2105"/>
                      <a:pt x="8583" y="2266"/>
                      <a:pt x="8859" y="2489"/>
                    </a:cubicBezTo>
                    <a:cubicBezTo>
                      <a:pt x="8672" y="2293"/>
                      <a:pt x="8547" y="2070"/>
                      <a:pt x="8324" y="1918"/>
                    </a:cubicBezTo>
                    <a:lnTo>
                      <a:pt x="8324" y="1918"/>
                    </a:lnTo>
                    <a:lnTo>
                      <a:pt x="8609" y="2061"/>
                    </a:lnTo>
                    <a:cubicBezTo>
                      <a:pt x="8306" y="1740"/>
                      <a:pt x="7896" y="1535"/>
                      <a:pt x="7459" y="1481"/>
                    </a:cubicBezTo>
                    <a:cubicBezTo>
                      <a:pt x="7561" y="1459"/>
                      <a:pt x="7664" y="1448"/>
                      <a:pt x="7766" y="1448"/>
                    </a:cubicBezTo>
                    <a:cubicBezTo>
                      <a:pt x="7833" y="1448"/>
                      <a:pt x="7900" y="1453"/>
                      <a:pt x="7967" y="1463"/>
                    </a:cubicBezTo>
                    <a:cubicBezTo>
                      <a:pt x="7659" y="1275"/>
                      <a:pt x="7294" y="1176"/>
                      <a:pt x="6931" y="1176"/>
                    </a:cubicBezTo>
                    <a:cubicBezTo>
                      <a:pt x="6863" y="1176"/>
                      <a:pt x="6795" y="1180"/>
                      <a:pt x="6727" y="1187"/>
                    </a:cubicBezTo>
                    <a:cubicBezTo>
                      <a:pt x="6914" y="1115"/>
                      <a:pt x="7120" y="1071"/>
                      <a:pt x="7316" y="1053"/>
                    </a:cubicBezTo>
                    <a:cubicBezTo>
                      <a:pt x="7101" y="1006"/>
                      <a:pt x="6879" y="967"/>
                      <a:pt x="6661" y="967"/>
                    </a:cubicBezTo>
                    <a:cubicBezTo>
                      <a:pt x="6462" y="967"/>
                      <a:pt x="6267" y="999"/>
                      <a:pt x="6085" y="1088"/>
                    </a:cubicBezTo>
                    <a:cubicBezTo>
                      <a:pt x="6049" y="1106"/>
                      <a:pt x="6013" y="1115"/>
                      <a:pt x="5987" y="1133"/>
                    </a:cubicBezTo>
                    <a:cubicBezTo>
                      <a:pt x="6183" y="973"/>
                      <a:pt x="6415" y="839"/>
                      <a:pt x="6665" y="749"/>
                    </a:cubicBezTo>
                    <a:lnTo>
                      <a:pt x="6665" y="749"/>
                    </a:lnTo>
                    <a:cubicBezTo>
                      <a:pt x="6290" y="812"/>
                      <a:pt x="5879" y="883"/>
                      <a:pt x="5549" y="1071"/>
                    </a:cubicBezTo>
                    <a:cubicBezTo>
                      <a:pt x="5639" y="803"/>
                      <a:pt x="5951" y="660"/>
                      <a:pt x="6004" y="384"/>
                    </a:cubicBezTo>
                    <a:lnTo>
                      <a:pt x="6004" y="384"/>
                    </a:lnTo>
                    <a:cubicBezTo>
                      <a:pt x="5746" y="616"/>
                      <a:pt x="5469" y="848"/>
                      <a:pt x="5139" y="973"/>
                    </a:cubicBezTo>
                    <a:cubicBezTo>
                      <a:pt x="5264" y="749"/>
                      <a:pt x="5389" y="535"/>
                      <a:pt x="5505" y="312"/>
                    </a:cubicBezTo>
                    <a:lnTo>
                      <a:pt x="5505" y="312"/>
                    </a:lnTo>
                    <a:cubicBezTo>
                      <a:pt x="5291" y="535"/>
                      <a:pt x="5077" y="749"/>
                      <a:pt x="4871" y="973"/>
                    </a:cubicBezTo>
                    <a:cubicBezTo>
                      <a:pt x="4978" y="758"/>
                      <a:pt x="5077" y="544"/>
                      <a:pt x="5166" y="321"/>
                    </a:cubicBezTo>
                    <a:lnTo>
                      <a:pt x="5166" y="321"/>
                    </a:lnTo>
                    <a:cubicBezTo>
                      <a:pt x="4952" y="571"/>
                      <a:pt x="4738" y="812"/>
                      <a:pt x="4515" y="1053"/>
                    </a:cubicBezTo>
                    <a:cubicBezTo>
                      <a:pt x="4639" y="865"/>
                      <a:pt x="4720" y="651"/>
                      <a:pt x="4773" y="428"/>
                    </a:cubicBezTo>
                    <a:lnTo>
                      <a:pt x="4773" y="428"/>
                    </a:lnTo>
                    <a:cubicBezTo>
                      <a:pt x="4622" y="651"/>
                      <a:pt x="4461" y="874"/>
                      <a:pt x="4238" y="1026"/>
                    </a:cubicBezTo>
                    <a:cubicBezTo>
                      <a:pt x="4265" y="883"/>
                      <a:pt x="4292" y="741"/>
                      <a:pt x="4309" y="598"/>
                    </a:cubicBezTo>
                    <a:lnTo>
                      <a:pt x="4309" y="598"/>
                    </a:lnTo>
                    <a:cubicBezTo>
                      <a:pt x="4220" y="767"/>
                      <a:pt x="4095" y="928"/>
                      <a:pt x="3953" y="1062"/>
                    </a:cubicBezTo>
                    <a:cubicBezTo>
                      <a:pt x="3979" y="812"/>
                      <a:pt x="3970" y="553"/>
                      <a:pt x="3944" y="303"/>
                    </a:cubicBezTo>
                    <a:cubicBezTo>
                      <a:pt x="3881" y="509"/>
                      <a:pt x="3792" y="714"/>
                      <a:pt x="3667" y="901"/>
                    </a:cubicBezTo>
                    <a:cubicBezTo>
                      <a:pt x="3774" y="616"/>
                      <a:pt x="3837" y="312"/>
                      <a:pt x="385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
              <p:cNvSpPr/>
              <p:nvPr/>
            </p:nvSpPr>
            <p:spPr>
              <a:xfrm>
                <a:off x="5011730" y="900110"/>
                <a:ext cx="1032598" cy="215076"/>
              </a:xfrm>
              <a:custGeom>
                <a:rect b="b" l="l" r="r" t="t"/>
                <a:pathLst>
                  <a:path extrusionOk="0" h="2124" w="10198">
                    <a:moveTo>
                      <a:pt x="5008" y="0"/>
                    </a:moveTo>
                    <a:cubicBezTo>
                      <a:pt x="4992" y="0"/>
                      <a:pt x="4976" y="1"/>
                      <a:pt x="4961" y="1"/>
                    </a:cubicBezTo>
                    <a:cubicBezTo>
                      <a:pt x="4497" y="10"/>
                      <a:pt x="4024" y="81"/>
                      <a:pt x="3569" y="170"/>
                    </a:cubicBezTo>
                    <a:cubicBezTo>
                      <a:pt x="2837" y="313"/>
                      <a:pt x="2106" y="527"/>
                      <a:pt x="1446" y="884"/>
                    </a:cubicBezTo>
                    <a:cubicBezTo>
                      <a:pt x="955" y="1143"/>
                      <a:pt x="500" y="1490"/>
                      <a:pt x="134" y="1910"/>
                    </a:cubicBezTo>
                    <a:cubicBezTo>
                      <a:pt x="90" y="1981"/>
                      <a:pt x="45" y="2052"/>
                      <a:pt x="1" y="2124"/>
                    </a:cubicBezTo>
                    <a:cubicBezTo>
                      <a:pt x="643" y="1705"/>
                      <a:pt x="1455" y="1553"/>
                      <a:pt x="2222" y="1544"/>
                    </a:cubicBezTo>
                    <a:cubicBezTo>
                      <a:pt x="2269" y="1543"/>
                      <a:pt x="2315" y="1542"/>
                      <a:pt x="2362" y="1542"/>
                    </a:cubicBezTo>
                    <a:cubicBezTo>
                      <a:pt x="3081" y="1542"/>
                      <a:pt x="3794" y="1667"/>
                      <a:pt x="4506" y="1776"/>
                    </a:cubicBezTo>
                    <a:cubicBezTo>
                      <a:pt x="5469" y="1928"/>
                      <a:pt x="6435" y="2048"/>
                      <a:pt x="7388" y="2048"/>
                    </a:cubicBezTo>
                    <a:cubicBezTo>
                      <a:pt x="8342" y="2048"/>
                      <a:pt x="9283" y="1928"/>
                      <a:pt x="10197" y="1598"/>
                    </a:cubicBezTo>
                    <a:cubicBezTo>
                      <a:pt x="9885" y="1374"/>
                      <a:pt x="9564" y="1143"/>
                      <a:pt x="9216" y="973"/>
                    </a:cubicBezTo>
                    <a:cubicBezTo>
                      <a:pt x="8877" y="812"/>
                      <a:pt x="8511" y="705"/>
                      <a:pt x="8154" y="598"/>
                    </a:cubicBezTo>
                    <a:cubicBezTo>
                      <a:pt x="7126" y="299"/>
                      <a:pt x="6080" y="0"/>
                      <a:pt x="500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
              <p:cNvSpPr/>
              <p:nvPr/>
            </p:nvSpPr>
            <p:spPr>
              <a:xfrm>
                <a:off x="4953913" y="886440"/>
                <a:ext cx="1062367" cy="298413"/>
              </a:xfrm>
              <a:custGeom>
                <a:rect b="b" l="l" r="r" t="t"/>
                <a:pathLst>
                  <a:path extrusionOk="0" h="2947" w="10492">
                    <a:moveTo>
                      <a:pt x="10466" y="1589"/>
                    </a:moveTo>
                    <a:cubicBezTo>
                      <a:pt x="10475" y="1595"/>
                      <a:pt x="10483" y="1601"/>
                      <a:pt x="10492" y="1608"/>
                    </a:cubicBezTo>
                    <a:cubicBezTo>
                      <a:pt x="10484" y="1602"/>
                      <a:pt x="10475" y="1596"/>
                      <a:pt x="10466" y="1589"/>
                    </a:cubicBezTo>
                    <a:close/>
                    <a:moveTo>
                      <a:pt x="5444" y="0"/>
                    </a:moveTo>
                    <a:cubicBezTo>
                      <a:pt x="3443" y="0"/>
                      <a:pt x="1447" y="933"/>
                      <a:pt x="206" y="2500"/>
                    </a:cubicBezTo>
                    <a:cubicBezTo>
                      <a:pt x="99" y="2634"/>
                      <a:pt x="1" y="2794"/>
                      <a:pt x="45" y="2946"/>
                    </a:cubicBezTo>
                    <a:cubicBezTo>
                      <a:pt x="47" y="2946"/>
                      <a:pt x="50" y="2946"/>
                      <a:pt x="52" y="2946"/>
                    </a:cubicBezTo>
                    <a:cubicBezTo>
                      <a:pt x="117" y="2946"/>
                      <a:pt x="243" y="2828"/>
                      <a:pt x="277" y="2776"/>
                    </a:cubicBezTo>
                    <a:cubicBezTo>
                      <a:pt x="1134" y="1411"/>
                      <a:pt x="2668" y="573"/>
                      <a:pt x="4256" y="305"/>
                    </a:cubicBezTo>
                    <a:cubicBezTo>
                      <a:pt x="4822" y="213"/>
                      <a:pt x="5286" y="166"/>
                      <a:pt x="5720" y="166"/>
                    </a:cubicBezTo>
                    <a:cubicBezTo>
                      <a:pt x="6503" y="166"/>
                      <a:pt x="7184" y="319"/>
                      <a:pt x="8172" y="635"/>
                    </a:cubicBezTo>
                    <a:cubicBezTo>
                      <a:pt x="8704" y="801"/>
                      <a:pt x="10079" y="1324"/>
                      <a:pt x="10466" y="1589"/>
                    </a:cubicBezTo>
                    <a:lnTo>
                      <a:pt x="10466" y="1589"/>
                    </a:lnTo>
                    <a:cubicBezTo>
                      <a:pt x="9562" y="949"/>
                      <a:pt x="8537" y="570"/>
                      <a:pt x="7459" y="305"/>
                    </a:cubicBezTo>
                    <a:cubicBezTo>
                      <a:pt x="7093" y="207"/>
                      <a:pt x="6718" y="118"/>
                      <a:pt x="6344" y="64"/>
                    </a:cubicBezTo>
                    <a:cubicBezTo>
                      <a:pt x="6045" y="21"/>
                      <a:pt x="5745" y="0"/>
                      <a:pt x="54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2" name="Google Shape;162;p2"/>
            <p:cNvGrpSpPr/>
            <p:nvPr/>
          </p:nvGrpSpPr>
          <p:grpSpPr>
            <a:xfrm rot="-6861502">
              <a:off x="-614428" y="2300019"/>
              <a:ext cx="1228839" cy="1463933"/>
              <a:chOff x="5806687" y="1410545"/>
              <a:chExt cx="477012" cy="568271"/>
            </a:xfrm>
          </p:grpSpPr>
          <p:sp>
            <p:nvSpPr>
              <p:cNvPr id="163" name="Google Shape;163;p2"/>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67" name="Google Shape;167;p2"/>
          <p:cNvSpPr/>
          <p:nvPr/>
        </p:nvSpPr>
        <p:spPr>
          <a:xfrm>
            <a:off x="157600" y="1337531"/>
            <a:ext cx="1186104" cy="386984"/>
          </a:xfrm>
          <a:custGeom>
            <a:rect b="b" l="l" r="r" t="t"/>
            <a:pathLst>
              <a:path extrusionOk="0" h="2291" w="7022">
                <a:moveTo>
                  <a:pt x="3530" y="1"/>
                </a:moveTo>
                <a:cubicBezTo>
                  <a:pt x="3132" y="1"/>
                  <a:pt x="3014" y="349"/>
                  <a:pt x="2713" y="571"/>
                </a:cubicBezTo>
                <a:cubicBezTo>
                  <a:pt x="2713" y="571"/>
                  <a:pt x="2713" y="571"/>
                  <a:pt x="2713" y="571"/>
                </a:cubicBezTo>
                <a:lnTo>
                  <a:pt x="2713" y="571"/>
                </a:lnTo>
                <a:cubicBezTo>
                  <a:pt x="2702" y="571"/>
                  <a:pt x="1551" y="1216"/>
                  <a:pt x="1928" y="1312"/>
                </a:cubicBezTo>
                <a:cubicBezTo>
                  <a:pt x="1694" y="1253"/>
                  <a:pt x="1455" y="1224"/>
                  <a:pt x="1217" y="1224"/>
                </a:cubicBezTo>
                <a:cubicBezTo>
                  <a:pt x="1018" y="1224"/>
                  <a:pt x="820" y="1244"/>
                  <a:pt x="625" y="1285"/>
                </a:cubicBezTo>
                <a:cubicBezTo>
                  <a:pt x="456" y="1330"/>
                  <a:pt x="277" y="1383"/>
                  <a:pt x="161" y="1517"/>
                </a:cubicBezTo>
                <a:cubicBezTo>
                  <a:pt x="36" y="1642"/>
                  <a:pt x="1" y="1865"/>
                  <a:pt x="117" y="1990"/>
                </a:cubicBezTo>
                <a:cubicBezTo>
                  <a:pt x="206" y="2106"/>
                  <a:pt x="366" y="2124"/>
                  <a:pt x="509" y="2133"/>
                </a:cubicBezTo>
                <a:cubicBezTo>
                  <a:pt x="1774" y="2237"/>
                  <a:pt x="3040" y="2291"/>
                  <a:pt x="4302" y="2291"/>
                </a:cubicBezTo>
                <a:cubicBezTo>
                  <a:pt x="4873" y="2291"/>
                  <a:pt x="5444" y="2280"/>
                  <a:pt x="6013" y="2257"/>
                </a:cubicBezTo>
                <a:cubicBezTo>
                  <a:pt x="6370" y="2240"/>
                  <a:pt x="6763" y="2213"/>
                  <a:pt x="7021" y="1972"/>
                </a:cubicBezTo>
                <a:cubicBezTo>
                  <a:pt x="6717" y="1687"/>
                  <a:pt x="6299" y="1529"/>
                  <a:pt x="5881" y="1529"/>
                </a:cubicBezTo>
                <a:cubicBezTo>
                  <a:pt x="5724" y="1529"/>
                  <a:pt x="5567" y="1551"/>
                  <a:pt x="5416" y="1597"/>
                </a:cubicBezTo>
                <a:cubicBezTo>
                  <a:pt x="5329" y="1194"/>
                  <a:pt x="4926" y="895"/>
                  <a:pt x="4518" y="895"/>
                </a:cubicBezTo>
                <a:cubicBezTo>
                  <a:pt x="4466" y="895"/>
                  <a:pt x="4414" y="900"/>
                  <a:pt x="4363" y="910"/>
                </a:cubicBezTo>
                <a:cubicBezTo>
                  <a:pt x="4399" y="509"/>
                  <a:pt x="4095" y="99"/>
                  <a:pt x="3694" y="18"/>
                </a:cubicBezTo>
                <a:cubicBezTo>
                  <a:pt x="3634" y="6"/>
                  <a:pt x="3580" y="1"/>
                  <a:pt x="3530"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
          <p:cNvSpPr/>
          <p:nvPr/>
        </p:nvSpPr>
        <p:spPr>
          <a:xfrm>
            <a:off x="6666568" y="539395"/>
            <a:ext cx="892196" cy="371951"/>
          </a:xfrm>
          <a:custGeom>
            <a:rect b="b" l="l" r="r" t="t"/>
            <a:pathLst>
              <a:path extrusionOk="0" h="2202" w="5282">
                <a:moveTo>
                  <a:pt x="1874" y="1"/>
                </a:moveTo>
                <a:cubicBezTo>
                  <a:pt x="1844" y="1"/>
                  <a:pt x="1814" y="2"/>
                  <a:pt x="1785" y="6"/>
                </a:cubicBezTo>
                <a:cubicBezTo>
                  <a:pt x="1249" y="77"/>
                  <a:pt x="1231" y="461"/>
                  <a:pt x="919" y="773"/>
                </a:cubicBezTo>
                <a:cubicBezTo>
                  <a:pt x="705" y="987"/>
                  <a:pt x="366" y="1014"/>
                  <a:pt x="170" y="1246"/>
                </a:cubicBezTo>
                <a:cubicBezTo>
                  <a:pt x="18" y="1442"/>
                  <a:pt x="0" y="1745"/>
                  <a:pt x="152" y="1942"/>
                </a:cubicBezTo>
                <a:cubicBezTo>
                  <a:pt x="330" y="2165"/>
                  <a:pt x="652" y="2191"/>
                  <a:pt x="937" y="2200"/>
                </a:cubicBezTo>
                <a:cubicBezTo>
                  <a:pt x="993" y="2201"/>
                  <a:pt x="1049" y="2202"/>
                  <a:pt x="1105" y="2202"/>
                </a:cubicBezTo>
                <a:cubicBezTo>
                  <a:pt x="2369" y="2202"/>
                  <a:pt x="3624" y="2012"/>
                  <a:pt x="4871" y="1790"/>
                </a:cubicBezTo>
                <a:cubicBezTo>
                  <a:pt x="5014" y="1763"/>
                  <a:pt x="5183" y="1719"/>
                  <a:pt x="5246" y="1576"/>
                </a:cubicBezTo>
                <a:cubicBezTo>
                  <a:pt x="5282" y="1469"/>
                  <a:pt x="5237" y="1353"/>
                  <a:pt x="5175" y="1264"/>
                </a:cubicBezTo>
                <a:cubicBezTo>
                  <a:pt x="5014" y="1059"/>
                  <a:pt x="4737" y="969"/>
                  <a:pt x="4479" y="969"/>
                </a:cubicBezTo>
                <a:cubicBezTo>
                  <a:pt x="4220" y="978"/>
                  <a:pt x="3970" y="1059"/>
                  <a:pt x="3720" y="1139"/>
                </a:cubicBezTo>
                <a:cubicBezTo>
                  <a:pt x="3738" y="898"/>
                  <a:pt x="3587" y="657"/>
                  <a:pt x="3355" y="577"/>
                </a:cubicBezTo>
                <a:cubicBezTo>
                  <a:pt x="3297" y="556"/>
                  <a:pt x="3235" y="546"/>
                  <a:pt x="3174" y="546"/>
                </a:cubicBezTo>
                <a:cubicBezTo>
                  <a:pt x="2997" y="546"/>
                  <a:pt x="2818" y="628"/>
                  <a:pt x="2712" y="773"/>
                </a:cubicBezTo>
                <a:cubicBezTo>
                  <a:pt x="2721" y="348"/>
                  <a:pt x="2301" y="1"/>
                  <a:pt x="1874"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
          <p:cNvSpPr/>
          <p:nvPr/>
        </p:nvSpPr>
        <p:spPr>
          <a:xfrm>
            <a:off x="5780606" y="3586619"/>
            <a:ext cx="813820" cy="381072"/>
          </a:xfrm>
          <a:custGeom>
            <a:rect b="b" l="l" r="r" t="t"/>
            <a:pathLst>
              <a:path extrusionOk="0" h="2256" w="4818">
                <a:moveTo>
                  <a:pt x="1601" y="0"/>
                </a:moveTo>
                <a:cubicBezTo>
                  <a:pt x="1436" y="0"/>
                  <a:pt x="1268" y="46"/>
                  <a:pt x="1133" y="140"/>
                </a:cubicBezTo>
                <a:cubicBezTo>
                  <a:pt x="768" y="417"/>
                  <a:pt x="527" y="1246"/>
                  <a:pt x="821" y="1612"/>
                </a:cubicBezTo>
                <a:cubicBezTo>
                  <a:pt x="661" y="1621"/>
                  <a:pt x="491" y="1639"/>
                  <a:pt x="339" y="1683"/>
                </a:cubicBezTo>
                <a:cubicBezTo>
                  <a:pt x="232" y="1719"/>
                  <a:pt x="125" y="1764"/>
                  <a:pt x="63" y="1853"/>
                </a:cubicBezTo>
                <a:cubicBezTo>
                  <a:pt x="0" y="1933"/>
                  <a:pt x="0" y="2076"/>
                  <a:pt x="90" y="2138"/>
                </a:cubicBezTo>
                <a:cubicBezTo>
                  <a:pt x="134" y="2165"/>
                  <a:pt x="188" y="2174"/>
                  <a:pt x="241" y="2174"/>
                </a:cubicBezTo>
                <a:cubicBezTo>
                  <a:pt x="850" y="2229"/>
                  <a:pt x="1461" y="2256"/>
                  <a:pt x="2071" y="2256"/>
                </a:cubicBezTo>
                <a:cubicBezTo>
                  <a:pt x="2855" y="2256"/>
                  <a:pt x="3639" y="2211"/>
                  <a:pt x="4416" y="2120"/>
                </a:cubicBezTo>
                <a:cubicBezTo>
                  <a:pt x="4532" y="2112"/>
                  <a:pt x="4648" y="2094"/>
                  <a:pt x="4729" y="2013"/>
                </a:cubicBezTo>
                <a:cubicBezTo>
                  <a:pt x="4818" y="1915"/>
                  <a:pt x="4818" y="1755"/>
                  <a:pt x="4746" y="1639"/>
                </a:cubicBezTo>
                <a:cubicBezTo>
                  <a:pt x="4675" y="1532"/>
                  <a:pt x="4550" y="1460"/>
                  <a:pt x="4425" y="1407"/>
                </a:cubicBezTo>
                <a:cubicBezTo>
                  <a:pt x="4276" y="1350"/>
                  <a:pt x="4115" y="1321"/>
                  <a:pt x="3952" y="1321"/>
                </a:cubicBezTo>
                <a:cubicBezTo>
                  <a:pt x="3782" y="1321"/>
                  <a:pt x="3612" y="1352"/>
                  <a:pt x="3453" y="1416"/>
                </a:cubicBezTo>
                <a:cubicBezTo>
                  <a:pt x="3360" y="951"/>
                  <a:pt x="2916" y="674"/>
                  <a:pt x="2468" y="674"/>
                </a:cubicBezTo>
                <a:cubicBezTo>
                  <a:pt x="2401" y="674"/>
                  <a:pt x="2333" y="680"/>
                  <a:pt x="2266" y="693"/>
                </a:cubicBezTo>
                <a:cubicBezTo>
                  <a:pt x="2354" y="244"/>
                  <a:pt x="1984" y="0"/>
                  <a:pt x="1601"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
          <p:cNvSpPr/>
          <p:nvPr/>
        </p:nvSpPr>
        <p:spPr>
          <a:xfrm>
            <a:off x="2647193" y="3480070"/>
            <a:ext cx="892196" cy="371951"/>
          </a:xfrm>
          <a:custGeom>
            <a:rect b="b" l="l" r="r" t="t"/>
            <a:pathLst>
              <a:path extrusionOk="0" h="2202" w="5282">
                <a:moveTo>
                  <a:pt x="1874" y="1"/>
                </a:moveTo>
                <a:cubicBezTo>
                  <a:pt x="1844" y="1"/>
                  <a:pt x="1814" y="2"/>
                  <a:pt x="1785" y="6"/>
                </a:cubicBezTo>
                <a:cubicBezTo>
                  <a:pt x="1249" y="77"/>
                  <a:pt x="1231" y="461"/>
                  <a:pt x="919" y="773"/>
                </a:cubicBezTo>
                <a:cubicBezTo>
                  <a:pt x="705" y="987"/>
                  <a:pt x="366" y="1014"/>
                  <a:pt x="170" y="1246"/>
                </a:cubicBezTo>
                <a:cubicBezTo>
                  <a:pt x="18" y="1442"/>
                  <a:pt x="0" y="1745"/>
                  <a:pt x="152" y="1942"/>
                </a:cubicBezTo>
                <a:cubicBezTo>
                  <a:pt x="330" y="2165"/>
                  <a:pt x="652" y="2191"/>
                  <a:pt x="937" y="2200"/>
                </a:cubicBezTo>
                <a:cubicBezTo>
                  <a:pt x="993" y="2201"/>
                  <a:pt x="1049" y="2202"/>
                  <a:pt x="1105" y="2202"/>
                </a:cubicBezTo>
                <a:cubicBezTo>
                  <a:pt x="2369" y="2202"/>
                  <a:pt x="3624" y="2012"/>
                  <a:pt x="4871" y="1790"/>
                </a:cubicBezTo>
                <a:cubicBezTo>
                  <a:pt x="5014" y="1763"/>
                  <a:pt x="5183" y="1719"/>
                  <a:pt x="5246" y="1576"/>
                </a:cubicBezTo>
                <a:cubicBezTo>
                  <a:pt x="5282" y="1469"/>
                  <a:pt x="5237" y="1353"/>
                  <a:pt x="5175" y="1264"/>
                </a:cubicBezTo>
                <a:cubicBezTo>
                  <a:pt x="5014" y="1059"/>
                  <a:pt x="4737" y="969"/>
                  <a:pt x="4479" y="969"/>
                </a:cubicBezTo>
                <a:cubicBezTo>
                  <a:pt x="4220" y="978"/>
                  <a:pt x="3970" y="1059"/>
                  <a:pt x="3720" y="1139"/>
                </a:cubicBezTo>
                <a:cubicBezTo>
                  <a:pt x="3738" y="898"/>
                  <a:pt x="3587" y="657"/>
                  <a:pt x="3355" y="577"/>
                </a:cubicBezTo>
                <a:cubicBezTo>
                  <a:pt x="3297" y="556"/>
                  <a:pt x="3235" y="546"/>
                  <a:pt x="3174" y="546"/>
                </a:cubicBezTo>
                <a:cubicBezTo>
                  <a:pt x="2997" y="546"/>
                  <a:pt x="2818" y="628"/>
                  <a:pt x="2712" y="773"/>
                </a:cubicBezTo>
                <a:cubicBezTo>
                  <a:pt x="2721" y="348"/>
                  <a:pt x="2301" y="1"/>
                  <a:pt x="1874"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
          <p:cNvSpPr txBox="1"/>
          <p:nvPr>
            <p:ph type="ctrTitle"/>
          </p:nvPr>
        </p:nvSpPr>
        <p:spPr>
          <a:xfrm>
            <a:off x="803600" y="877124"/>
            <a:ext cx="7536900" cy="1855500"/>
          </a:xfrm>
          <a:prstGeom prst="rect">
            <a:avLst/>
          </a:prstGeom>
        </p:spPr>
        <p:txBody>
          <a:bodyPr anchorCtr="0" anchor="b" bIns="91425" lIns="91425" spcFirstLastPara="1" rIns="91425" wrap="square" tIns="91425">
            <a:noAutofit/>
          </a:bodyPr>
          <a:lstStyle>
            <a:lvl1pPr lvl="0" algn="ctr">
              <a:spcBef>
                <a:spcPts val="0"/>
              </a:spcBef>
              <a:spcAft>
                <a:spcPts val="0"/>
              </a:spcAft>
              <a:buClr>
                <a:srgbClr val="191919"/>
              </a:buClr>
              <a:buSzPts val="5200"/>
              <a:buNone/>
              <a:defRPr sz="6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72" name="Google Shape;172;p2"/>
          <p:cNvSpPr txBox="1"/>
          <p:nvPr>
            <p:ph idx="1" type="subTitle"/>
          </p:nvPr>
        </p:nvSpPr>
        <p:spPr>
          <a:xfrm>
            <a:off x="2307600" y="2625634"/>
            <a:ext cx="4528800" cy="4758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1400"/>
              <a:buNone/>
              <a:defRPr sz="1600">
                <a:solidFill>
                  <a:schemeClr val="dk1"/>
                </a:solidFill>
              </a:defRPr>
            </a:lvl1pPr>
            <a:lvl2pPr lvl="1" algn="ctr">
              <a:lnSpc>
                <a:spcPct val="100000"/>
              </a:lnSpc>
              <a:spcBef>
                <a:spcPts val="0"/>
              </a:spcBef>
              <a:spcAft>
                <a:spcPts val="0"/>
              </a:spcAft>
              <a:buClr>
                <a:schemeClr val="dk1"/>
              </a:buClr>
              <a:buSzPts val="1800"/>
              <a:buNone/>
              <a:defRPr sz="1800">
                <a:solidFill>
                  <a:schemeClr val="dk1"/>
                </a:solidFill>
              </a:defRPr>
            </a:lvl2pPr>
            <a:lvl3pPr lvl="2" algn="ctr">
              <a:lnSpc>
                <a:spcPct val="100000"/>
              </a:lnSpc>
              <a:spcBef>
                <a:spcPts val="0"/>
              </a:spcBef>
              <a:spcAft>
                <a:spcPts val="0"/>
              </a:spcAft>
              <a:buClr>
                <a:schemeClr val="dk1"/>
              </a:buClr>
              <a:buSzPts val="1800"/>
              <a:buNone/>
              <a:defRPr sz="1800">
                <a:solidFill>
                  <a:schemeClr val="dk1"/>
                </a:solidFill>
              </a:defRPr>
            </a:lvl3pPr>
            <a:lvl4pPr lvl="3" algn="ctr">
              <a:lnSpc>
                <a:spcPct val="100000"/>
              </a:lnSpc>
              <a:spcBef>
                <a:spcPts val="0"/>
              </a:spcBef>
              <a:spcAft>
                <a:spcPts val="0"/>
              </a:spcAft>
              <a:buClr>
                <a:schemeClr val="dk1"/>
              </a:buClr>
              <a:buSzPts val="1800"/>
              <a:buNone/>
              <a:defRPr sz="1800">
                <a:solidFill>
                  <a:schemeClr val="dk1"/>
                </a:solidFill>
              </a:defRPr>
            </a:lvl4pPr>
            <a:lvl5pPr lvl="4" algn="ctr">
              <a:lnSpc>
                <a:spcPct val="100000"/>
              </a:lnSpc>
              <a:spcBef>
                <a:spcPts val="0"/>
              </a:spcBef>
              <a:spcAft>
                <a:spcPts val="0"/>
              </a:spcAft>
              <a:buClr>
                <a:schemeClr val="dk1"/>
              </a:buClr>
              <a:buSzPts val="1800"/>
              <a:buNone/>
              <a:defRPr sz="1800">
                <a:solidFill>
                  <a:schemeClr val="dk1"/>
                </a:solidFill>
              </a:defRPr>
            </a:lvl5pPr>
            <a:lvl6pPr lvl="5" algn="ctr">
              <a:lnSpc>
                <a:spcPct val="100000"/>
              </a:lnSpc>
              <a:spcBef>
                <a:spcPts val="0"/>
              </a:spcBef>
              <a:spcAft>
                <a:spcPts val="0"/>
              </a:spcAft>
              <a:buClr>
                <a:schemeClr val="dk1"/>
              </a:buClr>
              <a:buSzPts val="1800"/>
              <a:buNone/>
              <a:defRPr sz="1800">
                <a:solidFill>
                  <a:schemeClr val="dk1"/>
                </a:solidFill>
              </a:defRPr>
            </a:lvl6pPr>
            <a:lvl7pPr lvl="6" algn="ctr">
              <a:lnSpc>
                <a:spcPct val="100000"/>
              </a:lnSpc>
              <a:spcBef>
                <a:spcPts val="0"/>
              </a:spcBef>
              <a:spcAft>
                <a:spcPts val="0"/>
              </a:spcAft>
              <a:buClr>
                <a:schemeClr val="dk1"/>
              </a:buClr>
              <a:buSzPts val="1800"/>
              <a:buNone/>
              <a:defRPr sz="1800">
                <a:solidFill>
                  <a:schemeClr val="dk1"/>
                </a:solidFill>
              </a:defRPr>
            </a:lvl7pPr>
            <a:lvl8pPr lvl="7" algn="ctr">
              <a:lnSpc>
                <a:spcPct val="100000"/>
              </a:lnSpc>
              <a:spcBef>
                <a:spcPts val="0"/>
              </a:spcBef>
              <a:spcAft>
                <a:spcPts val="0"/>
              </a:spcAft>
              <a:buClr>
                <a:schemeClr val="dk1"/>
              </a:buClr>
              <a:buSzPts val="1800"/>
              <a:buNone/>
              <a:defRPr sz="1800">
                <a:solidFill>
                  <a:schemeClr val="dk1"/>
                </a:solidFill>
              </a:defRPr>
            </a:lvl8pPr>
            <a:lvl9pPr lvl="8" algn="ctr">
              <a:lnSpc>
                <a:spcPct val="100000"/>
              </a:lnSpc>
              <a:spcBef>
                <a:spcPts val="0"/>
              </a:spcBef>
              <a:spcAft>
                <a:spcPts val="0"/>
              </a:spcAft>
              <a:buClr>
                <a:schemeClr val="dk1"/>
              </a:buClr>
              <a:buSzPts val="1800"/>
              <a:buNone/>
              <a:defRPr sz="1800">
                <a:solidFill>
                  <a:schemeClr val="dk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53" name="Shape 1153"/>
        <p:cNvGrpSpPr/>
        <p:nvPr/>
      </p:nvGrpSpPr>
      <p:grpSpPr>
        <a:xfrm>
          <a:off x="0" y="0"/>
          <a:ext cx="0" cy="0"/>
          <a:chOff x="0" y="0"/>
          <a:chExt cx="0" cy="0"/>
        </a:xfrm>
      </p:grpSpPr>
      <p:sp>
        <p:nvSpPr>
          <p:cNvPr id="1154" name="Google Shape;1154;p11"/>
          <p:cNvSpPr/>
          <p:nvPr/>
        </p:nvSpPr>
        <p:spPr>
          <a:xfrm>
            <a:off x="-337800" y="-624000"/>
            <a:ext cx="9819600" cy="6391500"/>
          </a:xfrm>
          <a:prstGeom prst="ellipse">
            <a:avLst/>
          </a:pr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55" name="Google Shape;1155;p11"/>
          <p:cNvGrpSpPr/>
          <p:nvPr/>
        </p:nvGrpSpPr>
        <p:grpSpPr>
          <a:xfrm flipH="1">
            <a:off x="-1165248" y="2767051"/>
            <a:ext cx="3026236" cy="3587326"/>
            <a:chOff x="7259245" y="2681361"/>
            <a:chExt cx="3076693" cy="3587326"/>
          </a:xfrm>
        </p:grpSpPr>
        <p:grpSp>
          <p:nvGrpSpPr>
            <p:cNvPr id="1156" name="Google Shape;1156;p11"/>
            <p:cNvGrpSpPr/>
            <p:nvPr/>
          </p:nvGrpSpPr>
          <p:grpSpPr>
            <a:xfrm rot="-653690">
              <a:off x="8539153" y="3339916"/>
              <a:ext cx="1599994" cy="2234952"/>
              <a:chOff x="3996441" y="87120"/>
              <a:chExt cx="849227" cy="1186243"/>
            </a:xfrm>
          </p:grpSpPr>
          <p:sp>
            <p:nvSpPr>
              <p:cNvPr id="1157" name="Google Shape;1157;p11"/>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11"/>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11"/>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11"/>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11"/>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11"/>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11"/>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11"/>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11"/>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11"/>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11"/>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8" name="Google Shape;1168;p11"/>
            <p:cNvGrpSpPr/>
            <p:nvPr/>
          </p:nvGrpSpPr>
          <p:grpSpPr>
            <a:xfrm rot="10800000">
              <a:off x="7259245" y="4604097"/>
              <a:ext cx="2605790" cy="1664590"/>
              <a:chOff x="5669385" y="-152150"/>
              <a:chExt cx="1383042" cy="883494"/>
            </a:xfrm>
          </p:grpSpPr>
          <p:sp>
            <p:nvSpPr>
              <p:cNvPr id="1169" name="Google Shape;1169;p11"/>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11"/>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11"/>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11"/>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11"/>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11"/>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11"/>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6" name="Google Shape;1176;p11"/>
            <p:cNvGrpSpPr/>
            <p:nvPr/>
          </p:nvGrpSpPr>
          <p:grpSpPr>
            <a:xfrm rot="-5400000">
              <a:off x="8111717" y="3337324"/>
              <a:ext cx="2064563" cy="752637"/>
              <a:chOff x="4953913" y="785386"/>
              <a:chExt cx="1095782" cy="399467"/>
            </a:xfrm>
          </p:grpSpPr>
          <p:sp>
            <p:nvSpPr>
              <p:cNvPr id="1177" name="Google Shape;1177;p11"/>
              <p:cNvSpPr/>
              <p:nvPr/>
            </p:nvSpPr>
            <p:spPr>
              <a:xfrm>
                <a:off x="5011730" y="785386"/>
                <a:ext cx="1037965" cy="329804"/>
              </a:xfrm>
              <a:custGeom>
                <a:rect b="b" l="l" r="r" t="t"/>
                <a:pathLst>
                  <a:path extrusionOk="0" h="3257" w="10251">
                    <a:moveTo>
                      <a:pt x="5157" y="1"/>
                    </a:moveTo>
                    <a:lnTo>
                      <a:pt x="5157" y="1"/>
                    </a:lnTo>
                    <a:cubicBezTo>
                      <a:pt x="4488" y="10"/>
                      <a:pt x="3819" y="170"/>
                      <a:pt x="3176" y="358"/>
                    </a:cubicBezTo>
                    <a:cubicBezTo>
                      <a:pt x="3194" y="581"/>
                      <a:pt x="3194" y="821"/>
                      <a:pt x="3123" y="1036"/>
                    </a:cubicBezTo>
                    <a:cubicBezTo>
                      <a:pt x="3007" y="848"/>
                      <a:pt x="2882" y="652"/>
                      <a:pt x="2739" y="482"/>
                    </a:cubicBezTo>
                    <a:cubicBezTo>
                      <a:pt x="2115" y="714"/>
                      <a:pt x="1580" y="1143"/>
                      <a:pt x="1142" y="1642"/>
                    </a:cubicBezTo>
                    <a:cubicBezTo>
                      <a:pt x="705" y="2133"/>
                      <a:pt x="357" y="2695"/>
                      <a:pt x="1" y="3257"/>
                    </a:cubicBezTo>
                    <a:cubicBezTo>
                      <a:pt x="643" y="2838"/>
                      <a:pt x="1455" y="2686"/>
                      <a:pt x="2222" y="2677"/>
                    </a:cubicBezTo>
                    <a:cubicBezTo>
                      <a:pt x="2248" y="2677"/>
                      <a:pt x="2274" y="2677"/>
                      <a:pt x="2300" y="2677"/>
                    </a:cubicBezTo>
                    <a:cubicBezTo>
                      <a:pt x="3041" y="2677"/>
                      <a:pt x="3773" y="2797"/>
                      <a:pt x="4506" y="2909"/>
                    </a:cubicBezTo>
                    <a:cubicBezTo>
                      <a:pt x="5469" y="3059"/>
                      <a:pt x="6435" y="3179"/>
                      <a:pt x="7389" y="3179"/>
                    </a:cubicBezTo>
                    <a:cubicBezTo>
                      <a:pt x="8360" y="3179"/>
                      <a:pt x="9319" y="3055"/>
                      <a:pt x="10251" y="2713"/>
                    </a:cubicBezTo>
                    <a:cubicBezTo>
                      <a:pt x="9582" y="1963"/>
                      <a:pt x="8895" y="1205"/>
                      <a:pt x="8003" y="741"/>
                    </a:cubicBezTo>
                    <a:cubicBezTo>
                      <a:pt x="7350" y="411"/>
                      <a:pt x="6590" y="302"/>
                      <a:pt x="5850" y="302"/>
                    </a:cubicBezTo>
                    <a:cubicBezTo>
                      <a:pt x="5791" y="302"/>
                      <a:pt x="5733" y="303"/>
                      <a:pt x="5674" y="304"/>
                    </a:cubicBezTo>
                    <a:cubicBezTo>
                      <a:pt x="5567" y="527"/>
                      <a:pt x="5487" y="697"/>
                      <a:pt x="5380" y="920"/>
                    </a:cubicBezTo>
                    <a:cubicBezTo>
                      <a:pt x="5398" y="634"/>
                      <a:pt x="5407" y="349"/>
                      <a:pt x="5416" y="63"/>
                    </a:cubicBezTo>
                    <a:lnTo>
                      <a:pt x="5416" y="63"/>
                    </a:lnTo>
                    <a:cubicBezTo>
                      <a:pt x="5344" y="340"/>
                      <a:pt x="5237" y="616"/>
                      <a:pt x="5112" y="875"/>
                    </a:cubicBezTo>
                    <a:cubicBezTo>
                      <a:pt x="5130" y="589"/>
                      <a:pt x="5166" y="286"/>
                      <a:pt x="51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11"/>
              <p:cNvSpPr/>
              <p:nvPr/>
            </p:nvSpPr>
            <p:spPr>
              <a:xfrm>
                <a:off x="5103872" y="803511"/>
                <a:ext cx="897119" cy="277351"/>
              </a:xfrm>
              <a:custGeom>
                <a:rect b="b" l="l" r="r" t="t"/>
                <a:pathLst>
                  <a:path extrusionOk="0" h="2739" w="8860">
                    <a:moveTo>
                      <a:pt x="3854" y="0"/>
                    </a:moveTo>
                    <a:lnTo>
                      <a:pt x="3854" y="0"/>
                    </a:lnTo>
                    <a:cubicBezTo>
                      <a:pt x="3712" y="330"/>
                      <a:pt x="3498" y="634"/>
                      <a:pt x="3248" y="892"/>
                    </a:cubicBezTo>
                    <a:cubicBezTo>
                      <a:pt x="3328" y="634"/>
                      <a:pt x="3382" y="366"/>
                      <a:pt x="3408" y="98"/>
                    </a:cubicBezTo>
                    <a:lnTo>
                      <a:pt x="3408" y="98"/>
                    </a:lnTo>
                    <a:cubicBezTo>
                      <a:pt x="3257" y="402"/>
                      <a:pt x="3069" y="687"/>
                      <a:pt x="2864" y="955"/>
                    </a:cubicBezTo>
                    <a:cubicBezTo>
                      <a:pt x="2971" y="687"/>
                      <a:pt x="3025" y="393"/>
                      <a:pt x="3025" y="98"/>
                    </a:cubicBezTo>
                    <a:lnTo>
                      <a:pt x="3025" y="98"/>
                    </a:lnTo>
                    <a:cubicBezTo>
                      <a:pt x="2909" y="437"/>
                      <a:pt x="2739" y="767"/>
                      <a:pt x="2543" y="1062"/>
                    </a:cubicBezTo>
                    <a:cubicBezTo>
                      <a:pt x="2588" y="803"/>
                      <a:pt x="2597" y="535"/>
                      <a:pt x="2588" y="268"/>
                    </a:cubicBezTo>
                    <a:lnTo>
                      <a:pt x="2588" y="268"/>
                    </a:lnTo>
                    <a:cubicBezTo>
                      <a:pt x="2498" y="580"/>
                      <a:pt x="2382" y="883"/>
                      <a:pt x="2249" y="1178"/>
                    </a:cubicBezTo>
                    <a:cubicBezTo>
                      <a:pt x="2215" y="1228"/>
                      <a:pt x="2173" y="1294"/>
                      <a:pt x="2117" y="1294"/>
                    </a:cubicBezTo>
                    <a:cubicBezTo>
                      <a:pt x="2113" y="1294"/>
                      <a:pt x="2109" y="1294"/>
                      <a:pt x="2106" y="1294"/>
                    </a:cubicBezTo>
                    <a:lnTo>
                      <a:pt x="1963" y="821"/>
                    </a:lnTo>
                    <a:cubicBezTo>
                      <a:pt x="1945" y="981"/>
                      <a:pt x="1910" y="1133"/>
                      <a:pt x="1847" y="1285"/>
                    </a:cubicBezTo>
                    <a:cubicBezTo>
                      <a:pt x="1803" y="1053"/>
                      <a:pt x="1758" y="830"/>
                      <a:pt x="1704" y="598"/>
                    </a:cubicBezTo>
                    <a:cubicBezTo>
                      <a:pt x="1597" y="883"/>
                      <a:pt x="1490" y="1178"/>
                      <a:pt x="1383" y="1463"/>
                    </a:cubicBezTo>
                    <a:cubicBezTo>
                      <a:pt x="1383" y="1204"/>
                      <a:pt x="1392" y="955"/>
                      <a:pt x="1392" y="696"/>
                    </a:cubicBezTo>
                    <a:lnTo>
                      <a:pt x="1392" y="696"/>
                    </a:lnTo>
                    <a:cubicBezTo>
                      <a:pt x="1258" y="1035"/>
                      <a:pt x="1098" y="1356"/>
                      <a:pt x="919" y="1677"/>
                    </a:cubicBezTo>
                    <a:cubicBezTo>
                      <a:pt x="982" y="1427"/>
                      <a:pt x="1053" y="1178"/>
                      <a:pt x="1116" y="937"/>
                    </a:cubicBezTo>
                    <a:lnTo>
                      <a:pt x="1116" y="937"/>
                    </a:lnTo>
                    <a:cubicBezTo>
                      <a:pt x="875" y="1204"/>
                      <a:pt x="670" y="1508"/>
                      <a:pt x="527" y="1838"/>
                    </a:cubicBezTo>
                    <a:cubicBezTo>
                      <a:pt x="598" y="1588"/>
                      <a:pt x="670" y="1338"/>
                      <a:pt x="741" y="1088"/>
                    </a:cubicBezTo>
                    <a:lnTo>
                      <a:pt x="741" y="1088"/>
                    </a:lnTo>
                    <a:cubicBezTo>
                      <a:pt x="429" y="1454"/>
                      <a:pt x="170" y="1865"/>
                      <a:pt x="1" y="2311"/>
                    </a:cubicBezTo>
                    <a:cubicBezTo>
                      <a:pt x="134" y="2299"/>
                      <a:pt x="271" y="2294"/>
                      <a:pt x="409" y="2294"/>
                    </a:cubicBezTo>
                    <a:cubicBezTo>
                      <a:pt x="685" y="2294"/>
                      <a:pt x="967" y="2314"/>
                      <a:pt x="1241" y="2337"/>
                    </a:cubicBezTo>
                    <a:cubicBezTo>
                      <a:pt x="1035" y="2293"/>
                      <a:pt x="848" y="2221"/>
                      <a:pt x="670" y="2132"/>
                    </a:cubicBezTo>
                    <a:lnTo>
                      <a:pt x="670" y="2132"/>
                    </a:lnTo>
                    <a:cubicBezTo>
                      <a:pt x="1258" y="2168"/>
                      <a:pt x="1838" y="2239"/>
                      <a:pt x="2418" y="2364"/>
                    </a:cubicBezTo>
                    <a:cubicBezTo>
                      <a:pt x="2043" y="2088"/>
                      <a:pt x="1571" y="1989"/>
                      <a:pt x="1107" y="1891"/>
                    </a:cubicBezTo>
                    <a:cubicBezTo>
                      <a:pt x="1157" y="1888"/>
                      <a:pt x="1208" y="1886"/>
                      <a:pt x="1258" y="1886"/>
                    </a:cubicBezTo>
                    <a:cubicBezTo>
                      <a:pt x="2056" y="1886"/>
                      <a:pt x="2861" y="2326"/>
                      <a:pt x="3649" y="2427"/>
                    </a:cubicBezTo>
                    <a:cubicBezTo>
                      <a:pt x="3114" y="2239"/>
                      <a:pt x="2614" y="1945"/>
                      <a:pt x="2195" y="1552"/>
                    </a:cubicBezTo>
                    <a:lnTo>
                      <a:pt x="2195" y="1552"/>
                    </a:lnTo>
                    <a:cubicBezTo>
                      <a:pt x="2820" y="1811"/>
                      <a:pt x="3444" y="2061"/>
                      <a:pt x="4069" y="2311"/>
                    </a:cubicBezTo>
                    <a:cubicBezTo>
                      <a:pt x="3640" y="2034"/>
                      <a:pt x="3203" y="1749"/>
                      <a:pt x="2775" y="1463"/>
                    </a:cubicBezTo>
                    <a:lnTo>
                      <a:pt x="2775" y="1463"/>
                    </a:lnTo>
                    <a:cubicBezTo>
                      <a:pt x="3631" y="1615"/>
                      <a:pt x="4443" y="2034"/>
                      <a:pt x="5068" y="2641"/>
                    </a:cubicBezTo>
                    <a:cubicBezTo>
                      <a:pt x="4747" y="2177"/>
                      <a:pt x="4399" y="1731"/>
                      <a:pt x="3935" y="1401"/>
                    </a:cubicBezTo>
                    <a:lnTo>
                      <a:pt x="3935" y="1401"/>
                    </a:lnTo>
                    <a:cubicBezTo>
                      <a:pt x="4622" y="1677"/>
                      <a:pt x="5228" y="2141"/>
                      <a:pt x="5674" y="2739"/>
                    </a:cubicBezTo>
                    <a:cubicBezTo>
                      <a:pt x="5433" y="2248"/>
                      <a:pt x="5103" y="1802"/>
                      <a:pt x="4711" y="1427"/>
                    </a:cubicBezTo>
                    <a:lnTo>
                      <a:pt x="4711" y="1427"/>
                    </a:lnTo>
                    <a:cubicBezTo>
                      <a:pt x="5362" y="1695"/>
                      <a:pt x="5960" y="2070"/>
                      <a:pt x="6406" y="2614"/>
                    </a:cubicBezTo>
                    <a:cubicBezTo>
                      <a:pt x="6120" y="2141"/>
                      <a:pt x="5826" y="1659"/>
                      <a:pt x="5398" y="1311"/>
                    </a:cubicBezTo>
                    <a:lnTo>
                      <a:pt x="5398" y="1311"/>
                    </a:lnTo>
                    <a:cubicBezTo>
                      <a:pt x="5969" y="1659"/>
                      <a:pt x="6486" y="2070"/>
                      <a:pt x="6950" y="2552"/>
                    </a:cubicBezTo>
                    <a:cubicBezTo>
                      <a:pt x="6727" y="2177"/>
                      <a:pt x="6442" y="1838"/>
                      <a:pt x="6129" y="1543"/>
                    </a:cubicBezTo>
                    <a:lnTo>
                      <a:pt x="6129" y="1543"/>
                    </a:lnTo>
                    <a:cubicBezTo>
                      <a:pt x="6638" y="1838"/>
                      <a:pt x="7075" y="2248"/>
                      <a:pt x="7503" y="2650"/>
                    </a:cubicBezTo>
                    <a:cubicBezTo>
                      <a:pt x="7307" y="2302"/>
                      <a:pt x="7075" y="1981"/>
                      <a:pt x="6807" y="1686"/>
                    </a:cubicBezTo>
                    <a:lnTo>
                      <a:pt x="6807" y="1686"/>
                    </a:lnTo>
                    <a:cubicBezTo>
                      <a:pt x="7191" y="1954"/>
                      <a:pt x="7566" y="2221"/>
                      <a:pt x="7878" y="2569"/>
                    </a:cubicBezTo>
                    <a:cubicBezTo>
                      <a:pt x="7753" y="2275"/>
                      <a:pt x="7574" y="1998"/>
                      <a:pt x="7351" y="1766"/>
                    </a:cubicBezTo>
                    <a:lnTo>
                      <a:pt x="7351" y="1766"/>
                    </a:lnTo>
                    <a:cubicBezTo>
                      <a:pt x="7619" y="1847"/>
                      <a:pt x="7833" y="2043"/>
                      <a:pt x="8029" y="2230"/>
                    </a:cubicBezTo>
                    <a:cubicBezTo>
                      <a:pt x="8172" y="2364"/>
                      <a:pt x="8315" y="2498"/>
                      <a:pt x="8449" y="2623"/>
                    </a:cubicBezTo>
                    <a:cubicBezTo>
                      <a:pt x="8270" y="2427"/>
                      <a:pt x="8092" y="2230"/>
                      <a:pt x="7922" y="2034"/>
                    </a:cubicBezTo>
                    <a:lnTo>
                      <a:pt x="7922" y="2034"/>
                    </a:lnTo>
                    <a:cubicBezTo>
                      <a:pt x="8261" y="2105"/>
                      <a:pt x="8583" y="2266"/>
                      <a:pt x="8859" y="2489"/>
                    </a:cubicBezTo>
                    <a:cubicBezTo>
                      <a:pt x="8672" y="2293"/>
                      <a:pt x="8547" y="2070"/>
                      <a:pt x="8324" y="1918"/>
                    </a:cubicBezTo>
                    <a:lnTo>
                      <a:pt x="8324" y="1918"/>
                    </a:lnTo>
                    <a:lnTo>
                      <a:pt x="8609" y="2061"/>
                    </a:lnTo>
                    <a:cubicBezTo>
                      <a:pt x="8306" y="1740"/>
                      <a:pt x="7896" y="1535"/>
                      <a:pt x="7459" y="1481"/>
                    </a:cubicBezTo>
                    <a:cubicBezTo>
                      <a:pt x="7561" y="1459"/>
                      <a:pt x="7664" y="1448"/>
                      <a:pt x="7766" y="1448"/>
                    </a:cubicBezTo>
                    <a:cubicBezTo>
                      <a:pt x="7833" y="1448"/>
                      <a:pt x="7900" y="1453"/>
                      <a:pt x="7967" y="1463"/>
                    </a:cubicBezTo>
                    <a:cubicBezTo>
                      <a:pt x="7659" y="1275"/>
                      <a:pt x="7294" y="1176"/>
                      <a:pt x="6931" y="1176"/>
                    </a:cubicBezTo>
                    <a:cubicBezTo>
                      <a:pt x="6863" y="1176"/>
                      <a:pt x="6795" y="1180"/>
                      <a:pt x="6727" y="1187"/>
                    </a:cubicBezTo>
                    <a:cubicBezTo>
                      <a:pt x="6914" y="1115"/>
                      <a:pt x="7120" y="1071"/>
                      <a:pt x="7316" y="1053"/>
                    </a:cubicBezTo>
                    <a:cubicBezTo>
                      <a:pt x="7101" y="1006"/>
                      <a:pt x="6879" y="967"/>
                      <a:pt x="6661" y="967"/>
                    </a:cubicBezTo>
                    <a:cubicBezTo>
                      <a:pt x="6462" y="967"/>
                      <a:pt x="6267" y="999"/>
                      <a:pt x="6085" y="1088"/>
                    </a:cubicBezTo>
                    <a:cubicBezTo>
                      <a:pt x="6049" y="1106"/>
                      <a:pt x="6013" y="1115"/>
                      <a:pt x="5987" y="1133"/>
                    </a:cubicBezTo>
                    <a:cubicBezTo>
                      <a:pt x="6183" y="973"/>
                      <a:pt x="6415" y="839"/>
                      <a:pt x="6665" y="749"/>
                    </a:cubicBezTo>
                    <a:lnTo>
                      <a:pt x="6665" y="749"/>
                    </a:lnTo>
                    <a:cubicBezTo>
                      <a:pt x="6290" y="812"/>
                      <a:pt x="5879" y="883"/>
                      <a:pt x="5549" y="1071"/>
                    </a:cubicBezTo>
                    <a:cubicBezTo>
                      <a:pt x="5639" y="803"/>
                      <a:pt x="5951" y="660"/>
                      <a:pt x="6004" y="384"/>
                    </a:cubicBezTo>
                    <a:lnTo>
                      <a:pt x="6004" y="384"/>
                    </a:lnTo>
                    <a:cubicBezTo>
                      <a:pt x="5746" y="616"/>
                      <a:pt x="5469" y="848"/>
                      <a:pt x="5139" y="973"/>
                    </a:cubicBezTo>
                    <a:cubicBezTo>
                      <a:pt x="5264" y="749"/>
                      <a:pt x="5389" y="535"/>
                      <a:pt x="5505" y="312"/>
                    </a:cubicBezTo>
                    <a:lnTo>
                      <a:pt x="5505" y="312"/>
                    </a:lnTo>
                    <a:cubicBezTo>
                      <a:pt x="5291" y="535"/>
                      <a:pt x="5077" y="749"/>
                      <a:pt x="4871" y="973"/>
                    </a:cubicBezTo>
                    <a:cubicBezTo>
                      <a:pt x="4978" y="758"/>
                      <a:pt x="5077" y="544"/>
                      <a:pt x="5166" y="321"/>
                    </a:cubicBezTo>
                    <a:lnTo>
                      <a:pt x="5166" y="321"/>
                    </a:lnTo>
                    <a:cubicBezTo>
                      <a:pt x="4952" y="571"/>
                      <a:pt x="4738" y="812"/>
                      <a:pt x="4515" y="1053"/>
                    </a:cubicBezTo>
                    <a:cubicBezTo>
                      <a:pt x="4639" y="865"/>
                      <a:pt x="4720" y="651"/>
                      <a:pt x="4773" y="428"/>
                    </a:cubicBezTo>
                    <a:lnTo>
                      <a:pt x="4773" y="428"/>
                    </a:lnTo>
                    <a:cubicBezTo>
                      <a:pt x="4622" y="651"/>
                      <a:pt x="4461" y="874"/>
                      <a:pt x="4238" y="1026"/>
                    </a:cubicBezTo>
                    <a:cubicBezTo>
                      <a:pt x="4265" y="883"/>
                      <a:pt x="4292" y="741"/>
                      <a:pt x="4309" y="598"/>
                    </a:cubicBezTo>
                    <a:lnTo>
                      <a:pt x="4309" y="598"/>
                    </a:lnTo>
                    <a:cubicBezTo>
                      <a:pt x="4220" y="767"/>
                      <a:pt x="4095" y="928"/>
                      <a:pt x="3953" y="1062"/>
                    </a:cubicBezTo>
                    <a:cubicBezTo>
                      <a:pt x="3979" y="812"/>
                      <a:pt x="3970" y="553"/>
                      <a:pt x="3944" y="303"/>
                    </a:cubicBezTo>
                    <a:cubicBezTo>
                      <a:pt x="3881" y="509"/>
                      <a:pt x="3792" y="714"/>
                      <a:pt x="3667" y="901"/>
                    </a:cubicBezTo>
                    <a:cubicBezTo>
                      <a:pt x="3774" y="616"/>
                      <a:pt x="3837" y="312"/>
                      <a:pt x="385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11"/>
              <p:cNvSpPr/>
              <p:nvPr/>
            </p:nvSpPr>
            <p:spPr>
              <a:xfrm>
                <a:off x="5011730" y="900110"/>
                <a:ext cx="1032598" cy="215076"/>
              </a:xfrm>
              <a:custGeom>
                <a:rect b="b" l="l" r="r" t="t"/>
                <a:pathLst>
                  <a:path extrusionOk="0" h="2124" w="10198">
                    <a:moveTo>
                      <a:pt x="5008" y="0"/>
                    </a:moveTo>
                    <a:cubicBezTo>
                      <a:pt x="4992" y="0"/>
                      <a:pt x="4976" y="1"/>
                      <a:pt x="4961" y="1"/>
                    </a:cubicBezTo>
                    <a:cubicBezTo>
                      <a:pt x="4497" y="10"/>
                      <a:pt x="4024" y="81"/>
                      <a:pt x="3569" y="170"/>
                    </a:cubicBezTo>
                    <a:cubicBezTo>
                      <a:pt x="2837" y="313"/>
                      <a:pt x="2106" y="527"/>
                      <a:pt x="1446" y="884"/>
                    </a:cubicBezTo>
                    <a:cubicBezTo>
                      <a:pt x="955" y="1143"/>
                      <a:pt x="500" y="1490"/>
                      <a:pt x="134" y="1910"/>
                    </a:cubicBezTo>
                    <a:cubicBezTo>
                      <a:pt x="90" y="1981"/>
                      <a:pt x="45" y="2052"/>
                      <a:pt x="1" y="2124"/>
                    </a:cubicBezTo>
                    <a:cubicBezTo>
                      <a:pt x="643" y="1705"/>
                      <a:pt x="1455" y="1553"/>
                      <a:pt x="2222" y="1544"/>
                    </a:cubicBezTo>
                    <a:cubicBezTo>
                      <a:pt x="2269" y="1543"/>
                      <a:pt x="2315" y="1542"/>
                      <a:pt x="2362" y="1542"/>
                    </a:cubicBezTo>
                    <a:cubicBezTo>
                      <a:pt x="3081" y="1542"/>
                      <a:pt x="3794" y="1667"/>
                      <a:pt x="4506" y="1776"/>
                    </a:cubicBezTo>
                    <a:cubicBezTo>
                      <a:pt x="5469" y="1928"/>
                      <a:pt x="6435" y="2048"/>
                      <a:pt x="7388" y="2048"/>
                    </a:cubicBezTo>
                    <a:cubicBezTo>
                      <a:pt x="8342" y="2048"/>
                      <a:pt x="9283" y="1928"/>
                      <a:pt x="10197" y="1598"/>
                    </a:cubicBezTo>
                    <a:cubicBezTo>
                      <a:pt x="9885" y="1374"/>
                      <a:pt x="9564" y="1143"/>
                      <a:pt x="9216" y="973"/>
                    </a:cubicBezTo>
                    <a:cubicBezTo>
                      <a:pt x="8877" y="812"/>
                      <a:pt x="8511" y="705"/>
                      <a:pt x="8154" y="598"/>
                    </a:cubicBezTo>
                    <a:cubicBezTo>
                      <a:pt x="7126" y="299"/>
                      <a:pt x="6080" y="0"/>
                      <a:pt x="500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11"/>
              <p:cNvSpPr/>
              <p:nvPr/>
            </p:nvSpPr>
            <p:spPr>
              <a:xfrm>
                <a:off x="4953913" y="886440"/>
                <a:ext cx="1062367" cy="298413"/>
              </a:xfrm>
              <a:custGeom>
                <a:rect b="b" l="l" r="r" t="t"/>
                <a:pathLst>
                  <a:path extrusionOk="0" h="2947" w="10492">
                    <a:moveTo>
                      <a:pt x="10466" y="1589"/>
                    </a:moveTo>
                    <a:cubicBezTo>
                      <a:pt x="10475" y="1595"/>
                      <a:pt x="10483" y="1601"/>
                      <a:pt x="10492" y="1608"/>
                    </a:cubicBezTo>
                    <a:cubicBezTo>
                      <a:pt x="10484" y="1602"/>
                      <a:pt x="10475" y="1596"/>
                      <a:pt x="10466" y="1589"/>
                    </a:cubicBezTo>
                    <a:close/>
                    <a:moveTo>
                      <a:pt x="5444" y="0"/>
                    </a:moveTo>
                    <a:cubicBezTo>
                      <a:pt x="3443" y="0"/>
                      <a:pt x="1447" y="933"/>
                      <a:pt x="206" y="2500"/>
                    </a:cubicBezTo>
                    <a:cubicBezTo>
                      <a:pt x="99" y="2634"/>
                      <a:pt x="1" y="2794"/>
                      <a:pt x="45" y="2946"/>
                    </a:cubicBezTo>
                    <a:cubicBezTo>
                      <a:pt x="47" y="2946"/>
                      <a:pt x="50" y="2946"/>
                      <a:pt x="52" y="2946"/>
                    </a:cubicBezTo>
                    <a:cubicBezTo>
                      <a:pt x="117" y="2946"/>
                      <a:pt x="243" y="2828"/>
                      <a:pt x="277" y="2776"/>
                    </a:cubicBezTo>
                    <a:cubicBezTo>
                      <a:pt x="1134" y="1411"/>
                      <a:pt x="2668" y="573"/>
                      <a:pt x="4256" y="305"/>
                    </a:cubicBezTo>
                    <a:cubicBezTo>
                      <a:pt x="4822" y="213"/>
                      <a:pt x="5286" y="166"/>
                      <a:pt x="5720" y="166"/>
                    </a:cubicBezTo>
                    <a:cubicBezTo>
                      <a:pt x="6503" y="166"/>
                      <a:pt x="7184" y="319"/>
                      <a:pt x="8172" y="635"/>
                    </a:cubicBezTo>
                    <a:cubicBezTo>
                      <a:pt x="8704" y="801"/>
                      <a:pt x="10079" y="1324"/>
                      <a:pt x="10466" y="1589"/>
                    </a:cubicBezTo>
                    <a:lnTo>
                      <a:pt x="10466" y="1589"/>
                    </a:lnTo>
                    <a:cubicBezTo>
                      <a:pt x="9562" y="949"/>
                      <a:pt x="8537" y="570"/>
                      <a:pt x="7459" y="305"/>
                    </a:cubicBezTo>
                    <a:cubicBezTo>
                      <a:pt x="7093" y="207"/>
                      <a:pt x="6718" y="118"/>
                      <a:pt x="6344" y="64"/>
                    </a:cubicBezTo>
                    <a:cubicBezTo>
                      <a:pt x="6045" y="21"/>
                      <a:pt x="5745" y="0"/>
                      <a:pt x="54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81" name="Google Shape;1181;p11"/>
          <p:cNvGrpSpPr/>
          <p:nvPr/>
        </p:nvGrpSpPr>
        <p:grpSpPr>
          <a:xfrm flipH="1">
            <a:off x="7284049" y="2181565"/>
            <a:ext cx="2938747" cy="5118707"/>
            <a:chOff x="-1072461" y="2126055"/>
            <a:chExt cx="2988050" cy="5118707"/>
          </a:xfrm>
        </p:grpSpPr>
        <p:grpSp>
          <p:nvGrpSpPr>
            <p:cNvPr id="1182" name="Google Shape;1182;p11"/>
            <p:cNvGrpSpPr/>
            <p:nvPr/>
          </p:nvGrpSpPr>
          <p:grpSpPr>
            <a:xfrm rot="-373500">
              <a:off x="-956004" y="2206215"/>
              <a:ext cx="1600037" cy="2235012"/>
              <a:chOff x="3996441" y="87120"/>
              <a:chExt cx="849227" cy="1186243"/>
            </a:xfrm>
          </p:grpSpPr>
          <p:sp>
            <p:nvSpPr>
              <p:cNvPr id="1183" name="Google Shape;1183;p11"/>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11"/>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11"/>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11"/>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11"/>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11"/>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11"/>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11"/>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11"/>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11"/>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11"/>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94" name="Google Shape;1194;p11"/>
            <p:cNvGrpSpPr/>
            <p:nvPr/>
          </p:nvGrpSpPr>
          <p:grpSpPr>
            <a:xfrm rot="-3689794">
              <a:off x="-740433" y="4870354"/>
              <a:ext cx="2605749" cy="1664564"/>
              <a:chOff x="5669385" y="-152150"/>
              <a:chExt cx="1383042" cy="883494"/>
            </a:xfrm>
          </p:grpSpPr>
          <p:sp>
            <p:nvSpPr>
              <p:cNvPr id="1195" name="Google Shape;1195;p11"/>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11"/>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11"/>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11"/>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11"/>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11"/>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11"/>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02" name="Google Shape;1202;p11"/>
            <p:cNvGrpSpPr/>
            <p:nvPr/>
          </p:nvGrpSpPr>
          <p:grpSpPr>
            <a:xfrm rot="10592362">
              <a:off x="-614421" y="3671006"/>
              <a:ext cx="1228830" cy="1463922"/>
              <a:chOff x="5806687" y="1410545"/>
              <a:chExt cx="477012" cy="568271"/>
            </a:xfrm>
          </p:grpSpPr>
          <p:sp>
            <p:nvSpPr>
              <p:cNvPr id="1203" name="Google Shape;1203;p11"/>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11"/>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11"/>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11"/>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207" name="Google Shape;1207;p11"/>
          <p:cNvGrpSpPr/>
          <p:nvPr/>
        </p:nvGrpSpPr>
        <p:grpSpPr>
          <a:xfrm>
            <a:off x="5881542" y="-1038714"/>
            <a:ext cx="4946034" cy="3735841"/>
            <a:chOff x="5881542" y="-1038714"/>
            <a:chExt cx="4946034" cy="3735841"/>
          </a:xfrm>
        </p:grpSpPr>
        <p:grpSp>
          <p:nvGrpSpPr>
            <p:cNvPr id="1208" name="Google Shape;1208;p11"/>
            <p:cNvGrpSpPr/>
            <p:nvPr/>
          </p:nvGrpSpPr>
          <p:grpSpPr>
            <a:xfrm flipH="1" rot="-5400000">
              <a:off x="6208992" y="-1366164"/>
              <a:ext cx="1600029" cy="2254930"/>
              <a:chOff x="3996441" y="87120"/>
              <a:chExt cx="849227" cy="1186243"/>
            </a:xfrm>
          </p:grpSpPr>
          <p:sp>
            <p:nvSpPr>
              <p:cNvPr id="1209" name="Google Shape;1209;p11"/>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11"/>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11"/>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11"/>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11"/>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11"/>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11"/>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11"/>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11"/>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11"/>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11"/>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0" name="Google Shape;1220;p11"/>
            <p:cNvGrpSpPr/>
            <p:nvPr/>
          </p:nvGrpSpPr>
          <p:grpSpPr>
            <a:xfrm flipH="1" rot="588935">
              <a:off x="5929099" y="-416549"/>
              <a:ext cx="3012460" cy="802439"/>
              <a:chOff x="915235" y="704077"/>
              <a:chExt cx="1319859" cy="354511"/>
            </a:xfrm>
          </p:grpSpPr>
          <p:sp>
            <p:nvSpPr>
              <p:cNvPr id="1221" name="Google Shape;1221;p11"/>
              <p:cNvSpPr/>
              <p:nvPr/>
            </p:nvSpPr>
            <p:spPr>
              <a:xfrm>
                <a:off x="915235" y="704077"/>
                <a:ext cx="1319859" cy="354511"/>
              </a:xfrm>
              <a:custGeom>
                <a:rect b="b" l="l" r="r" t="t"/>
                <a:pathLst>
                  <a:path extrusionOk="0" h="3501" w="13035">
                    <a:moveTo>
                      <a:pt x="1" y="1"/>
                    </a:moveTo>
                    <a:lnTo>
                      <a:pt x="1" y="1"/>
                    </a:lnTo>
                    <a:cubicBezTo>
                      <a:pt x="946" y="1428"/>
                      <a:pt x="2365" y="2534"/>
                      <a:pt x="3988" y="3087"/>
                    </a:cubicBezTo>
                    <a:cubicBezTo>
                      <a:pt x="4794" y="3362"/>
                      <a:pt x="5645" y="3500"/>
                      <a:pt x="6495" y="3500"/>
                    </a:cubicBezTo>
                    <a:cubicBezTo>
                      <a:pt x="7385" y="3500"/>
                      <a:pt x="8274" y="3349"/>
                      <a:pt x="9109" y="3043"/>
                    </a:cubicBezTo>
                    <a:cubicBezTo>
                      <a:pt x="10635" y="2490"/>
                      <a:pt x="11919" y="1473"/>
                      <a:pt x="13034" y="286"/>
                    </a:cubicBezTo>
                    <a:lnTo>
                      <a:pt x="12651" y="277"/>
                    </a:lnTo>
                    <a:cubicBezTo>
                      <a:pt x="11625" y="1303"/>
                      <a:pt x="10456" y="2178"/>
                      <a:pt x="9100" y="2677"/>
                    </a:cubicBezTo>
                    <a:cubicBezTo>
                      <a:pt x="8270" y="2983"/>
                      <a:pt x="7388" y="3135"/>
                      <a:pt x="6506" y="3135"/>
                    </a:cubicBezTo>
                    <a:cubicBezTo>
                      <a:pt x="5664" y="3135"/>
                      <a:pt x="4821" y="2996"/>
                      <a:pt x="4024" y="2722"/>
                    </a:cubicBezTo>
                    <a:cubicBezTo>
                      <a:pt x="2552" y="2213"/>
                      <a:pt x="1250" y="1250"/>
                      <a:pt x="322" y="10"/>
                    </a:cubicBezTo>
                    <a:lnTo>
                      <a:pt x="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11"/>
              <p:cNvSpPr/>
              <p:nvPr/>
            </p:nvSpPr>
            <p:spPr>
              <a:xfrm>
                <a:off x="915235" y="704077"/>
                <a:ext cx="1319859" cy="354511"/>
              </a:xfrm>
              <a:custGeom>
                <a:rect b="b" l="l" r="r" t="t"/>
                <a:pathLst>
                  <a:path extrusionOk="0" h="3501" w="13035">
                    <a:moveTo>
                      <a:pt x="1" y="1"/>
                    </a:moveTo>
                    <a:lnTo>
                      <a:pt x="1" y="1"/>
                    </a:lnTo>
                    <a:cubicBezTo>
                      <a:pt x="946" y="1428"/>
                      <a:pt x="2365" y="2534"/>
                      <a:pt x="3988" y="3087"/>
                    </a:cubicBezTo>
                    <a:cubicBezTo>
                      <a:pt x="4794" y="3362"/>
                      <a:pt x="5645" y="3500"/>
                      <a:pt x="6495" y="3500"/>
                    </a:cubicBezTo>
                    <a:cubicBezTo>
                      <a:pt x="7385" y="3500"/>
                      <a:pt x="8274" y="3349"/>
                      <a:pt x="9109" y="3043"/>
                    </a:cubicBezTo>
                    <a:cubicBezTo>
                      <a:pt x="10635" y="2490"/>
                      <a:pt x="11919" y="1473"/>
                      <a:pt x="13034" y="286"/>
                    </a:cubicBezTo>
                    <a:lnTo>
                      <a:pt x="12713" y="277"/>
                    </a:lnTo>
                    <a:cubicBezTo>
                      <a:pt x="12490" y="554"/>
                      <a:pt x="12249" y="804"/>
                      <a:pt x="11991" y="1045"/>
                    </a:cubicBezTo>
                    <a:cubicBezTo>
                      <a:pt x="11652" y="1357"/>
                      <a:pt x="11286" y="1624"/>
                      <a:pt x="10920" y="1901"/>
                    </a:cubicBezTo>
                    <a:cubicBezTo>
                      <a:pt x="10581" y="2151"/>
                      <a:pt x="10224" y="2409"/>
                      <a:pt x="9841" y="2570"/>
                    </a:cubicBezTo>
                    <a:cubicBezTo>
                      <a:pt x="8767" y="3034"/>
                      <a:pt x="7591" y="3384"/>
                      <a:pt x="6432" y="3384"/>
                    </a:cubicBezTo>
                    <a:cubicBezTo>
                      <a:pt x="6030" y="3384"/>
                      <a:pt x="5630" y="3342"/>
                      <a:pt x="5237" y="3248"/>
                    </a:cubicBezTo>
                    <a:cubicBezTo>
                      <a:pt x="3890" y="2927"/>
                      <a:pt x="2543" y="2427"/>
                      <a:pt x="1508" y="1508"/>
                    </a:cubicBezTo>
                    <a:cubicBezTo>
                      <a:pt x="1267" y="1294"/>
                      <a:pt x="1053" y="1062"/>
                      <a:pt x="839" y="830"/>
                    </a:cubicBezTo>
                    <a:cubicBezTo>
                      <a:pt x="598" y="572"/>
                      <a:pt x="366" y="304"/>
                      <a:pt x="197" y="10"/>
                    </a:cubicBezTo>
                    <a:lnTo>
                      <a:pt x="1" y="1"/>
                    </a:ln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3" name="Google Shape;1223;p11"/>
            <p:cNvGrpSpPr/>
            <p:nvPr/>
          </p:nvGrpSpPr>
          <p:grpSpPr>
            <a:xfrm flipH="1" rot="-9342536">
              <a:off x="8819860" y="229358"/>
              <a:ext cx="1611866" cy="2238409"/>
              <a:chOff x="3996441" y="87120"/>
              <a:chExt cx="849227" cy="1186243"/>
            </a:xfrm>
          </p:grpSpPr>
          <p:sp>
            <p:nvSpPr>
              <p:cNvPr id="1224" name="Google Shape;1224;p11"/>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11"/>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11"/>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11"/>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11"/>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11"/>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11"/>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11"/>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11"/>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11"/>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11"/>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5" name="Google Shape;1235;p11"/>
            <p:cNvGrpSpPr/>
            <p:nvPr/>
          </p:nvGrpSpPr>
          <p:grpSpPr>
            <a:xfrm flipH="1" rot="5721511">
              <a:off x="8609130" y="-439579"/>
              <a:ext cx="1228955" cy="1476861"/>
              <a:chOff x="5806687" y="1410545"/>
              <a:chExt cx="477012" cy="568271"/>
            </a:xfrm>
          </p:grpSpPr>
          <p:sp>
            <p:nvSpPr>
              <p:cNvPr id="1236" name="Google Shape;1236;p11"/>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11"/>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11"/>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11"/>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40" name="Google Shape;1240;p11"/>
          <p:cNvSpPr/>
          <p:nvPr/>
        </p:nvSpPr>
        <p:spPr>
          <a:xfrm>
            <a:off x="2250281" y="4604094"/>
            <a:ext cx="813820" cy="381072"/>
          </a:xfrm>
          <a:custGeom>
            <a:rect b="b" l="l" r="r" t="t"/>
            <a:pathLst>
              <a:path extrusionOk="0" h="2256" w="4818">
                <a:moveTo>
                  <a:pt x="1601" y="0"/>
                </a:moveTo>
                <a:cubicBezTo>
                  <a:pt x="1436" y="0"/>
                  <a:pt x="1268" y="46"/>
                  <a:pt x="1133" y="140"/>
                </a:cubicBezTo>
                <a:cubicBezTo>
                  <a:pt x="768" y="417"/>
                  <a:pt x="527" y="1246"/>
                  <a:pt x="821" y="1612"/>
                </a:cubicBezTo>
                <a:cubicBezTo>
                  <a:pt x="661" y="1621"/>
                  <a:pt x="491" y="1639"/>
                  <a:pt x="339" y="1683"/>
                </a:cubicBezTo>
                <a:cubicBezTo>
                  <a:pt x="232" y="1719"/>
                  <a:pt x="125" y="1764"/>
                  <a:pt x="63" y="1853"/>
                </a:cubicBezTo>
                <a:cubicBezTo>
                  <a:pt x="0" y="1933"/>
                  <a:pt x="0" y="2076"/>
                  <a:pt x="90" y="2138"/>
                </a:cubicBezTo>
                <a:cubicBezTo>
                  <a:pt x="134" y="2165"/>
                  <a:pt x="188" y="2174"/>
                  <a:pt x="241" y="2174"/>
                </a:cubicBezTo>
                <a:cubicBezTo>
                  <a:pt x="850" y="2229"/>
                  <a:pt x="1461" y="2256"/>
                  <a:pt x="2071" y="2256"/>
                </a:cubicBezTo>
                <a:cubicBezTo>
                  <a:pt x="2855" y="2256"/>
                  <a:pt x="3639" y="2211"/>
                  <a:pt x="4416" y="2120"/>
                </a:cubicBezTo>
                <a:cubicBezTo>
                  <a:pt x="4532" y="2112"/>
                  <a:pt x="4648" y="2094"/>
                  <a:pt x="4729" y="2013"/>
                </a:cubicBezTo>
                <a:cubicBezTo>
                  <a:pt x="4818" y="1915"/>
                  <a:pt x="4818" y="1755"/>
                  <a:pt x="4746" y="1639"/>
                </a:cubicBezTo>
                <a:cubicBezTo>
                  <a:pt x="4675" y="1532"/>
                  <a:pt x="4550" y="1460"/>
                  <a:pt x="4425" y="1407"/>
                </a:cubicBezTo>
                <a:cubicBezTo>
                  <a:pt x="4276" y="1350"/>
                  <a:pt x="4115" y="1321"/>
                  <a:pt x="3952" y="1321"/>
                </a:cubicBezTo>
                <a:cubicBezTo>
                  <a:pt x="3782" y="1321"/>
                  <a:pt x="3612" y="1352"/>
                  <a:pt x="3453" y="1416"/>
                </a:cubicBezTo>
                <a:cubicBezTo>
                  <a:pt x="3360" y="951"/>
                  <a:pt x="2916" y="674"/>
                  <a:pt x="2468" y="674"/>
                </a:cubicBezTo>
                <a:cubicBezTo>
                  <a:pt x="2401" y="674"/>
                  <a:pt x="2333" y="680"/>
                  <a:pt x="2266" y="693"/>
                </a:cubicBezTo>
                <a:cubicBezTo>
                  <a:pt x="2354" y="244"/>
                  <a:pt x="1984" y="0"/>
                  <a:pt x="1601"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11"/>
          <p:cNvSpPr/>
          <p:nvPr/>
        </p:nvSpPr>
        <p:spPr>
          <a:xfrm flipH="1">
            <a:off x="5742849" y="4608650"/>
            <a:ext cx="840445" cy="371951"/>
          </a:xfrm>
          <a:custGeom>
            <a:rect b="b" l="l" r="r" t="t"/>
            <a:pathLst>
              <a:path extrusionOk="0" h="2202" w="5282">
                <a:moveTo>
                  <a:pt x="1874" y="1"/>
                </a:moveTo>
                <a:cubicBezTo>
                  <a:pt x="1844" y="1"/>
                  <a:pt x="1814" y="2"/>
                  <a:pt x="1785" y="6"/>
                </a:cubicBezTo>
                <a:cubicBezTo>
                  <a:pt x="1249" y="77"/>
                  <a:pt x="1231" y="461"/>
                  <a:pt x="919" y="773"/>
                </a:cubicBezTo>
                <a:cubicBezTo>
                  <a:pt x="705" y="987"/>
                  <a:pt x="366" y="1014"/>
                  <a:pt x="170" y="1246"/>
                </a:cubicBezTo>
                <a:cubicBezTo>
                  <a:pt x="18" y="1442"/>
                  <a:pt x="0" y="1745"/>
                  <a:pt x="152" y="1942"/>
                </a:cubicBezTo>
                <a:cubicBezTo>
                  <a:pt x="330" y="2165"/>
                  <a:pt x="652" y="2191"/>
                  <a:pt x="937" y="2200"/>
                </a:cubicBezTo>
                <a:cubicBezTo>
                  <a:pt x="993" y="2201"/>
                  <a:pt x="1049" y="2202"/>
                  <a:pt x="1105" y="2202"/>
                </a:cubicBezTo>
                <a:cubicBezTo>
                  <a:pt x="2369" y="2202"/>
                  <a:pt x="3624" y="2012"/>
                  <a:pt x="4871" y="1790"/>
                </a:cubicBezTo>
                <a:cubicBezTo>
                  <a:pt x="5014" y="1763"/>
                  <a:pt x="5183" y="1719"/>
                  <a:pt x="5246" y="1576"/>
                </a:cubicBezTo>
                <a:cubicBezTo>
                  <a:pt x="5282" y="1469"/>
                  <a:pt x="5237" y="1353"/>
                  <a:pt x="5175" y="1264"/>
                </a:cubicBezTo>
                <a:cubicBezTo>
                  <a:pt x="5014" y="1059"/>
                  <a:pt x="4737" y="969"/>
                  <a:pt x="4479" y="969"/>
                </a:cubicBezTo>
                <a:cubicBezTo>
                  <a:pt x="4220" y="978"/>
                  <a:pt x="3970" y="1059"/>
                  <a:pt x="3720" y="1139"/>
                </a:cubicBezTo>
                <a:cubicBezTo>
                  <a:pt x="3738" y="898"/>
                  <a:pt x="3587" y="657"/>
                  <a:pt x="3355" y="577"/>
                </a:cubicBezTo>
                <a:cubicBezTo>
                  <a:pt x="3297" y="556"/>
                  <a:pt x="3235" y="546"/>
                  <a:pt x="3174" y="546"/>
                </a:cubicBezTo>
                <a:cubicBezTo>
                  <a:pt x="2997" y="546"/>
                  <a:pt x="2818" y="628"/>
                  <a:pt x="2712" y="773"/>
                </a:cubicBezTo>
                <a:cubicBezTo>
                  <a:pt x="2721" y="348"/>
                  <a:pt x="2301" y="1"/>
                  <a:pt x="1874"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42" name="Google Shape;1242;p11"/>
          <p:cNvGrpSpPr/>
          <p:nvPr/>
        </p:nvGrpSpPr>
        <p:grpSpPr>
          <a:xfrm>
            <a:off x="-1504763" y="-1038737"/>
            <a:ext cx="3078451" cy="3693793"/>
            <a:chOff x="-1504763" y="-1038737"/>
            <a:chExt cx="3078451" cy="3693793"/>
          </a:xfrm>
        </p:grpSpPr>
        <p:grpSp>
          <p:nvGrpSpPr>
            <p:cNvPr id="1243" name="Google Shape;1243;p11"/>
            <p:cNvGrpSpPr/>
            <p:nvPr/>
          </p:nvGrpSpPr>
          <p:grpSpPr>
            <a:xfrm rot="8480098">
              <a:off x="-981950" y="-125816"/>
              <a:ext cx="1599999" cy="2234959"/>
              <a:chOff x="3996441" y="87120"/>
              <a:chExt cx="849227" cy="1186243"/>
            </a:xfrm>
          </p:grpSpPr>
          <p:sp>
            <p:nvSpPr>
              <p:cNvPr id="1244" name="Google Shape;1244;p11"/>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11"/>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11"/>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11"/>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11"/>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11"/>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11"/>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11"/>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11"/>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11"/>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11"/>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55" name="Google Shape;1255;p11"/>
            <p:cNvGrpSpPr/>
            <p:nvPr/>
          </p:nvGrpSpPr>
          <p:grpSpPr>
            <a:xfrm>
              <a:off x="-1032102" y="-1038737"/>
              <a:ext cx="2605790" cy="1664590"/>
              <a:chOff x="5669385" y="-152150"/>
              <a:chExt cx="1383042" cy="883494"/>
            </a:xfrm>
          </p:grpSpPr>
          <p:sp>
            <p:nvSpPr>
              <p:cNvPr id="1256" name="Google Shape;1256;p11"/>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11"/>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11"/>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11"/>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11"/>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11"/>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11"/>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63" name="Google Shape;1263;p11"/>
            <p:cNvGrpSpPr/>
            <p:nvPr/>
          </p:nvGrpSpPr>
          <p:grpSpPr>
            <a:xfrm rot="-2441837">
              <a:off x="-1214288" y="1320370"/>
              <a:ext cx="2064477" cy="752605"/>
              <a:chOff x="4953913" y="785386"/>
              <a:chExt cx="1095782" cy="399467"/>
            </a:xfrm>
          </p:grpSpPr>
          <p:sp>
            <p:nvSpPr>
              <p:cNvPr id="1264" name="Google Shape;1264;p11"/>
              <p:cNvSpPr/>
              <p:nvPr/>
            </p:nvSpPr>
            <p:spPr>
              <a:xfrm>
                <a:off x="5011730" y="785386"/>
                <a:ext cx="1037965" cy="329804"/>
              </a:xfrm>
              <a:custGeom>
                <a:rect b="b" l="l" r="r" t="t"/>
                <a:pathLst>
                  <a:path extrusionOk="0" h="3257" w="10251">
                    <a:moveTo>
                      <a:pt x="5157" y="1"/>
                    </a:moveTo>
                    <a:lnTo>
                      <a:pt x="5157" y="1"/>
                    </a:lnTo>
                    <a:cubicBezTo>
                      <a:pt x="4488" y="10"/>
                      <a:pt x="3819" y="170"/>
                      <a:pt x="3176" y="358"/>
                    </a:cubicBezTo>
                    <a:cubicBezTo>
                      <a:pt x="3194" y="581"/>
                      <a:pt x="3194" y="821"/>
                      <a:pt x="3123" y="1036"/>
                    </a:cubicBezTo>
                    <a:cubicBezTo>
                      <a:pt x="3007" y="848"/>
                      <a:pt x="2882" y="652"/>
                      <a:pt x="2739" y="482"/>
                    </a:cubicBezTo>
                    <a:cubicBezTo>
                      <a:pt x="2115" y="714"/>
                      <a:pt x="1580" y="1143"/>
                      <a:pt x="1142" y="1642"/>
                    </a:cubicBezTo>
                    <a:cubicBezTo>
                      <a:pt x="705" y="2133"/>
                      <a:pt x="357" y="2695"/>
                      <a:pt x="1" y="3257"/>
                    </a:cubicBezTo>
                    <a:cubicBezTo>
                      <a:pt x="643" y="2838"/>
                      <a:pt x="1455" y="2686"/>
                      <a:pt x="2222" y="2677"/>
                    </a:cubicBezTo>
                    <a:cubicBezTo>
                      <a:pt x="2248" y="2677"/>
                      <a:pt x="2274" y="2677"/>
                      <a:pt x="2300" y="2677"/>
                    </a:cubicBezTo>
                    <a:cubicBezTo>
                      <a:pt x="3041" y="2677"/>
                      <a:pt x="3773" y="2797"/>
                      <a:pt x="4506" y="2909"/>
                    </a:cubicBezTo>
                    <a:cubicBezTo>
                      <a:pt x="5469" y="3059"/>
                      <a:pt x="6435" y="3179"/>
                      <a:pt x="7389" y="3179"/>
                    </a:cubicBezTo>
                    <a:cubicBezTo>
                      <a:pt x="8360" y="3179"/>
                      <a:pt x="9319" y="3055"/>
                      <a:pt x="10251" y="2713"/>
                    </a:cubicBezTo>
                    <a:cubicBezTo>
                      <a:pt x="9582" y="1963"/>
                      <a:pt x="8895" y="1205"/>
                      <a:pt x="8003" y="741"/>
                    </a:cubicBezTo>
                    <a:cubicBezTo>
                      <a:pt x="7350" y="411"/>
                      <a:pt x="6590" y="302"/>
                      <a:pt x="5850" y="302"/>
                    </a:cubicBezTo>
                    <a:cubicBezTo>
                      <a:pt x="5791" y="302"/>
                      <a:pt x="5733" y="303"/>
                      <a:pt x="5674" y="304"/>
                    </a:cubicBezTo>
                    <a:cubicBezTo>
                      <a:pt x="5567" y="527"/>
                      <a:pt x="5487" y="697"/>
                      <a:pt x="5380" y="920"/>
                    </a:cubicBezTo>
                    <a:cubicBezTo>
                      <a:pt x="5398" y="634"/>
                      <a:pt x="5407" y="349"/>
                      <a:pt x="5416" y="63"/>
                    </a:cubicBezTo>
                    <a:lnTo>
                      <a:pt x="5416" y="63"/>
                    </a:lnTo>
                    <a:cubicBezTo>
                      <a:pt x="5344" y="340"/>
                      <a:pt x="5237" y="616"/>
                      <a:pt x="5112" y="875"/>
                    </a:cubicBezTo>
                    <a:cubicBezTo>
                      <a:pt x="5130" y="589"/>
                      <a:pt x="5166" y="286"/>
                      <a:pt x="51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11"/>
              <p:cNvSpPr/>
              <p:nvPr/>
            </p:nvSpPr>
            <p:spPr>
              <a:xfrm>
                <a:off x="5103872" y="803511"/>
                <a:ext cx="897119" cy="277351"/>
              </a:xfrm>
              <a:custGeom>
                <a:rect b="b" l="l" r="r" t="t"/>
                <a:pathLst>
                  <a:path extrusionOk="0" h="2739" w="8860">
                    <a:moveTo>
                      <a:pt x="3854" y="0"/>
                    </a:moveTo>
                    <a:lnTo>
                      <a:pt x="3854" y="0"/>
                    </a:lnTo>
                    <a:cubicBezTo>
                      <a:pt x="3712" y="330"/>
                      <a:pt x="3498" y="634"/>
                      <a:pt x="3248" y="892"/>
                    </a:cubicBezTo>
                    <a:cubicBezTo>
                      <a:pt x="3328" y="634"/>
                      <a:pt x="3382" y="366"/>
                      <a:pt x="3408" y="98"/>
                    </a:cubicBezTo>
                    <a:lnTo>
                      <a:pt x="3408" y="98"/>
                    </a:lnTo>
                    <a:cubicBezTo>
                      <a:pt x="3257" y="402"/>
                      <a:pt x="3069" y="687"/>
                      <a:pt x="2864" y="955"/>
                    </a:cubicBezTo>
                    <a:cubicBezTo>
                      <a:pt x="2971" y="687"/>
                      <a:pt x="3025" y="393"/>
                      <a:pt x="3025" y="98"/>
                    </a:cubicBezTo>
                    <a:lnTo>
                      <a:pt x="3025" y="98"/>
                    </a:lnTo>
                    <a:cubicBezTo>
                      <a:pt x="2909" y="437"/>
                      <a:pt x="2739" y="767"/>
                      <a:pt x="2543" y="1062"/>
                    </a:cubicBezTo>
                    <a:cubicBezTo>
                      <a:pt x="2588" y="803"/>
                      <a:pt x="2597" y="535"/>
                      <a:pt x="2588" y="268"/>
                    </a:cubicBezTo>
                    <a:lnTo>
                      <a:pt x="2588" y="268"/>
                    </a:lnTo>
                    <a:cubicBezTo>
                      <a:pt x="2498" y="580"/>
                      <a:pt x="2382" y="883"/>
                      <a:pt x="2249" y="1178"/>
                    </a:cubicBezTo>
                    <a:cubicBezTo>
                      <a:pt x="2215" y="1228"/>
                      <a:pt x="2173" y="1294"/>
                      <a:pt x="2117" y="1294"/>
                    </a:cubicBezTo>
                    <a:cubicBezTo>
                      <a:pt x="2113" y="1294"/>
                      <a:pt x="2109" y="1294"/>
                      <a:pt x="2106" y="1294"/>
                    </a:cubicBezTo>
                    <a:lnTo>
                      <a:pt x="1963" y="821"/>
                    </a:lnTo>
                    <a:cubicBezTo>
                      <a:pt x="1945" y="981"/>
                      <a:pt x="1910" y="1133"/>
                      <a:pt x="1847" y="1285"/>
                    </a:cubicBezTo>
                    <a:cubicBezTo>
                      <a:pt x="1803" y="1053"/>
                      <a:pt x="1758" y="830"/>
                      <a:pt x="1704" y="598"/>
                    </a:cubicBezTo>
                    <a:cubicBezTo>
                      <a:pt x="1597" y="883"/>
                      <a:pt x="1490" y="1178"/>
                      <a:pt x="1383" y="1463"/>
                    </a:cubicBezTo>
                    <a:cubicBezTo>
                      <a:pt x="1383" y="1204"/>
                      <a:pt x="1392" y="955"/>
                      <a:pt x="1392" y="696"/>
                    </a:cubicBezTo>
                    <a:lnTo>
                      <a:pt x="1392" y="696"/>
                    </a:lnTo>
                    <a:cubicBezTo>
                      <a:pt x="1258" y="1035"/>
                      <a:pt x="1098" y="1356"/>
                      <a:pt x="919" y="1677"/>
                    </a:cubicBezTo>
                    <a:cubicBezTo>
                      <a:pt x="982" y="1427"/>
                      <a:pt x="1053" y="1178"/>
                      <a:pt x="1116" y="937"/>
                    </a:cubicBezTo>
                    <a:lnTo>
                      <a:pt x="1116" y="937"/>
                    </a:lnTo>
                    <a:cubicBezTo>
                      <a:pt x="875" y="1204"/>
                      <a:pt x="670" y="1508"/>
                      <a:pt x="527" y="1838"/>
                    </a:cubicBezTo>
                    <a:cubicBezTo>
                      <a:pt x="598" y="1588"/>
                      <a:pt x="670" y="1338"/>
                      <a:pt x="741" y="1088"/>
                    </a:cubicBezTo>
                    <a:lnTo>
                      <a:pt x="741" y="1088"/>
                    </a:lnTo>
                    <a:cubicBezTo>
                      <a:pt x="429" y="1454"/>
                      <a:pt x="170" y="1865"/>
                      <a:pt x="1" y="2311"/>
                    </a:cubicBezTo>
                    <a:cubicBezTo>
                      <a:pt x="134" y="2299"/>
                      <a:pt x="271" y="2294"/>
                      <a:pt x="409" y="2294"/>
                    </a:cubicBezTo>
                    <a:cubicBezTo>
                      <a:pt x="685" y="2294"/>
                      <a:pt x="967" y="2314"/>
                      <a:pt x="1241" y="2337"/>
                    </a:cubicBezTo>
                    <a:cubicBezTo>
                      <a:pt x="1035" y="2293"/>
                      <a:pt x="848" y="2221"/>
                      <a:pt x="670" y="2132"/>
                    </a:cubicBezTo>
                    <a:lnTo>
                      <a:pt x="670" y="2132"/>
                    </a:lnTo>
                    <a:cubicBezTo>
                      <a:pt x="1258" y="2168"/>
                      <a:pt x="1838" y="2239"/>
                      <a:pt x="2418" y="2364"/>
                    </a:cubicBezTo>
                    <a:cubicBezTo>
                      <a:pt x="2043" y="2088"/>
                      <a:pt x="1571" y="1989"/>
                      <a:pt x="1107" y="1891"/>
                    </a:cubicBezTo>
                    <a:cubicBezTo>
                      <a:pt x="1157" y="1888"/>
                      <a:pt x="1208" y="1886"/>
                      <a:pt x="1258" y="1886"/>
                    </a:cubicBezTo>
                    <a:cubicBezTo>
                      <a:pt x="2056" y="1886"/>
                      <a:pt x="2861" y="2326"/>
                      <a:pt x="3649" y="2427"/>
                    </a:cubicBezTo>
                    <a:cubicBezTo>
                      <a:pt x="3114" y="2239"/>
                      <a:pt x="2614" y="1945"/>
                      <a:pt x="2195" y="1552"/>
                    </a:cubicBezTo>
                    <a:lnTo>
                      <a:pt x="2195" y="1552"/>
                    </a:lnTo>
                    <a:cubicBezTo>
                      <a:pt x="2820" y="1811"/>
                      <a:pt x="3444" y="2061"/>
                      <a:pt x="4069" y="2311"/>
                    </a:cubicBezTo>
                    <a:cubicBezTo>
                      <a:pt x="3640" y="2034"/>
                      <a:pt x="3203" y="1749"/>
                      <a:pt x="2775" y="1463"/>
                    </a:cubicBezTo>
                    <a:lnTo>
                      <a:pt x="2775" y="1463"/>
                    </a:lnTo>
                    <a:cubicBezTo>
                      <a:pt x="3631" y="1615"/>
                      <a:pt x="4443" y="2034"/>
                      <a:pt x="5068" y="2641"/>
                    </a:cubicBezTo>
                    <a:cubicBezTo>
                      <a:pt x="4747" y="2177"/>
                      <a:pt x="4399" y="1731"/>
                      <a:pt x="3935" y="1401"/>
                    </a:cubicBezTo>
                    <a:lnTo>
                      <a:pt x="3935" y="1401"/>
                    </a:lnTo>
                    <a:cubicBezTo>
                      <a:pt x="4622" y="1677"/>
                      <a:pt x="5228" y="2141"/>
                      <a:pt x="5674" y="2739"/>
                    </a:cubicBezTo>
                    <a:cubicBezTo>
                      <a:pt x="5433" y="2248"/>
                      <a:pt x="5103" y="1802"/>
                      <a:pt x="4711" y="1427"/>
                    </a:cubicBezTo>
                    <a:lnTo>
                      <a:pt x="4711" y="1427"/>
                    </a:lnTo>
                    <a:cubicBezTo>
                      <a:pt x="5362" y="1695"/>
                      <a:pt x="5960" y="2070"/>
                      <a:pt x="6406" y="2614"/>
                    </a:cubicBezTo>
                    <a:cubicBezTo>
                      <a:pt x="6120" y="2141"/>
                      <a:pt x="5826" y="1659"/>
                      <a:pt x="5398" y="1311"/>
                    </a:cubicBezTo>
                    <a:lnTo>
                      <a:pt x="5398" y="1311"/>
                    </a:lnTo>
                    <a:cubicBezTo>
                      <a:pt x="5969" y="1659"/>
                      <a:pt x="6486" y="2070"/>
                      <a:pt x="6950" y="2552"/>
                    </a:cubicBezTo>
                    <a:cubicBezTo>
                      <a:pt x="6727" y="2177"/>
                      <a:pt x="6442" y="1838"/>
                      <a:pt x="6129" y="1543"/>
                    </a:cubicBezTo>
                    <a:lnTo>
                      <a:pt x="6129" y="1543"/>
                    </a:lnTo>
                    <a:cubicBezTo>
                      <a:pt x="6638" y="1838"/>
                      <a:pt x="7075" y="2248"/>
                      <a:pt x="7503" y="2650"/>
                    </a:cubicBezTo>
                    <a:cubicBezTo>
                      <a:pt x="7307" y="2302"/>
                      <a:pt x="7075" y="1981"/>
                      <a:pt x="6807" y="1686"/>
                    </a:cubicBezTo>
                    <a:lnTo>
                      <a:pt x="6807" y="1686"/>
                    </a:lnTo>
                    <a:cubicBezTo>
                      <a:pt x="7191" y="1954"/>
                      <a:pt x="7566" y="2221"/>
                      <a:pt x="7878" y="2569"/>
                    </a:cubicBezTo>
                    <a:cubicBezTo>
                      <a:pt x="7753" y="2275"/>
                      <a:pt x="7574" y="1998"/>
                      <a:pt x="7351" y="1766"/>
                    </a:cubicBezTo>
                    <a:lnTo>
                      <a:pt x="7351" y="1766"/>
                    </a:lnTo>
                    <a:cubicBezTo>
                      <a:pt x="7619" y="1847"/>
                      <a:pt x="7833" y="2043"/>
                      <a:pt x="8029" y="2230"/>
                    </a:cubicBezTo>
                    <a:cubicBezTo>
                      <a:pt x="8172" y="2364"/>
                      <a:pt x="8315" y="2498"/>
                      <a:pt x="8449" y="2623"/>
                    </a:cubicBezTo>
                    <a:cubicBezTo>
                      <a:pt x="8270" y="2427"/>
                      <a:pt x="8092" y="2230"/>
                      <a:pt x="7922" y="2034"/>
                    </a:cubicBezTo>
                    <a:lnTo>
                      <a:pt x="7922" y="2034"/>
                    </a:lnTo>
                    <a:cubicBezTo>
                      <a:pt x="8261" y="2105"/>
                      <a:pt x="8583" y="2266"/>
                      <a:pt x="8859" y="2489"/>
                    </a:cubicBezTo>
                    <a:cubicBezTo>
                      <a:pt x="8672" y="2293"/>
                      <a:pt x="8547" y="2070"/>
                      <a:pt x="8324" y="1918"/>
                    </a:cubicBezTo>
                    <a:lnTo>
                      <a:pt x="8324" y="1918"/>
                    </a:lnTo>
                    <a:lnTo>
                      <a:pt x="8609" y="2061"/>
                    </a:lnTo>
                    <a:cubicBezTo>
                      <a:pt x="8306" y="1740"/>
                      <a:pt x="7896" y="1535"/>
                      <a:pt x="7459" y="1481"/>
                    </a:cubicBezTo>
                    <a:cubicBezTo>
                      <a:pt x="7561" y="1459"/>
                      <a:pt x="7664" y="1448"/>
                      <a:pt x="7766" y="1448"/>
                    </a:cubicBezTo>
                    <a:cubicBezTo>
                      <a:pt x="7833" y="1448"/>
                      <a:pt x="7900" y="1453"/>
                      <a:pt x="7967" y="1463"/>
                    </a:cubicBezTo>
                    <a:cubicBezTo>
                      <a:pt x="7659" y="1275"/>
                      <a:pt x="7294" y="1176"/>
                      <a:pt x="6931" y="1176"/>
                    </a:cubicBezTo>
                    <a:cubicBezTo>
                      <a:pt x="6863" y="1176"/>
                      <a:pt x="6795" y="1180"/>
                      <a:pt x="6727" y="1187"/>
                    </a:cubicBezTo>
                    <a:cubicBezTo>
                      <a:pt x="6914" y="1115"/>
                      <a:pt x="7120" y="1071"/>
                      <a:pt x="7316" y="1053"/>
                    </a:cubicBezTo>
                    <a:cubicBezTo>
                      <a:pt x="7101" y="1006"/>
                      <a:pt x="6879" y="967"/>
                      <a:pt x="6661" y="967"/>
                    </a:cubicBezTo>
                    <a:cubicBezTo>
                      <a:pt x="6462" y="967"/>
                      <a:pt x="6267" y="999"/>
                      <a:pt x="6085" y="1088"/>
                    </a:cubicBezTo>
                    <a:cubicBezTo>
                      <a:pt x="6049" y="1106"/>
                      <a:pt x="6013" y="1115"/>
                      <a:pt x="5987" y="1133"/>
                    </a:cubicBezTo>
                    <a:cubicBezTo>
                      <a:pt x="6183" y="973"/>
                      <a:pt x="6415" y="839"/>
                      <a:pt x="6665" y="749"/>
                    </a:cubicBezTo>
                    <a:lnTo>
                      <a:pt x="6665" y="749"/>
                    </a:lnTo>
                    <a:cubicBezTo>
                      <a:pt x="6290" y="812"/>
                      <a:pt x="5879" y="883"/>
                      <a:pt x="5549" y="1071"/>
                    </a:cubicBezTo>
                    <a:cubicBezTo>
                      <a:pt x="5639" y="803"/>
                      <a:pt x="5951" y="660"/>
                      <a:pt x="6004" y="384"/>
                    </a:cubicBezTo>
                    <a:lnTo>
                      <a:pt x="6004" y="384"/>
                    </a:lnTo>
                    <a:cubicBezTo>
                      <a:pt x="5746" y="616"/>
                      <a:pt x="5469" y="848"/>
                      <a:pt x="5139" y="973"/>
                    </a:cubicBezTo>
                    <a:cubicBezTo>
                      <a:pt x="5264" y="749"/>
                      <a:pt x="5389" y="535"/>
                      <a:pt x="5505" y="312"/>
                    </a:cubicBezTo>
                    <a:lnTo>
                      <a:pt x="5505" y="312"/>
                    </a:lnTo>
                    <a:cubicBezTo>
                      <a:pt x="5291" y="535"/>
                      <a:pt x="5077" y="749"/>
                      <a:pt x="4871" y="973"/>
                    </a:cubicBezTo>
                    <a:cubicBezTo>
                      <a:pt x="4978" y="758"/>
                      <a:pt x="5077" y="544"/>
                      <a:pt x="5166" y="321"/>
                    </a:cubicBezTo>
                    <a:lnTo>
                      <a:pt x="5166" y="321"/>
                    </a:lnTo>
                    <a:cubicBezTo>
                      <a:pt x="4952" y="571"/>
                      <a:pt x="4738" y="812"/>
                      <a:pt x="4515" y="1053"/>
                    </a:cubicBezTo>
                    <a:cubicBezTo>
                      <a:pt x="4639" y="865"/>
                      <a:pt x="4720" y="651"/>
                      <a:pt x="4773" y="428"/>
                    </a:cubicBezTo>
                    <a:lnTo>
                      <a:pt x="4773" y="428"/>
                    </a:lnTo>
                    <a:cubicBezTo>
                      <a:pt x="4622" y="651"/>
                      <a:pt x="4461" y="874"/>
                      <a:pt x="4238" y="1026"/>
                    </a:cubicBezTo>
                    <a:cubicBezTo>
                      <a:pt x="4265" y="883"/>
                      <a:pt x="4292" y="741"/>
                      <a:pt x="4309" y="598"/>
                    </a:cubicBezTo>
                    <a:lnTo>
                      <a:pt x="4309" y="598"/>
                    </a:lnTo>
                    <a:cubicBezTo>
                      <a:pt x="4220" y="767"/>
                      <a:pt x="4095" y="928"/>
                      <a:pt x="3953" y="1062"/>
                    </a:cubicBezTo>
                    <a:cubicBezTo>
                      <a:pt x="3979" y="812"/>
                      <a:pt x="3970" y="553"/>
                      <a:pt x="3944" y="303"/>
                    </a:cubicBezTo>
                    <a:cubicBezTo>
                      <a:pt x="3881" y="509"/>
                      <a:pt x="3792" y="714"/>
                      <a:pt x="3667" y="901"/>
                    </a:cubicBezTo>
                    <a:cubicBezTo>
                      <a:pt x="3774" y="616"/>
                      <a:pt x="3837" y="312"/>
                      <a:pt x="385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11"/>
              <p:cNvSpPr/>
              <p:nvPr/>
            </p:nvSpPr>
            <p:spPr>
              <a:xfrm>
                <a:off x="5011730" y="900110"/>
                <a:ext cx="1032598" cy="215076"/>
              </a:xfrm>
              <a:custGeom>
                <a:rect b="b" l="l" r="r" t="t"/>
                <a:pathLst>
                  <a:path extrusionOk="0" h="2124" w="10198">
                    <a:moveTo>
                      <a:pt x="5008" y="0"/>
                    </a:moveTo>
                    <a:cubicBezTo>
                      <a:pt x="4992" y="0"/>
                      <a:pt x="4976" y="1"/>
                      <a:pt x="4961" y="1"/>
                    </a:cubicBezTo>
                    <a:cubicBezTo>
                      <a:pt x="4497" y="10"/>
                      <a:pt x="4024" y="81"/>
                      <a:pt x="3569" y="170"/>
                    </a:cubicBezTo>
                    <a:cubicBezTo>
                      <a:pt x="2837" y="313"/>
                      <a:pt x="2106" y="527"/>
                      <a:pt x="1446" y="884"/>
                    </a:cubicBezTo>
                    <a:cubicBezTo>
                      <a:pt x="955" y="1143"/>
                      <a:pt x="500" y="1490"/>
                      <a:pt x="134" y="1910"/>
                    </a:cubicBezTo>
                    <a:cubicBezTo>
                      <a:pt x="90" y="1981"/>
                      <a:pt x="45" y="2052"/>
                      <a:pt x="1" y="2124"/>
                    </a:cubicBezTo>
                    <a:cubicBezTo>
                      <a:pt x="643" y="1705"/>
                      <a:pt x="1455" y="1553"/>
                      <a:pt x="2222" y="1544"/>
                    </a:cubicBezTo>
                    <a:cubicBezTo>
                      <a:pt x="2269" y="1543"/>
                      <a:pt x="2315" y="1542"/>
                      <a:pt x="2362" y="1542"/>
                    </a:cubicBezTo>
                    <a:cubicBezTo>
                      <a:pt x="3081" y="1542"/>
                      <a:pt x="3794" y="1667"/>
                      <a:pt x="4506" y="1776"/>
                    </a:cubicBezTo>
                    <a:cubicBezTo>
                      <a:pt x="5469" y="1928"/>
                      <a:pt x="6435" y="2048"/>
                      <a:pt x="7388" y="2048"/>
                    </a:cubicBezTo>
                    <a:cubicBezTo>
                      <a:pt x="8342" y="2048"/>
                      <a:pt x="9283" y="1928"/>
                      <a:pt x="10197" y="1598"/>
                    </a:cubicBezTo>
                    <a:cubicBezTo>
                      <a:pt x="9885" y="1374"/>
                      <a:pt x="9564" y="1143"/>
                      <a:pt x="9216" y="973"/>
                    </a:cubicBezTo>
                    <a:cubicBezTo>
                      <a:pt x="8877" y="812"/>
                      <a:pt x="8511" y="705"/>
                      <a:pt x="8154" y="598"/>
                    </a:cubicBezTo>
                    <a:cubicBezTo>
                      <a:pt x="7126" y="299"/>
                      <a:pt x="6080" y="0"/>
                      <a:pt x="500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11"/>
              <p:cNvSpPr/>
              <p:nvPr/>
            </p:nvSpPr>
            <p:spPr>
              <a:xfrm>
                <a:off x="4953913" y="886440"/>
                <a:ext cx="1062367" cy="298413"/>
              </a:xfrm>
              <a:custGeom>
                <a:rect b="b" l="l" r="r" t="t"/>
                <a:pathLst>
                  <a:path extrusionOk="0" h="2947" w="10492">
                    <a:moveTo>
                      <a:pt x="10466" y="1589"/>
                    </a:moveTo>
                    <a:cubicBezTo>
                      <a:pt x="10475" y="1595"/>
                      <a:pt x="10483" y="1601"/>
                      <a:pt x="10492" y="1608"/>
                    </a:cubicBezTo>
                    <a:cubicBezTo>
                      <a:pt x="10484" y="1602"/>
                      <a:pt x="10475" y="1596"/>
                      <a:pt x="10466" y="1589"/>
                    </a:cubicBezTo>
                    <a:close/>
                    <a:moveTo>
                      <a:pt x="5444" y="0"/>
                    </a:moveTo>
                    <a:cubicBezTo>
                      <a:pt x="3443" y="0"/>
                      <a:pt x="1447" y="933"/>
                      <a:pt x="206" y="2500"/>
                    </a:cubicBezTo>
                    <a:cubicBezTo>
                      <a:pt x="99" y="2634"/>
                      <a:pt x="1" y="2794"/>
                      <a:pt x="45" y="2946"/>
                    </a:cubicBezTo>
                    <a:cubicBezTo>
                      <a:pt x="47" y="2946"/>
                      <a:pt x="50" y="2946"/>
                      <a:pt x="52" y="2946"/>
                    </a:cubicBezTo>
                    <a:cubicBezTo>
                      <a:pt x="117" y="2946"/>
                      <a:pt x="243" y="2828"/>
                      <a:pt x="277" y="2776"/>
                    </a:cubicBezTo>
                    <a:cubicBezTo>
                      <a:pt x="1134" y="1411"/>
                      <a:pt x="2668" y="573"/>
                      <a:pt x="4256" y="305"/>
                    </a:cubicBezTo>
                    <a:cubicBezTo>
                      <a:pt x="4822" y="213"/>
                      <a:pt x="5286" y="166"/>
                      <a:pt x="5720" y="166"/>
                    </a:cubicBezTo>
                    <a:cubicBezTo>
                      <a:pt x="6503" y="166"/>
                      <a:pt x="7184" y="319"/>
                      <a:pt x="8172" y="635"/>
                    </a:cubicBezTo>
                    <a:cubicBezTo>
                      <a:pt x="8704" y="801"/>
                      <a:pt x="10079" y="1324"/>
                      <a:pt x="10466" y="1589"/>
                    </a:cubicBezTo>
                    <a:lnTo>
                      <a:pt x="10466" y="1589"/>
                    </a:lnTo>
                    <a:cubicBezTo>
                      <a:pt x="9562" y="949"/>
                      <a:pt x="8537" y="570"/>
                      <a:pt x="7459" y="305"/>
                    </a:cubicBezTo>
                    <a:cubicBezTo>
                      <a:pt x="7093" y="207"/>
                      <a:pt x="6718" y="118"/>
                      <a:pt x="6344" y="64"/>
                    </a:cubicBezTo>
                    <a:cubicBezTo>
                      <a:pt x="6045" y="21"/>
                      <a:pt x="5745" y="0"/>
                      <a:pt x="54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68" name="Google Shape;1268;p11"/>
          <p:cNvSpPr txBox="1"/>
          <p:nvPr>
            <p:ph hasCustomPrompt="1" type="title"/>
          </p:nvPr>
        </p:nvSpPr>
        <p:spPr>
          <a:xfrm>
            <a:off x="2402400" y="1667763"/>
            <a:ext cx="4339200" cy="1310700"/>
          </a:xfrm>
          <a:prstGeom prst="rect">
            <a:avLst/>
          </a:prstGeom>
        </p:spPr>
        <p:txBody>
          <a:bodyPr anchorCtr="0" anchor="ctr" bIns="91425" lIns="91425" spcFirstLastPara="1" rIns="91425" wrap="square" tIns="91425">
            <a:noAutofit/>
          </a:bodyPr>
          <a:lstStyle>
            <a:lvl1pPr lvl="0" algn="ctr">
              <a:spcBef>
                <a:spcPts val="0"/>
              </a:spcBef>
              <a:spcAft>
                <a:spcPts val="0"/>
              </a:spcAft>
              <a:buSzPts val="9600"/>
              <a:buNone/>
              <a:defRPr sz="7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269" name="Google Shape;1269;p11"/>
          <p:cNvSpPr txBox="1"/>
          <p:nvPr>
            <p:ph idx="1" type="subTitle"/>
          </p:nvPr>
        </p:nvSpPr>
        <p:spPr>
          <a:xfrm>
            <a:off x="2402350" y="2978625"/>
            <a:ext cx="4339200" cy="497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600"/>
              <a:buNone/>
              <a:defRPr sz="1600">
                <a:solidFill>
                  <a:schemeClr val="dk1"/>
                </a:solidFill>
              </a:defRPr>
            </a:lvl1pPr>
            <a:lvl2pPr lvl="1" rtl="0" algn="ctr">
              <a:lnSpc>
                <a:spcPct val="100000"/>
              </a:lnSpc>
              <a:spcBef>
                <a:spcPts val="0"/>
              </a:spcBef>
              <a:spcAft>
                <a:spcPts val="0"/>
              </a:spcAft>
              <a:buClr>
                <a:schemeClr val="dk1"/>
              </a:buClr>
              <a:buSzPts val="1600"/>
              <a:buNone/>
              <a:defRPr sz="1600">
                <a:solidFill>
                  <a:schemeClr val="dk1"/>
                </a:solidFill>
              </a:defRPr>
            </a:lvl2pPr>
            <a:lvl3pPr lvl="2" rtl="0" algn="ctr">
              <a:lnSpc>
                <a:spcPct val="100000"/>
              </a:lnSpc>
              <a:spcBef>
                <a:spcPts val="1600"/>
              </a:spcBef>
              <a:spcAft>
                <a:spcPts val="0"/>
              </a:spcAft>
              <a:buClr>
                <a:schemeClr val="dk1"/>
              </a:buClr>
              <a:buSzPts val="1600"/>
              <a:buNone/>
              <a:defRPr sz="1600">
                <a:solidFill>
                  <a:schemeClr val="dk1"/>
                </a:solidFill>
              </a:defRPr>
            </a:lvl3pPr>
            <a:lvl4pPr lvl="3" rtl="0" algn="ctr">
              <a:lnSpc>
                <a:spcPct val="100000"/>
              </a:lnSpc>
              <a:spcBef>
                <a:spcPts val="1600"/>
              </a:spcBef>
              <a:spcAft>
                <a:spcPts val="0"/>
              </a:spcAft>
              <a:buClr>
                <a:schemeClr val="dk1"/>
              </a:buClr>
              <a:buSzPts val="1600"/>
              <a:buNone/>
              <a:defRPr sz="1600">
                <a:solidFill>
                  <a:schemeClr val="dk1"/>
                </a:solidFill>
              </a:defRPr>
            </a:lvl4pPr>
            <a:lvl5pPr lvl="4" rtl="0" algn="ctr">
              <a:lnSpc>
                <a:spcPct val="100000"/>
              </a:lnSpc>
              <a:spcBef>
                <a:spcPts val="1600"/>
              </a:spcBef>
              <a:spcAft>
                <a:spcPts val="0"/>
              </a:spcAft>
              <a:buClr>
                <a:schemeClr val="dk1"/>
              </a:buClr>
              <a:buSzPts val="1600"/>
              <a:buNone/>
              <a:defRPr sz="1600">
                <a:solidFill>
                  <a:schemeClr val="dk1"/>
                </a:solidFill>
              </a:defRPr>
            </a:lvl5pPr>
            <a:lvl6pPr lvl="5" rtl="0" algn="ctr">
              <a:lnSpc>
                <a:spcPct val="100000"/>
              </a:lnSpc>
              <a:spcBef>
                <a:spcPts val="1600"/>
              </a:spcBef>
              <a:spcAft>
                <a:spcPts val="0"/>
              </a:spcAft>
              <a:buClr>
                <a:schemeClr val="dk1"/>
              </a:buClr>
              <a:buSzPts val="1600"/>
              <a:buNone/>
              <a:defRPr sz="1600">
                <a:solidFill>
                  <a:schemeClr val="dk1"/>
                </a:solidFill>
              </a:defRPr>
            </a:lvl6pPr>
            <a:lvl7pPr lvl="6" rtl="0" algn="ctr">
              <a:lnSpc>
                <a:spcPct val="100000"/>
              </a:lnSpc>
              <a:spcBef>
                <a:spcPts val="1600"/>
              </a:spcBef>
              <a:spcAft>
                <a:spcPts val="0"/>
              </a:spcAft>
              <a:buClr>
                <a:schemeClr val="dk1"/>
              </a:buClr>
              <a:buSzPts val="1600"/>
              <a:buNone/>
              <a:defRPr sz="1600">
                <a:solidFill>
                  <a:schemeClr val="dk1"/>
                </a:solidFill>
              </a:defRPr>
            </a:lvl7pPr>
            <a:lvl8pPr lvl="7" rtl="0" algn="ctr">
              <a:lnSpc>
                <a:spcPct val="100000"/>
              </a:lnSpc>
              <a:spcBef>
                <a:spcPts val="1600"/>
              </a:spcBef>
              <a:spcAft>
                <a:spcPts val="0"/>
              </a:spcAft>
              <a:buClr>
                <a:schemeClr val="dk1"/>
              </a:buClr>
              <a:buSzPts val="1600"/>
              <a:buNone/>
              <a:defRPr sz="1600">
                <a:solidFill>
                  <a:schemeClr val="dk1"/>
                </a:solidFill>
              </a:defRPr>
            </a:lvl8pPr>
            <a:lvl9pPr lvl="8" rtl="0" algn="ctr">
              <a:lnSpc>
                <a:spcPct val="100000"/>
              </a:lnSpc>
              <a:spcBef>
                <a:spcPts val="1600"/>
              </a:spcBef>
              <a:spcAft>
                <a:spcPts val="1600"/>
              </a:spcAft>
              <a:buClr>
                <a:schemeClr val="dk1"/>
              </a:buClr>
              <a:buSzPts val="1600"/>
              <a:buNone/>
              <a:defRPr sz="1600">
                <a:solidFill>
                  <a:schemeClr val="dk1"/>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2"/>
        </a:solidFill>
      </p:bgPr>
    </p:bg>
    <p:spTree>
      <p:nvGrpSpPr>
        <p:cNvPr id="1270" name="Shape 127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1271" name="Shape 1271"/>
        <p:cNvGrpSpPr/>
        <p:nvPr/>
      </p:nvGrpSpPr>
      <p:grpSpPr>
        <a:xfrm>
          <a:off x="0" y="0"/>
          <a:ext cx="0" cy="0"/>
          <a:chOff x="0" y="0"/>
          <a:chExt cx="0" cy="0"/>
        </a:xfrm>
      </p:grpSpPr>
      <p:sp>
        <p:nvSpPr>
          <p:cNvPr id="1272" name="Google Shape;1272;p13"/>
          <p:cNvSpPr/>
          <p:nvPr/>
        </p:nvSpPr>
        <p:spPr>
          <a:xfrm>
            <a:off x="-370800" y="-623975"/>
            <a:ext cx="9819600" cy="6391500"/>
          </a:xfrm>
          <a:prstGeom prst="ellipse">
            <a:avLst/>
          </a:pr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73" name="Google Shape;1273;p13"/>
          <p:cNvGrpSpPr/>
          <p:nvPr/>
        </p:nvGrpSpPr>
        <p:grpSpPr>
          <a:xfrm flipH="1">
            <a:off x="-1165248" y="2767051"/>
            <a:ext cx="3026236" cy="3587326"/>
            <a:chOff x="7259245" y="2681361"/>
            <a:chExt cx="3076693" cy="3587326"/>
          </a:xfrm>
        </p:grpSpPr>
        <p:grpSp>
          <p:nvGrpSpPr>
            <p:cNvPr id="1274" name="Google Shape;1274;p13"/>
            <p:cNvGrpSpPr/>
            <p:nvPr/>
          </p:nvGrpSpPr>
          <p:grpSpPr>
            <a:xfrm rot="-653690">
              <a:off x="8539153" y="3339916"/>
              <a:ext cx="1599994" cy="2234952"/>
              <a:chOff x="3996441" y="87120"/>
              <a:chExt cx="849227" cy="1186243"/>
            </a:xfrm>
          </p:grpSpPr>
          <p:sp>
            <p:nvSpPr>
              <p:cNvPr id="1275" name="Google Shape;1275;p13"/>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13"/>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13"/>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13"/>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13"/>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13"/>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13"/>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13"/>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13"/>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13"/>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13"/>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6" name="Google Shape;1286;p13"/>
            <p:cNvGrpSpPr/>
            <p:nvPr/>
          </p:nvGrpSpPr>
          <p:grpSpPr>
            <a:xfrm rot="10800000">
              <a:off x="7259245" y="4604097"/>
              <a:ext cx="2605790" cy="1664590"/>
              <a:chOff x="5669385" y="-152150"/>
              <a:chExt cx="1383042" cy="883494"/>
            </a:xfrm>
          </p:grpSpPr>
          <p:sp>
            <p:nvSpPr>
              <p:cNvPr id="1287" name="Google Shape;1287;p13"/>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13"/>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13"/>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13"/>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13"/>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13"/>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13"/>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4" name="Google Shape;1294;p13"/>
            <p:cNvGrpSpPr/>
            <p:nvPr/>
          </p:nvGrpSpPr>
          <p:grpSpPr>
            <a:xfrm rot="-5400000">
              <a:off x="8111717" y="3337324"/>
              <a:ext cx="2064563" cy="752637"/>
              <a:chOff x="4953913" y="785386"/>
              <a:chExt cx="1095782" cy="399467"/>
            </a:xfrm>
          </p:grpSpPr>
          <p:sp>
            <p:nvSpPr>
              <p:cNvPr id="1295" name="Google Shape;1295;p13"/>
              <p:cNvSpPr/>
              <p:nvPr/>
            </p:nvSpPr>
            <p:spPr>
              <a:xfrm>
                <a:off x="5011730" y="785386"/>
                <a:ext cx="1037965" cy="329804"/>
              </a:xfrm>
              <a:custGeom>
                <a:rect b="b" l="l" r="r" t="t"/>
                <a:pathLst>
                  <a:path extrusionOk="0" h="3257" w="10251">
                    <a:moveTo>
                      <a:pt x="5157" y="1"/>
                    </a:moveTo>
                    <a:lnTo>
                      <a:pt x="5157" y="1"/>
                    </a:lnTo>
                    <a:cubicBezTo>
                      <a:pt x="4488" y="10"/>
                      <a:pt x="3819" y="170"/>
                      <a:pt x="3176" y="358"/>
                    </a:cubicBezTo>
                    <a:cubicBezTo>
                      <a:pt x="3194" y="581"/>
                      <a:pt x="3194" y="821"/>
                      <a:pt x="3123" y="1036"/>
                    </a:cubicBezTo>
                    <a:cubicBezTo>
                      <a:pt x="3007" y="848"/>
                      <a:pt x="2882" y="652"/>
                      <a:pt x="2739" y="482"/>
                    </a:cubicBezTo>
                    <a:cubicBezTo>
                      <a:pt x="2115" y="714"/>
                      <a:pt x="1580" y="1143"/>
                      <a:pt x="1142" y="1642"/>
                    </a:cubicBezTo>
                    <a:cubicBezTo>
                      <a:pt x="705" y="2133"/>
                      <a:pt x="357" y="2695"/>
                      <a:pt x="1" y="3257"/>
                    </a:cubicBezTo>
                    <a:cubicBezTo>
                      <a:pt x="643" y="2838"/>
                      <a:pt x="1455" y="2686"/>
                      <a:pt x="2222" y="2677"/>
                    </a:cubicBezTo>
                    <a:cubicBezTo>
                      <a:pt x="2248" y="2677"/>
                      <a:pt x="2274" y="2677"/>
                      <a:pt x="2300" y="2677"/>
                    </a:cubicBezTo>
                    <a:cubicBezTo>
                      <a:pt x="3041" y="2677"/>
                      <a:pt x="3773" y="2797"/>
                      <a:pt x="4506" y="2909"/>
                    </a:cubicBezTo>
                    <a:cubicBezTo>
                      <a:pt x="5469" y="3059"/>
                      <a:pt x="6435" y="3179"/>
                      <a:pt x="7389" y="3179"/>
                    </a:cubicBezTo>
                    <a:cubicBezTo>
                      <a:pt x="8360" y="3179"/>
                      <a:pt x="9319" y="3055"/>
                      <a:pt x="10251" y="2713"/>
                    </a:cubicBezTo>
                    <a:cubicBezTo>
                      <a:pt x="9582" y="1963"/>
                      <a:pt x="8895" y="1205"/>
                      <a:pt x="8003" y="741"/>
                    </a:cubicBezTo>
                    <a:cubicBezTo>
                      <a:pt x="7350" y="411"/>
                      <a:pt x="6590" y="302"/>
                      <a:pt x="5850" y="302"/>
                    </a:cubicBezTo>
                    <a:cubicBezTo>
                      <a:pt x="5791" y="302"/>
                      <a:pt x="5733" y="303"/>
                      <a:pt x="5674" y="304"/>
                    </a:cubicBezTo>
                    <a:cubicBezTo>
                      <a:pt x="5567" y="527"/>
                      <a:pt x="5487" y="697"/>
                      <a:pt x="5380" y="920"/>
                    </a:cubicBezTo>
                    <a:cubicBezTo>
                      <a:pt x="5398" y="634"/>
                      <a:pt x="5407" y="349"/>
                      <a:pt x="5416" y="63"/>
                    </a:cubicBezTo>
                    <a:lnTo>
                      <a:pt x="5416" y="63"/>
                    </a:lnTo>
                    <a:cubicBezTo>
                      <a:pt x="5344" y="340"/>
                      <a:pt x="5237" y="616"/>
                      <a:pt x="5112" y="875"/>
                    </a:cubicBezTo>
                    <a:cubicBezTo>
                      <a:pt x="5130" y="589"/>
                      <a:pt x="5166" y="286"/>
                      <a:pt x="51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13"/>
              <p:cNvSpPr/>
              <p:nvPr/>
            </p:nvSpPr>
            <p:spPr>
              <a:xfrm>
                <a:off x="5103872" y="803511"/>
                <a:ext cx="897119" cy="277351"/>
              </a:xfrm>
              <a:custGeom>
                <a:rect b="b" l="l" r="r" t="t"/>
                <a:pathLst>
                  <a:path extrusionOk="0" h="2739" w="8860">
                    <a:moveTo>
                      <a:pt x="3854" y="0"/>
                    </a:moveTo>
                    <a:lnTo>
                      <a:pt x="3854" y="0"/>
                    </a:lnTo>
                    <a:cubicBezTo>
                      <a:pt x="3712" y="330"/>
                      <a:pt x="3498" y="634"/>
                      <a:pt x="3248" y="892"/>
                    </a:cubicBezTo>
                    <a:cubicBezTo>
                      <a:pt x="3328" y="634"/>
                      <a:pt x="3382" y="366"/>
                      <a:pt x="3408" y="98"/>
                    </a:cubicBezTo>
                    <a:lnTo>
                      <a:pt x="3408" y="98"/>
                    </a:lnTo>
                    <a:cubicBezTo>
                      <a:pt x="3257" y="402"/>
                      <a:pt x="3069" y="687"/>
                      <a:pt x="2864" y="955"/>
                    </a:cubicBezTo>
                    <a:cubicBezTo>
                      <a:pt x="2971" y="687"/>
                      <a:pt x="3025" y="393"/>
                      <a:pt x="3025" y="98"/>
                    </a:cubicBezTo>
                    <a:lnTo>
                      <a:pt x="3025" y="98"/>
                    </a:lnTo>
                    <a:cubicBezTo>
                      <a:pt x="2909" y="437"/>
                      <a:pt x="2739" y="767"/>
                      <a:pt x="2543" y="1062"/>
                    </a:cubicBezTo>
                    <a:cubicBezTo>
                      <a:pt x="2588" y="803"/>
                      <a:pt x="2597" y="535"/>
                      <a:pt x="2588" y="268"/>
                    </a:cubicBezTo>
                    <a:lnTo>
                      <a:pt x="2588" y="268"/>
                    </a:lnTo>
                    <a:cubicBezTo>
                      <a:pt x="2498" y="580"/>
                      <a:pt x="2382" y="883"/>
                      <a:pt x="2249" y="1178"/>
                    </a:cubicBezTo>
                    <a:cubicBezTo>
                      <a:pt x="2215" y="1228"/>
                      <a:pt x="2173" y="1294"/>
                      <a:pt x="2117" y="1294"/>
                    </a:cubicBezTo>
                    <a:cubicBezTo>
                      <a:pt x="2113" y="1294"/>
                      <a:pt x="2109" y="1294"/>
                      <a:pt x="2106" y="1294"/>
                    </a:cubicBezTo>
                    <a:lnTo>
                      <a:pt x="1963" y="821"/>
                    </a:lnTo>
                    <a:cubicBezTo>
                      <a:pt x="1945" y="981"/>
                      <a:pt x="1910" y="1133"/>
                      <a:pt x="1847" y="1285"/>
                    </a:cubicBezTo>
                    <a:cubicBezTo>
                      <a:pt x="1803" y="1053"/>
                      <a:pt x="1758" y="830"/>
                      <a:pt x="1704" y="598"/>
                    </a:cubicBezTo>
                    <a:cubicBezTo>
                      <a:pt x="1597" y="883"/>
                      <a:pt x="1490" y="1178"/>
                      <a:pt x="1383" y="1463"/>
                    </a:cubicBezTo>
                    <a:cubicBezTo>
                      <a:pt x="1383" y="1204"/>
                      <a:pt x="1392" y="955"/>
                      <a:pt x="1392" y="696"/>
                    </a:cubicBezTo>
                    <a:lnTo>
                      <a:pt x="1392" y="696"/>
                    </a:lnTo>
                    <a:cubicBezTo>
                      <a:pt x="1258" y="1035"/>
                      <a:pt x="1098" y="1356"/>
                      <a:pt x="919" y="1677"/>
                    </a:cubicBezTo>
                    <a:cubicBezTo>
                      <a:pt x="982" y="1427"/>
                      <a:pt x="1053" y="1178"/>
                      <a:pt x="1116" y="937"/>
                    </a:cubicBezTo>
                    <a:lnTo>
                      <a:pt x="1116" y="937"/>
                    </a:lnTo>
                    <a:cubicBezTo>
                      <a:pt x="875" y="1204"/>
                      <a:pt x="670" y="1508"/>
                      <a:pt x="527" y="1838"/>
                    </a:cubicBezTo>
                    <a:cubicBezTo>
                      <a:pt x="598" y="1588"/>
                      <a:pt x="670" y="1338"/>
                      <a:pt x="741" y="1088"/>
                    </a:cubicBezTo>
                    <a:lnTo>
                      <a:pt x="741" y="1088"/>
                    </a:lnTo>
                    <a:cubicBezTo>
                      <a:pt x="429" y="1454"/>
                      <a:pt x="170" y="1865"/>
                      <a:pt x="1" y="2311"/>
                    </a:cubicBezTo>
                    <a:cubicBezTo>
                      <a:pt x="134" y="2299"/>
                      <a:pt x="271" y="2294"/>
                      <a:pt x="409" y="2294"/>
                    </a:cubicBezTo>
                    <a:cubicBezTo>
                      <a:pt x="685" y="2294"/>
                      <a:pt x="967" y="2314"/>
                      <a:pt x="1241" y="2337"/>
                    </a:cubicBezTo>
                    <a:cubicBezTo>
                      <a:pt x="1035" y="2293"/>
                      <a:pt x="848" y="2221"/>
                      <a:pt x="670" y="2132"/>
                    </a:cubicBezTo>
                    <a:lnTo>
                      <a:pt x="670" y="2132"/>
                    </a:lnTo>
                    <a:cubicBezTo>
                      <a:pt x="1258" y="2168"/>
                      <a:pt x="1838" y="2239"/>
                      <a:pt x="2418" y="2364"/>
                    </a:cubicBezTo>
                    <a:cubicBezTo>
                      <a:pt x="2043" y="2088"/>
                      <a:pt x="1571" y="1989"/>
                      <a:pt x="1107" y="1891"/>
                    </a:cubicBezTo>
                    <a:cubicBezTo>
                      <a:pt x="1157" y="1888"/>
                      <a:pt x="1208" y="1886"/>
                      <a:pt x="1258" y="1886"/>
                    </a:cubicBezTo>
                    <a:cubicBezTo>
                      <a:pt x="2056" y="1886"/>
                      <a:pt x="2861" y="2326"/>
                      <a:pt x="3649" y="2427"/>
                    </a:cubicBezTo>
                    <a:cubicBezTo>
                      <a:pt x="3114" y="2239"/>
                      <a:pt x="2614" y="1945"/>
                      <a:pt x="2195" y="1552"/>
                    </a:cubicBezTo>
                    <a:lnTo>
                      <a:pt x="2195" y="1552"/>
                    </a:lnTo>
                    <a:cubicBezTo>
                      <a:pt x="2820" y="1811"/>
                      <a:pt x="3444" y="2061"/>
                      <a:pt x="4069" y="2311"/>
                    </a:cubicBezTo>
                    <a:cubicBezTo>
                      <a:pt x="3640" y="2034"/>
                      <a:pt x="3203" y="1749"/>
                      <a:pt x="2775" y="1463"/>
                    </a:cubicBezTo>
                    <a:lnTo>
                      <a:pt x="2775" y="1463"/>
                    </a:lnTo>
                    <a:cubicBezTo>
                      <a:pt x="3631" y="1615"/>
                      <a:pt x="4443" y="2034"/>
                      <a:pt x="5068" y="2641"/>
                    </a:cubicBezTo>
                    <a:cubicBezTo>
                      <a:pt x="4747" y="2177"/>
                      <a:pt x="4399" y="1731"/>
                      <a:pt x="3935" y="1401"/>
                    </a:cubicBezTo>
                    <a:lnTo>
                      <a:pt x="3935" y="1401"/>
                    </a:lnTo>
                    <a:cubicBezTo>
                      <a:pt x="4622" y="1677"/>
                      <a:pt x="5228" y="2141"/>
                      <a:pt x="5674" y="2739"/>
                    </a:cubicBezTo>
                    <a:cubicBezTo>
                      <a:pt x="5433" y="2248"/>
                      <a:pt x="5103" y="1802"/>
                      <a:pt x="4711" y="1427"/>
                    </a:cubicBezTo>
                    <a:lnTo>
                      <a:pt x="4711" y="1427"/>
                    </a:lnTo>
                    <a:cubicBezTo>
                      <a:pt x="5362" y="1695"/>
                      <a:pt x="5960" y="2070"/>
                      <a:pt x="6406" y="2614"/>
                    </a:cubicBezTo>
                    <a:cubicBezTo>
                      <a:pt x="6120" y="2141"/>
                      <a:pt x="5826" y="1659"/>
                      <a:pt x="5398" y="1311"/>
                    </a:cubicBezTo>
                    <a:lnTo>
                      <a:pt x="5398" y="1311"/>
                    </a:lnTo>
                    <a:cubicBezTo>
                      <a:pt x="5969" y="1659"/>
                      <a:pt x="6486" y="2070"/>
                      <a:pt x="6950" y="2552"/>
                    </a:cubicBezTo>
                    <a:cubicBezTo>
                      <a:pt x="6727" y="2177"/>
                      <a:pt x="6442" y="1838"/>
                      <a:pt x="6129" y="1543"/>
                    </a:cubicBezTo>
                    <a:lnTo>
                      <a:pt x="6129" y="1543"/>
                    </a:lnTo>
                    <a:cubicBezTo>
                      <a:pt x="6638" y="1838"/>
                      <a:pt x="7075" y="2248"/>
                      <a:pt x="7503" y="2650"/>
                    </a:cubicBezTo>
                    <a:cubicBezTo>
                      <a:pt x="7307" y="2302"/>
                      <a:pt x="7075" y="1981"/>
                      <a:pt x="6807" y="1686"/>
                    </a:cubicBezTo>
                    <a:lnTo>
                      <a:pt x="6807" y="1686"/>
                    </a:lnTo>
                    <a:cubicBezTo>
                      <a:pt x="7191" y="1954"/>
                      <a:pt x="7566" y="2221"/>
                      <a:pt x="7878" y="2569"/>
                    </a:cubicBezTo>
                    <a:cubicBezTo>
                      <a:pt x="7753" y="2275"/>
                      <a:pt x="7574" y="1998"/>
                      <a:pt x="7351" y="1766"/>
                    </a:cubicBezTo>
                    <a:lnTo>
                      <a:pt x="7351" y="1766"/>
                    </a:lnTo>
                    <a:cubicBezTo>
                      <a:pt x="7619" y="1847"/>
                      <a:pt x="7833" y="2043"/>
                      <a:pt x="8029" y="2230"/>
                    </a:cubicBezTo>
                    <a:cubicBezTo>
                      <a:pt x="8172" y="2364"/>
                      <a:pt x="8315" y="2498"/>
                      <a:pt x="8449" y="2623"/>
                    </a:cubicBezTo>
                    <a:cubicBezTo>
                      <a:pt x="8270" y="2427"/>
                      <a:pt x="8092" y="2230"/>
                      <a:pt x="7922" y="2034"/>
                    </a:cubicBezTo>
                    <a:lnTo>
                      <a:pt x="7922" y="2034"/>
                    </a:lnTo>
                    <a:cubicBezTo>
                      <a:pt x="8261" y="2105"/>
                      <a:pt x="8583" y="2266"/>
                      <a:pt x="8859" y="2489"/>
                    </a:cubicBezTo>
                    <a:cubicBezTo>
                      <a:pt x="8672" y="2293"/>
                      <a:pt x="8547" y="2070"/>
                      <a:pt x="8324" y="1918"/>
                    </a:cubicBezTo>
                    <a:lnTo>
                      <a:pt x="8324" y="1918"/>
                    </a:lnTo>
                    <a:lnTo>
                      <a:pt x="8609" y="2061"/>
                    </a:lnTo>
                    <a:cubicBezTo>
                      <a:pt x="8306" y="1740"/>
                      <a:pt x="7896" y="1535"/>
                      <a:pt x="7459" y="1481"/>
                    </a:cubicBezTo>
                    <a:cubicBezTo>
                      <a:pt x="7561" y="1459"/>
                      <a:pt x="7664" y="1448"/>
                      <a:pt x="7766" y="1448"/>
                    </a:cubicBezTo>
                    <a:cubicBezTo>
                      <a:pt x="7833" y="1448"/>
                      <a:pt x="7900" y="1453"/>
                      <a:pt x="7967" y="1463"/>
                    </a:cubicBezTo>
                    <a:cubicBezTo>
                      <a:pt x="7659" y="1275"/>
                      <a:pt x="7294" y="1176"/>
                      <a:pt x="6931" y="1176"/>
                    </a:cubicBezTo>
                    <a:cubicBezTo>
                      <a:pt x="6863" y="1176"/>
                      <a:pt x="6795" y="1180"/>
                      <a:pt x="6727" y="1187"/>
                    </a:cubicBezTo>
                    <a:cubicBezTo>
                      <a:pt x="6914" y="1115"/>
                      <a:pt x="7120" y="1071"/>
                      <a:pt x="7316" y="1053"/>
                    </a:cubicBezTo>
                    <a:cubicBezTo>
                      <a:pt x="7101" y="1006"/>
                      <a:pt x="6879" y="967"/>
                      <a:pt x="6661" y="967"/>
                    </a:cubicBezTo>
                    <a:cubicBezTo>
                      <a:pt x="6462" y="967"/>
                      <a:pt x="6267" y="999"/>
                      <a:pt x="6085" y="1088"/>
                    </a:cubicBezTo>
                    <a:cubicBezTo>
                      <a:pt x="6049" y="1106"/>
                      <a:pt x="6013" y="1115"/>
                      <a:pt x="5987" y="1133"/>
                    </a:cubicBezTo>
                    <a:cubicBezTo>
                      <a:pt x="6183" y="973"/>
                      <a:pt x="6415" y="839"/>
                      <a:pt x="6665" y="749"/>
                    </a:cubicBezTo>
                    <a:lnTo>
                      <a:pt x="6665" y="749"/>
                    </a:lnTo>
                    <a:cubicBezTo>
                      <a:pt x="6290" y="812"/>
                      <a:pt x="5879" y="883"/>
                      <a:pt x="5549" y="1071"/>
                    </a:cubicBezTo>
                    <a:cubicBezTo>
                      <a:pt x="5639" y="803"/>
                      <a:pt x="5951" y="660"/>
                      <a:pt x="6004" y="384"/>
                    </a:cubicBezTo>
                    <a:lnTo>
                      <a:pt x="6004" y="384"/>
                    </a:lnTo>
                    <a:cubicBezTo>
                      <a:pt x="5746" y="616"/>
                      <a:pt x="5469" y="848"/>
                      <a:pt x="5139" y="973"/>
                    </a:cubicBezTo>
                    <a:cubicBezTo>
                      <a:pt x="5264" y="749"/>
                      <a:pt x="5389" y="535"/>
                      <a:pt x="5505" y="312"/>
                    </a:cubicBezTo>
                    <a:lnTo>
                      <a:pt x="5505" y="312"/>
                    </a:lnTo>
                    <a:cubicBezTo>
                      <a:pt x="5291" y="535"/>
                      <a:pt x="5077" y="749"/>
                      <a:pt x="4871" y="973"/>
                    </a:cubicBezTo>
                    <a:cubicBezTo>
                      <a:pt x="4978" y="758"/>
                      <a:pt x="5077" y="544"/>
                      <a:pt x="5166" y="321"/>
                    </a:cubicBezTo>
                    <a:lnTo>
                      <a:pt x="5166" y="321"/>
                    </a:lnTo>
                    <a:cubicBezTo>
                      <a:pt x="4952" y="571"/>
                      <a:pt x="4738" y="812"/>
                      <a:pt x="4515" y="1053"/>
                    </a:cubicBezTo>
                    <a:cubicBezTo>
                      <a:pt x="4639" y="865"/>
                      <a:pt x="4720" y="651"/>
                      <a:pt x="4773" y="428"/>
                    </a:cubicBezTo>
                    <a:lnTo>
                      <a:pt x="4773" y="428"/>
                    </a:lnTo>
                    <a:cubicBezTo>
                      <a:pt x="4622" y="651"/>
                      <a:pt x="4461" y="874"/>
                      <a:pt x="4238" y="1026"/>
                    </a:cubicBezTo>
                    <a:cubicBezTo>
                      <a:pt x="4265" y="883"/>
                      <a:pt x="4292" y="741"/>
                      <a:pt x="4309" y="598"/>
                    </a:cubicBezTo>
                    <a:lnTo>
                      <a:pt x="4309" y="598"/>
                    </a:lnTo>
                    <a:cubicBezTo>
                      <a:pt x="4220" y="767"/>
                      <a:pt x="4095" y="928"/>
                      <a:pt x="3953" y="1062"/>
                    </a:cubicBezTo>
                    <a:cubicBezTo>
                      <a:pt x="3979" y="812"/>
                      <a:pt x="3970" y="553"/>
                      <a:pt x="3944" y="303"/>
                    </a:cubicBezTo>
                    <a:cubicBezTo>
                      <a:pt x="3881" y="509"/>
                      <a:pt x="3792" y="714"/>
                      <a:pt x="3667" y="901"/>
                    </a:cubicBezTo>
                    <a:cubicBezTo>
                      <a:pt x="3774" y="616"/>
                      <a:pt x="3837" y="312"/>
                      <a:pt x="385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13"/>
              <p:cNvSpPr/>
              <p:nvPr/>
            </p:nvSpPr>
            <p:spPr>
              <a:xfrm>
                <a:off x="5011730" y="900110"/>
                <a:ext cx="1032598" cy="215076"/>
              </a:xfrm>
              <a:custGeom>
                <a:rect b="b" l="l" r="r" t="t"/>
                <a:pathLst>
                  <a:path extrusionOk="0" h="2124" w="10198">
                    <a:moveTo>
                      <a:pt x="5008" y="0"/>
                    </a:moveTo>
                    <a:cubicBezTo>
                      <a:pt x="4992" y="0"/>
                      <a:pt x="4976" y="1"/>
                      <a:pt x="4961" y="1"/>
                    </a:cubicBezTo>
                    <a:cubicBezTo>
                      <a:pt x="4497" y="10"/>
                      <a:pt x="4024" y="81"/>
                      <a:pt x="3569" y="170"/>
                    </a:cubicBezTo>
                    <a:cubicBezTo>
                      <a:pt x="2837" y="313"/>
                      <a:pt x="2106" y="527"/>
                      <a:pt x="1446" y="884"/>
                    </a:cubicBezTo>
                    <a:cubicBezTo>
                      <a:pt x="955" y="1143"/>
                      <a:pt x="500" y="1490"/>
                      <a:pt x="134" y="1910"/>
                    </a:cubicBezTo>
                    <a:cubicBezTo>
                      <a:pt x="90" y="1981"/>
                      <a:pt x="45" y="2052"/>
                      <a:pt x="1" y="2124"/>
                    </a:cubicBezTo>
                    <a:cubicBezTo>
                      <a:pt x="643" y="1705"/>
                      <a:pt x="1455" y="1553"/>
                      <a:pt x="2222" y="1544"/>
                    </a:cubicBezTo>
                    <a:cubicBezTo>
                      <a:pt x="2269" y="1543"/>
                      <a:pt x="2315" y="1542"/>
                      <a:pt x="2362" y="1542"/>
                    </a:cubicBezTo>
                    <a:cubicBezTo>
                      <a:pt x="3081" y="1542"/>
                      <a:pt x="3794" y="1667"/>
                      <a:pt x="4506" y="1776"/>
                    </a:cubicBezTo>
                    <a:cubicBezTo>
                      <a:pt x="5469" y="1928"/>
                      <a:pt x="6435" y="2048"/>
                      <a:pt x="7388" y="2048"/>
                    </a:cubicBezTo>
                    <a:cubicBezTo>
                      <a:pt x="8342" y="2048"/>
                      <a:pt x="9283" y="1928"/>
                      <a:pt x="10197" y="1598"/>
                    </a:cubicBezTo>
                    <a:cubicBezTo>
                      <a:pt x="9885" y="1374"/>
                      <a:pt x="9564" y="1143"/>
                      <a:pt x="9216" y="973"/>
                    </a:cubicBezTo>
                    <a:cubicBezTo>
                      <a:pt x="8877" y="812"/>
                      <a:pt x="8511" y="705"/>
                      <a:pt x="8154" y="598"/>
                    </a:cubicBezTo>
                    <a:cubicBezTo>
                      <a:pt x="7126" y="299"/>
                      <a:pt x="6080" y="0"/>
                      <a:pt x="500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13"/>
              <p:cNvSpPr/>
              <p:nvPr/>
            </p:nvSpPr>
            <p:spPr>
              <a:xfrm>
                <a:off x="4953913" y="886440"/>
                <a:ext cx="1062367" cy="298413"/>
              </a:xfrm>
              <a:custGeom>
                <a:rect b="b" l="l" r="r" t="t"/>
                <a:pathLst>
                  <a:path extrusionOk="0" h="2947" w="10492">
                    <a:moveTo>
                      <a:pt x="10466" y="1589"/>
                    </a:moveTo>
                    <a:cubicBezTo>
                      <a:pt x="10475" y="1595"/>
                      <a:pt x="10483" y="1601"/>
                      <a:pt x="10492" y="1608"/>
                    </a:cubicBezTo>
                    <a:cubicBezTo>
                      <a:pt x="10484" y="1602"/>
                      <a:pt x="10475" y="1596"/>
                      <a:pt x="10466" y="1589"/>
                    </a:cubicBezTo>
                    <a:close/>
                    <a:moveTo>
                      <a:pt x="5444" y="0"/>
                    </a:moveTo>
                    <a:cubicBezTo>
                      <a:pt x="3443" y="0"/>
                      <a:pt x="1447" y="933"/>
                      <a:pt x="206" y="2500"/>
                    </a:cubicBezTo>
                    <a:cubicBezTo>
                      <a:pt x="99" y="2634"/>
                      <a:pt x="1" y="2794"/>
                      <a:pt x="45" y="2946"/>
                    </a:cubicBezTo>
                    <a:cubicBezTo>
                      <a:pt x="47" y="2946"/>
                      <a:pt x="50" y="2946"/>
                      <a:pt x="52" y="2946"/>
                    </a:cubicBezTo>
                    <a:cubicBezTo>
                      <a:pt x="117" y="2946"/>
                      <a:pt x="243" y="2828"/>
                      <a:pt x="277" y="2776"/>
                    </a:cubicBezTo>
                    <a:cubicBezTo>
                      <a:pt x="1134" y="1411"/>
                      <a:pt x="2668" y="573"/>
                      <a:pt x="4256" y="305"/>
                    </a:cubicBezTo>
                    <a:cubicBezTo>
                      <a:pt x="4822" y="213"/>
                      <a:pt x="5286" y="166"/>
                      <a:pt x="5720" y="166"/>
                    </a:cubicBezTo>
                    <a:cubicBezTo>
                      <a:pt x="6503" y="166"/>
                      <a:pt x="7184" y="319"/>
                      <a:pt x="8172" y="635"/>
                    </a:cubicBezTo>
                    <a:cubicBezTo>
                      <a:pt x="8704" y="801"/>
                      <a:pt x="10079" y="1324"/>
                      <a:pt x="10466" y="1589"/>
                    </a:cubicBezTo>
                    <a:lnTo>
                      <a:pt x="10466" y="1589"/>
                    </a:lnTo>
                    <a:cubicBezTo>
                      <a:pt x="9562" y="949"/>
                      <a:pt x="8537" y="570"/>
                      <a:pt x="7459" y="305"/>
                    </a:cubicBezTo>
                    <a:cubicBezTo>
                      <a:pt x="7093" y="207"/>
                      <a:pt x="6718" y="118"/>
                      <a:pt x="6344" y="64"/>
                    </a:cubicBezTo>
                    <a:cubicBezTo>
                      <a:pt x="6045" y="21"/>
                      <a:pt x="5745" y="0"/>
                      <a:pt x="54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299" name="Google Shape;1299;p13"/>
          <p:cNvGrpSpPr/>
          <p:nvPr/>
        </p:nvGrpSpPr>
        <p:grpSpPr>
          <a:xfrm flipH="1">
            <a:off x="7284049" y="2181565"/>
            <a:ext cx="2938747" cy="5118707"/>
            <a:chOff x="-1072461" y="2126055"/>
            <a:chExt cx="2988050" cy="5118707"/>
          </a:xfrm>
        </p:grpSpPr>
        <p:grpSp>
          <p:nvGrpSpPr>
            <p:cNvPr id="1300" name="Google Shape;1300;p13"/>
            <p:cNvGrpSpPr/>
            <p:nvPr/>
          </p:nvGrpSpPr>
          <p:grpSpPr>
            <a:xfrm rot="-373500">
              <a:off x="-956004" y="2206215"/>
              <a:ext cx="1600037" cy="2235012"/>
              <a:chOff x="3996441" y="87120"/>
              <a:chExt cx="849227" cy="1186243"/>
            </a:xfrm>
          </p:grpSpPr>
          <p:sp>
            <p:nvSpPr>
              <p:cNvPr id="1301" name="Google Shape;1301;p13"/>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13"/>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13"/>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13"/>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13"/>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13"/>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13"/>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13"/>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13"/>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13"/>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13"/>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2" name="Google Shape;1312;p13"/>
            <p:cNvGrpSpPr/>
            <p:nvPr/>
          </p:nvGrpSpPr>
          <p:grpSpPr>
            <a:xfrm rot="-3689794">
              <a:off x="-740433" y="4870354"/>
              <a:ext cx="2605749" cy="1664564"/>
              <a:chOff x="5669385" y="-152150"/>
              <a:chExt cx="1383042" cy="883494"/>
            </a:xfrm>
          </p:grpSpPr>
          <p:sp>
            <p:nvSpPr>
              <p:cNvPr id="1313" name="Google Shape;1313;p13"/>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13"/>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13"/>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13"/>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13"/>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13"/>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13"/>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20" name="Google Shape;1320;p13"/>
            <p:cNvGrpSpPr/>
            <p:nvPr/>
          </p:nvGrpSpPr>
          <p:grpSpPr>
            <a:xfrm rot="10592362">
              <a:off x="-614421" y="3671006"/>
              <a:ext cx="1228830" cy="1463922"/>
              <a:chOff x="5806687" y="1410545"/>
              <a:chExt cx="477012" cy="568271"/>
            </a:xfrm>
          </p:grpSpPr>
          <p:sp>
            <p:nvSpPr>
              <p:cNvPr id="1321" name="Google Shape;1321;p13"/>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13"/>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13"/>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13"/>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325" name="Google Shape;1325;p13"/>
          <p:cNvGrpSpPr/>
          <p:nvPr/>
        </p:nvGrpSpPr>
        <p:grpSpPr>
          <a:xfrm>
            <a:off x="5881542" y="-1038714"/>
            <a:ext cx="4946034" cy="3735841"/>
            <a:chOff x="5881542" y="-1038714"/>
            <a:chExt cx="4946034" cy="3735841"/>
          </a:xfrm>
        </p:grpSpPr>
        <p:grpSp>
          <p:nvGrpSpPr>
            <p:cNvPr id="1326" name="Google Shape;1326;p13"/>
            <p:cNvGrpSpPr/>
            <p:nvPr/>
          </p:nvGrpSpPr>
          <p:grpSpPr>
            <a:xfrm flipH="1" rot="-5400000">
              <a:off x="6208992" y="-1366164"/>
              <a:ext cx="1600029" cy="2254930"/>
              <a:chOff x="3996441" y="87120"/>
              <a:chExt cx="849227" cy="1186243"/>
            </a:xfrm>
          </p:grpSpPr>
          <p:sp>
            <p:nvSpPr>
              <p:cNvPr id="1327" name="Google Shape;1327;p13"/>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13"/>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13"/>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13"/>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13"/>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13"/>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13"/>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13"/>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13"/>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13"/>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13"/>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38" name="Google Shape;1338;p13"/>
            <p:cNvGrpSpPr/>
            <p:nvPr/>
          </p:nvGrpSpPr>
          <p:grpSpPr>
            <a:xfrm flipH="1" rot="588935">
              <a:off x="5929099" y="-416549"/>
              <a:ext cx="3012460" cy="802439"/>
              <a:chOff x="915235" y="704077"/>
              <a:chExt cx="1319859" cy="354511"/>
            </a:xfrm>
          </p:grpSpPr>
          <p:sp>
            <p:nvSpPr>
              <p:cNvPr id="1339" name="Google Shape;1339;p13"/>
              <p:cNvSpPr/>
              <p:nvPr/>
            </p:nvSpPr>
            <p:spPr>
              <a:xfrm>
                <a:off x="915235" y="704077"/>
                <a:ext cx="1319859" cy="354511"/>
              </a:xfrm>
              <a:custGeom>
                <a:rect b="b" l="l" r="r" t="t"/>
                <a:pathLst>
                  <a:path extrusionOk="0" h="3501" w="13035">
                    <a:moveTo>
                      <a:pt x="1" y="1"/>
                    </a:moveTo>
                    <a:lnTo>
                      <a:pt x="1" y="1"/>
                    </a:lnTo>
                    <a:cubicBezTo>
                      <a:pt x="946" y="1428"/>
                      <a:pt x="2365" y="2534"/>
                      <a:pt x="3988" y="3087"/>
                    </a:cubicBezTo>
                    <a:cubicBezTo>
                      <a:pt x="4794" y="3362"/>
                      <a:pt x="5645" y="3500"/>
                      <a:pt x="6495" y="3500"/>
                    </a:cubicBezTo>
                    <a:cubicBezTo>
                      <a:pt x="7385" y="3500"/>
                      <a:pt x="8274" y="3349"/>
                      <a:pt x="9109" y="3043"/>
                    </a:cubicBezTo>
                    <a:cubicBezTo>
                      <a:pt x="10635" y="2490"/>
                      <a:pt x="11919" y="1473"/>
                      <a:pt x="13034" y="286"/>
                    </a:cubicBezTo>
                    <a:lnTo>
                      <a:pt x="12651" y="277"/>
                    </a:lnTo>
                    <a:cubicBezTo>
                      <a:pt x="11625" y="1303"/>
                      <a:pt x="10456" y="2178"/>
                      <a:pt x="9100" y="2677"/>
                    </a:cubicBezTo>
                    <a:cubicBezTo>
                      <a:pt x="8270" y="2983"/>
                      <a:pt x="7388" y="3135"/>
                      <a:pt x="6506" y="3135"/>
                    </a:cubicBezTo>
                    <a:cubicBezTo>
                      <a:pt x="5664" y="3135"/>
                      <a:pt x="4821" y="2996"/>
                      <a:pt x="4024" y="2722"/>
                    </a:cubicBezTo>
                    <a:cubicBezTo>
                      <a:pt x="2552" y="2213"/>
                      <a:pt x="1250" y="1250"/>
                      <a:pt x="322" y="10"/>
                    </a:cubicBezTo>
                    <a:lnTo>
                      <a:pt x="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13"/>
              <p:cNvSpPr/>
              <p:nvPr/>
            </p:nvSpPr>
            <p:spPr>
              <a:xfrm>
                <a:off x="915235" y="704077"/>
                <a:ext cx="1319859" cy="354511"/>
              </a:xfrm>
              <a:custGeom>
                <a:rect b="b" l="l" r="r" t="t"/>
                <a:pathLst>
                  <a:path extrusionOk="0" h="3501" w="13035">
                    <a:moveTo>
                      <a:pt x="1" y="1"/>
                    </a:moveTo>
                    <a:lnTo>
                      <a:pt x="1" y="1"/>
                    </a:lnTo>
                    <a:cubicBezTo>
                      <a:pt x="946" y="1428"/>
                      <a:pt x="2365" y="2534"/>
                      <a:pt x="3988" y="3087"/>
                    </a:cubicBezTo>
                    <a:cubicBezTo>
                      <a:pt x="4794" y="3362"/>
                      <a:pt x="5645" y="3500"/>
                      <a:pt x="6495" y="3500"/>
                    </a:cubicBezTo>
                    <a:cubicBezTo>
                      <a:pt x="7385" y="3500"/>
                      <a:pt x="8274" y="3349"/>
                      <a:pt x="9109" y="3043"/>
                    </a:cubicBezTo>
                    <a:cubicBezTo>
                      <a:pt x="10635" y="2490"/>
                      <a:pt x="11919" y="1473"/>
                      <a:pt x="13034" y="286"/>
                    </a:cubicBezTo>
                    <a:lnTo>
                      <a:pt x="12713" y="277"/>
                    </a:lnTo>
                    <a:cubicBezTo>
                      <a:pt x="12490" y="554"/>
                      <a:pt x="12249" y="804"/>
                      <a:pt x="11991" y="1045"/>
                    </a:cubicBezTo>
                    <a:cubicBezTo>
                      <a:pt x="11652" y="1357"/>
                      <a:pt x="11286" y="1624"/>
                      <a:pt x="10920" y="1901"/>
                    </a:cubicBezTo>
                    <a:cubicBezTo>
                      <a:pt x="10581" y="2151"/>
                      <a:pt x="10224" y="2409"/>
                      <a:pt x="9841" y="2570"/>
                    </a:cubicBezTo>
                    <a:cubicBezTo>
                      <a:pt x="8767" y="3034"/>
                      <a:pt x="7591" y="3384"/>
                      <a:pt x="6432" y="3384"/>
                    </a:cubicBezTo>
                    <a:cubicBezTo>
                      <a:pt x="6030" y="3384"/>
                      <a:pt x="5630" y="3342"/>
                      <a:pt x="5237" y="3248"/>
                    </a:cubicBezTo>
                    <a:cubicBezTo>
                      <a:pt x="3890" y="2927"/>
                      <a:pt x="2543" y="2427"/>
                      <a:pt x="1508" y="1508"/>
                    </a:cubicBezTo>
                    <a:cubicBezTo>
                      <a:pt x="1267" y="1294"/>
                      <a:pt x="1053" y="1062"/>
                      <a:pt x="839" y="830"/>
                    </a:cubicBezTo>
                    <a:cubicBezTo>
                      <a:pt x="598" y="572"/>
                      <a:pt x="366" y="304"/>
                      <a:pt x="197" y="10"/>
                    </a:cubicBezTo>
                    <a:lnTo>
                      <a:pt x="1" y="1"/>
                    </a:ln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1" name="Google Shape;1341;p13"/>
            <p:cNvGrpSpPr/>
            <p:nvPr/>
          </p:nvGrpSpPr>
          <p:grpSpPr>
            <a:xfrm flipH="1" rot="-9342536">
              <a:off x="8819860" y="229358"/>
              <a:ext cx="1611866" cy="2238409"/>
              <a:chOff x="3996441" y="87120"/>
              <a:chExt cx="849227" cy="1186243"/>
            </a:xfrm>
          </p:grpSpPr>
          <p:sp>
            <p:nvSpPr>
              <p:cNvPr id="1342" name="Google Shape;1342;p13"/>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13"/>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13"/>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13"/>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13"/>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13"/>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13"/>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13"/>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13"/>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13"/>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13"/>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3" name="Google Shape;1353;p13"/>
            <p:cNvGrpSpPr/>
            <p:nvPr/>
          </p:nvGrpSpPr>
          <p:grpSpPr>
            <a:xfrm flipH="1" rot="5721511">
              <a:off x="8609130" y="-439579"/>
              <a:ext cx="1228955" cy="1476861"/>
              <a:chOff x="5806687" y="1410545"/>
              <a:chExt cx="477012" cy="568271"/>
            </a:xfrm>
          </p:grpSpPr>
          <p:sp>
            <p:nvSpPr>
              <p:cNvPr id="1354" name="Google Shape;1354;p13"/>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13"/>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13"/>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13"/>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58" name="Google Shape;1358;p13"/>
          <p:cNvSpPr/>
          <p:nvPr/>
        </p:nvSpPr>
        <p:spPr>
          <a:xfrm>
            <a:off x="2250281" y="4604094"/>
            <a:ext cx="813820" cy="381072"/>
          </a:xfrm>
          <a:custGeom>
            <a:rect b="b" l="l" r="r" t="t"/>
            <a:pathLst>
              <a:path extrusionOk="0" h="2256" w="4818">
                <a:moveTo>
                  <a:pt x="1601" y="0"/>
                </a:moveTo>
                <a:cubicBezTo>
                  <a:pt x="1436" y="0"/>
                  <a:pt x="1268" y="46"/>
                  <a:pt x="1133" y="140"/>
                </a:cubicBezTo>
                <a:cubicBezTo>
                  <a:pt x="768" y="417"/>
                  <a:pt x="527" y="1246"/>
                  <a:pt x="821" y="1612"/>
                </a:cubicBezTo>
                <a:cubicBezTo>
                  <a:pt x="661" y="1621"/>
                  <a:pt x="491" y="1639"/>
                  <a:pt x="339" y="1683"/>
                </a:cubicBezTo>
                <a:cubicBezTo>
                  <a:pt x="232" y="1719"/>
                  <a:pt x="125" y="1764"/>
                  <a:pt x="63" y="1853"/>
                </a:cubicBezTo>
                <a:cubicBezTo>
                  <a:pt x="0" y="1933"/>
                  <a:pt x="0" y="2076"/>
                  <a:pt x="90" y="2138"/>
                </a:cubicBezTo>
                <a:cubicBezTo>
                  <a:pt x="134" y="2165"/>
                  <a:pt x="188" y="2174"/>
                  <a:pt x="241" y="2174"/>
                </a:cubicBezTo>
                <a:cubicBezTo>
                  <a:pt x="850" y="2229"/>
                  <a:pt x="1461" y="2256"/>
                  <a:pt x="2071" y="2256"/>
                </a:cubicBezTo>
                <a:cubicBezTo>
                  <a:pt x="2855" y="2256"/>
                  <a:pt x="3639" y="2211"/>
                  <a:pt x="4416" y="2120"/>
                </a:cubicBezTo>
                <a:cubicBezTo>
                  <a:pt x="4532" y="2112"/>
                  <a:pt x="4648" y="2094"/>
                  <a:pt x="4729" y="2013"/>
                </a:cubicBezTo>
                <a:cubicBezTo>
                  <a:pt x="4818" y="1915"/>
                  <a:pt x="4818" y="1755"/>
                  <a:pt x="4746" y="1639"/>
                </a:cubicBezTo>
                <a:cubicBezTo>
                  <a:pt x="4675" y="1532"/>
                  <a:pt x="4550" y="1460"/>
                  <a:pt x="4425" y="1407"/>
                </a:cubicBezTo>
                <a:cubicBezTo>
                  <a:pt x="4276" y="1350"/>
                  <a:pt x="4115" y="1321"/>
                  <a:pt x="3952" y="1321"/>
                </a:cubicBezTo>
                <a:cubicBezTo>
                  <a:pt x="3782" y="1321"/>
                  <a:pt x="3612" y="1352"/>
                  <a:pt x="3453" y="1416"/>
                </a:cubicBezTo>
                <a:cubicBezTo>
                  <a:pt x="3360" y="951"/>
                  <a:pt x="2916" y="674"/>
                  <a:pt x="2468" y="674"/>
                </a:cubicBezTo>
                <a:cubicBezTo>
                  <a:pt x="2401" y="674"/>
                  <a:pt x="2333" y="680"/>
                  <a:pt x="2266" y="693"/>
                </a:cubicBezTo>
                <a:cubicBezTo>
                  <a:pt x="2354" y="244"/>
                  <a:pt x="1984" y="0"/>
                  <a:pt x="1601"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13"/>
          <p:cNvSpPr/>
          <p:nvPr/>
        </p:nvSpPr>
        <p:spPr>
          <a:xfrm flipH="1">
            <a:off x="5742849" y="4608650"/>
            <a:ext cx="840445" cy="371951"/>
          </a:xfrm>
          <a:custGeom>
            <a:rect b="b" l="l" r="r" t="t"/>
            <a:pathLst>
              <a:path extrusionOk="0" h="2202" w="5282">
                <a:moveTo>
                  <a:pt x="1874" y="1"/>
                </a:moveTo>
                <a:cubicBezTo>
                  <a:pt x="1844" y="1"/>
                  <a:pt x="1814" y="2"/>
                  <a:pt x="1785" y="6"/>
                </a:cubicBezTo>
                <a:cubicBezTo>
                  <a:pt x="1249" y="77"/>
                  <a:pt x="1231" y="461"/>
                  <a:pt x="919" y="773"/>
                </a:cubicBezTo>
                <a:cubicBezTo>
                  <a:pt x="705" y="987"/>
                  <a:pt x="366" y="1014"/>
                  <a:pt x="170" y="1246"/>
                </a:cubicBezTo>
                <a:cubicBezTo>
                  <a:pt x="18" y="1442"/>
                  <a:pt x="0" y="1745"/>
                  <a:pt x="152" y="1942"/>
                </a:cubicBezTo>
                <a:cubicBezTo>
                  <a:pt x="330" y="2165"/>
                  <a:pt x="652" y="2191"/>
                  <a:pt x="937" y="2200"/>
                </a:cubicBezTo>
                <a:cubicBezTo>
                  <a:pt x="993" y="2201"/>
                  <a:pt x="1049" y="2202"/>
                  <a:pt x="1105" y="2202"/>
                </a:cubicBezTo>
                <a:cubicBezTo>
                  <a:pt x="2369" y="2202"/>
                  <a:pt x="3624" y="2012"/>
                  <a:pt x="4871" y="1790"/>
                </a:cubicBezTo>
                <a:cubicBezTo>
                  <a:pt x="5014" y="1763"/>
                  <a:pt x="5183" y="1719"/>
                  <a:pt x="5246" y="1576"/>
                </a:cubicBezTo>
                <a:cubicBezTo>
                  <a:pt x="5282" y="1469"/>
                  <a:pt x="5237" y="1353"/>
                  <a:pt x="5175" y="1264"/>
                </a:cubicBezTo>
                <a:cubicBezTo>
                  <a:pt x="5014" y="1059"/>
                  <a:pt x="4737" y="969"/>
                  <a:pt x="4479" y="969"/>
                </a:cubicBezTo>
                <a:cubicBezTo>
                  <a:pt x="4220" y="978"/>
                  <a:pt x="3970" y="1059"/>
                  <a:pt x="3720" y="1139"/>
                </a:cubicBezTo>
                <a:cubicBezTo>
                  <a:pt x="3738" y="898"/>
                  <a:pt x="3587" y="657"/>
                  <a:pt x="3355" y="577"/>
                </a:cubicBezTo>
                <a:cubicBezTo>
                  <a:pt x="3297" y="556"/>
                  <a:pt x="3235" y="546"/>
                  <a:pt x="3174" y="546"/>
                </a:cubicBezTo>
                <a:cubicBezTo>
                  <a:pt x="2997" y="546"/>
                  <a:pt x="2818" y="628"/>
                  <a:pt x="2712" y="773"/>
                </a:cubicBezTo>
                <a:cubicBezTo>
                  <a:pt x="2721" y="348"/>
                  <a:pt x="2301" y="1"/>
                  <a:pt x="1874"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60" name="Google Shape;1360;p13"/>
          <p:cNvGrpSpPr/>
          <p:nvPr/>
        </p:nvGrpSpPr>
        <p:grpSpPr>
          <a:xfrm>
            <a:off x="4151763" y="-331817"/>
            <a:ext cx="840467" cy="822335"/>
            <a:chOff x="4118763" y="209958"/>
            <a:chExt cx="840467" cy="822335"/>
          </a:xfrm>
        </p:grpSpPr>
        <p:sp>
          <p:nvSpPr>
            <p:cNvPr id="1361" name="Google Shape;1361;p13"/>
            <p:cNvSpPr/>
            <p:nvPr/>
          </p:nvSpPr>
          <p:spPr>
            <a:xfrm>
              <a:off x="4118763" y="209958"/>
              <a:ext cx="840467" cy="822335"/>
            </a:xfrm>
            <a:custGeom>
              <a:rect b="b" l="l" r="r" t="t"/>
              <a:pathLst>
                <a:path extrusionOk="0" h="3117" w="3186">
                  <a:moveTo>
                    <a:pt x="1586" y="0"/>
                  </a:moveTo>
                  <a:cubicBezTo>
                    <a:pt x="758" y="0"/>
                    <a:pt x="71" y="657"/>
                    <a:pt x="36" y="1491"/>
                  </a:cubicBezTo>
                  <a:cubicBezTo>
                    <a:pt x="1" y="2357"/>
                    <a:pt x="670" y="3079"/>
                    <a:pt x="1526" y="3115"/>
                  </a:cubicBezTo>
                  <a:cubicBezTo>
                    <a:pt x="1548" y="3116"/>
                    <a:pt x="1570" y="3116"/>
                    <a:pt x="1592" y="3116"/>
                  </a:cubicBezTo>
                  <a:cubicBezTo>
                    <a:pt x="2428" y="3116"/>
                    <a:pt x="3115" y="2459"/>
                    <a:pt x="3150" y="1616"/>
                  </a:cubicBezTo>
                  <a:cubicBezTo>
                    <a:pt x="3186" y="760"/>
                    <a:pt x="2516" y="37"/>
                    <a:pt x="1651" y="1"/>
                  </a:cubicBezTo>
                  <a:cubicBezTo>
                    <a:pt x="1629" y="1"/>
                    <a:pt x="1607" y="0"/>
                    <a:pt x="1586" y="0"/>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13"/>
            <p:cNvSpPr/>
            <p:nvPr/>
          </p:nvSpPr>
          <p:spPr>
            <a:xfrm>
              <a:off x="4238790" y="327617"/>
              <a:ext cx="600409" cy="586741"/>
            </a:xfrm>
            <a:custGeom>
              <a:rect b="b" l="l" r="r" t="t"/>
              <a:pathLst>
                <a:path extrusionOk="0" h="2224" w="2276">
                  <a:moveTo>
                    <a:pt x="1130" y="0"/>
                  </a:moveTo>
                  <a:cubicBezTo>
                    <a:pt x="545" y="0"/>
                    <a:pt x="54" y="473"/>
                    <a:pt x="27" y="1063"/>
                  </a:cubicBezTo>
                  <a:cubicBezTo>
                    <a:pt x="1" y="1679"/>
                    <a:pt x="482" y="2196"/>
                    <a:pt x="1089" y="2223"/>
                  </a:cubicBezTo>
                  <a:cubicBezTo>
                    <a:pt x="1100" y="2223"/>
                    <a:pt x="1112" y="2223"/>
                    <a:pt x="1123" y="2223"/>
                  </a:cubicBezTo>
                  <a:cubicBezTo>
                    <a:pt x="1723" y="2223"/>
                    <a:pt x="2223" y="1757"/>
                    <a:pt x="2249" y="1152"/>
                  </a:cubicBezTo>
                  <a:cubicBezTo>
                    <a:pt x="2276" y="546"/>
                    <a:pt x="1794" y="28"/>
                    <a:pt x="1178" y="2"/>
                  </a:cubicBezTo>
                  <a:cubicBezTo>
                    <a:pt x="1162" y="1"/>
                    <a:pt x="1146" y="0"/>
                    <a:pt x="1130"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13"/>
            <p:cNvSpPr/>
            <p:nvPr/>
          </p:nvSpPr>
          <p:spPr>
            <a:xfrm>
              <a:off x="4394166" y="478516"/>
              <a:ext cx="289652" cy="285192"/>
            </a:xfrm>
            <a:custGeom>
              <a:rect b="b" l="l" r="r" t="t"/>
              <a:pathLst>
                <a:path extrusionOk="0" h="1081" w="1098">
                  <a:moveTo>
                    <a:pt x="554" y="0"/>
                  </a:moveTo>
                  <a:cubicBezTo>
                    <a:pt x="267" y="0"/>
                    <a:pt x="18" y="220"/>
                    <a:pt x="9" y="518"/>
                  </a:cubicBezTo>
                  <a:cubicBezTo>
                    <a:pt x="1" y="812"/>
                    <a:pt x="232" y="1062"/>
                    <a:pt x="527" y="1080"/>
                  </a:cubicBezTo>
                  <a:cubicBezTo>
                    <a:pt x="532" y="1080"/>
                    <a:pt x="538" y="1080"/>
                    <a:pt x="543" y="1080"/>
                  </a:cubicBezTo>
                  <a:cubicBezTo>
                    <a:pt x="830" y="1080"/>
                    <a:pt x="1071" y="851"/>
                    <a:pt x="1089" y="562"/>
                  </a:cubicBezTo>
                  <a:cubicBezTo>
                    <a:pt x="1098" y="259"/>
                    <a:pt x="866" y="9"/>
                    <a:pt x="571" y="0"/>
                  </a:cubicBezTo>
                  <a:cubicBezTo>
                    <a:pt x="566" y="0"/>
                    <a:pt x="560" y="0"/>
                    <a:pt x="554" y="0"/>
                  </a:cubicBezTo>
                  <a:close/>
                </a:path>
              </a:pathLst>
            </a:custGeom>
            <a:solidFill>
              <a:srgbClr val="FFFFFF">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64" name="Google Shape;1364;p13"/>
          <p:cNvGrpSpPr/>
          <p:nvPr/>
        </p:nvGrpSpPr>
        <p:grpSpPr>
          <a:xfrm>
            <a:off x="-1504763" y="-1038737"/>
            <a:ext cx="3078451" cy="3693793"/>
            <a:chOff x="-1504763" y="-1038737"/>
            <a:chExt cx="3078451" cy="3693793"/>
          </a:xfrm>
        </p:grpSpPr>
        <p:grpSp>
          <p:nvGrpSpPr>
            <p:cNvPr id="1365" name="Google Shape;1365;p13"/>
            <p:cNvGrpSpPr/>
            <p:nvPr/>
          </p:nvGrpSpPr>
          <p:grpSpPr>
            <a:xfrm rot="8480098">
              <a:off x="-981950" y="-125816"/>
              <a:ext cx="1599999" cy="2234959"/>
              <a:chOff x="3996441" y="87120"/>
              <a:chExt cx="849227" cy="1186243"/>
            </a:xfrm>
          </p:grpSpPr>
          <p:sp>
            <p:nvSpPr>
              <p:cNvPr id="1366" name="Google Shape;1366;p13"/>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13"/>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13"/>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13"/>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13"/>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13"/>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13"/>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13"/>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13"/>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13"/>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13"/>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7" name="Google Shape;1377;p13"/>
            <p:cNvGrpSpPr/>
            <p:nvPr/>
          </p:nvGrpSpPr>
          <p:grpSpPr>
            <a:xfrm>
              <a:off x="-1032102" y="-1038737"/>
              <a:ext cx="2605790" cy="1664590"/>
              <a:chOff x="5669385" y="-152150"/>
              <a:chExt cx="1383042" cy="883494"/>
            </a:xfrm>
          </p:grpSpPr>
          <p:sp>
            <p:nvSpPr>
              <p:cNvPr id="1378" name="Google Shape;1378;p13"/>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13"/>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13"/>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13"/>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13"/>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13"/>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13"/>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5" name="Google Shape;1385;p13"/>
            <p:cNvGrpSpPr/>
            <p:nvPr/>
          </p:nvGrpSpPr>
          <p:grpSpPr>
            <a:xfrm rot="-2441837">
              <a:off x="-1214288" y="1320370"/>
              <a:ext cx="2064477" cy="752605"/>
              <a:chOff x="4953913" y="785386"/>
              <a:chExt cx="1095782" cy="399467"/>
            </a:xfrm>
          </p:grpSpPr>
          <p:sp>
            <p:nvSpPr>
              <p:cNvPr id="1386" name="Google Shape;1386;p13"/>
              <p:cNvSpPr/>
              <p:nvPr/>
            </p:nvSpPr>
            <p:spPr>
              <a:xfrm>
                <a:off x="5011730" y="785386"/>
                <a:ext cx="1037965" cy="329804"/>
              </a:xfrm>
              <a:custGeom>
                <a:rect b="b" l="l" r="r" t="t"/>
                <a:pathLst>
                  <a:path extrusionOk="0" h="3257" w="10251">
                    <a:moveTo>
                      <a:pt x="5157" y="1"/>
                    </a:moveTo>
                    <a:lnTo>
                      <a:pt x="5157" y="1"/>
                    </a:lnTo>
                    <a:cubicBezTo>
                      <a:pt x="4488" y="10"/>
                      <a:pt x="3819" y="170"/>
                      <a:pt x="3176" y="358"/>
                    </a:cubicBezTo>
                    <a:cubicBezTo>
                      <a:pt x="3194" y="581"/>
                      <a:pt x="3194" y="821"/>
                      <a:pt x="3123" y="1036"/>
                    </a:cubicBezTo>
                    <a:cubicBezTo>
                      <a:pt x="3007" y="848"/>
                      <a:pt x="2882" y="652"/>
                      <a:pt x="2739" y="482"/>
                    </a:cubicBezTo>
                    <a:cubicBezTo>
                      <a:pt x="2115" y="714"/>
                      <a:pt x="1580" y="1143"/>
                      <a:pt x="1142" y="1642"/>
                    </a:cubicBezTo>
                    <a:cubicBezTo>
                      <a:pt x="705" y="2133"/>
                      <a:pt x="357" y="2695"/>
                      <a:pt x="1" y="3257"/>
                    </a:cubicBezTo>
                    <a:cubicBezTo>
                      <a:pt x="643" y="2838"/>
                      <a:pt x="1455" y="2686"/>
                      <a:pt x="2222" y="2677"/>
                    </a:cubicBezTo>
                    <a:cubicBezTo>
                      <a:pt x="2248" y="2677"/>
                      <a:pt x="2274" y="2677"/>
                      <a:pt x="2300" y="2677"/>
                    </a:cubicBezTo>
                    <a:cubicBezTo>
                      <a:pt x="3041" y="2677"/>
                      <a:pt x="3773" y="2797"/>
                      <a:pt x="4506" y="2909"/>
                    </a:cubicBezTo>
                    <a:cubicBezTo>
                      <a:pt x="5469" y="3059"/>
                      <a:pt x="6435" y="3179"/>
                      <a:pt x="7389" y="3179"/>
                    </a:cubicBezTo>
                    <a:cubicBezTo>
                      <a:pt x="8360" y="3179"/>
                      <a:pt x="9319" y="3055"/>
                      <a:pt x="10251" y="2713"/>
                    </a:cubicBezTo>
                    <a:cubicBezTo>
                      <a:pt x="9582" y="1963"/>
                      <a:pt x="8895" y="1205"/>
                      <a:pt x="8003" y="741"/>
                    </a:cubicBezTo>
                    <a:cubicBezTo>
                      <a:pt x="7350" y="411"/>
                      <a:pt x="6590" y="302"/>
                      <a:pt x="5850" y="302"/>
                    </a:cubicBezTo>
                    <a:cubicBezTo>
                      <a:pt x="5791" y="302"/>
                      <a:pt x="5733" y="303"/>
                      <a:pt x="5674" y="304"/>
                    </a:cubicBezTo>
                    <a:cubicBezTo>
                      <a:pt x="5567" y="527"/>
                      <a:pt x="5487" y="697"/>
                      <a:pt x="5380" y="920"/>
                    </a:cubicBezTo>
                    <a:cubicBezTo>
                      <a:pt x="5398" y="634"/>
                      <a:pt x="5407" y="349"/>
                      <a:pt x="5416" y="63"/>
                    </a:cubicBezTo>
                    <a:lnTo>
                      <a:pt x="5416" y="63"/>
                    </a:lnTo>
                    <a:cubicBezTo>
                      <a:pt x="5344" y="340"/>
                      <a:pt x="5237" y="616"/>
                      <a:pt x="5112" y="875"/>
                    </a:cubicBezTo>
                    <a:cubicBezTo>
                      <a:pt x="5130" y="589"/>
                      <a:pt x="5166" y="286"/>
                      <a:pt x="51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13"/>
              <p:cNvSpPr/>
              <p:nvPr/>
            </p:nvSpPr>
            <p:spPr>
              <a:xfrm>
                <a:off x="5103872" y="803511"/>
                <a:ext cx="897119" cy="277351"/>
              </a:xfrm>
              <a:custGeom>
                <a:rect b="b" l="l" r="r" t="t"/>
                <a:pathLst>
                  <a:path extrusionOk="0" h="2739" w="8860">
                    <a:moveTo>
                      <a:pt x="3854" y="0"/>
                    </a:moveTo>
                    <a:lnTo>
                      <a:pt x="3854" y="0"/>
                    </a:lnTo>
                    <a:cubicBezTo>
                      <a:pt x="3712" y="330"/>
                      <a:pt x="3498" y="634"/>
                      <a:pt x="3248" y="892"/>
                    </a:cubicBezTo>
                    <a:cubicBezTo>
                      <a:pt x="3328" y="634"/>
                      <a:pt x="3382" y="366"/>
                      <a:pt x="3408" y="98"/>
                    </a:cubicBezTo>
                    <a:lnTo>
                      <a:pt x="3408" y="98"/>
                    </a:lnTo>
                    <a:cubicBezTo>
                      <a:pt x="3257" y="402"/>
                      <a:pt x="3069" y="687"/>
                      <a:pt x="2864" y="955"/>
                    </a:cubicBezTo>
                    <a:cubicBezTo>
                      <a:pt x="2971" y="687"/>
                      <a:pt x="3025" y="393"/>
                      <a:pt x="3025" y="98"/>
                    </a:cubicBezTo>
                    <a:lnTo>
                      <a:pt x="3025" y="98"/>
                    </a:lnTo>
                    <a:cubicBezTo>
                      <a:pt x="2909" y="437"/>
                      <a:pt x="2739" y="767"/>
                      <a:pt x="2543" y="1062"/>
                    </a:cubicBezTo>
                    <a:cubicBezTo>
                      <a:pt x="2588" y="803"/>
                      <a:pt x="2597" y="535"/>
                      <a:pt x="2588" y="268"/>
                    </a:cubicBezTo>
                    <a:lnTo>
                      <a:pt x="2588" y="268"/>
                    </a:lnTo>
                    <a:cubicBezTo>
                      <a:pt x="2498" y="580"/>
                      <a:pt x="2382" y="883"/>
                      <a:pt x="2249" y="1178"/>
                    </a:cubicBezTo>
                    <a:cubicBezTo>
                      <a:pt x="2215" y="1228"/>
                      <a:pt x="2173" y="1294"/>
                      <a:pt x="2117" y="1294"/>
                    </a:cubicBezTo>
                    <a:cubicBezTo>
                      <a:pt x="2113" y="1294"/>
                      <a:pt x="2109" y="1294"/>
                      <a:pt x="2106" y="1294"/>
                    </a:cubicBezTo>
                    <a:lnTo>
                      <a:pt x="1963" y="821"/>
                    </a:lnTo>
                    <a:cubicBezTo>
                      <a:pt x="1945" y="981"/>
                      <a:pt x="1910" y="1133"/>
                      <a:pt x="1847" y="1285"/>
                    </a:cubicBezTo>
                    <a:cubicBezTo>
                      <a:pt x="1803" y="1053"/>
                      <a:pt x="1758" y="830"/>
                      <a:pt x="1704" y="598"/>
                    </a:cubicBezTo>
                    <a:cubicBezTo>
                      <a:pt x="1597" y="883"/>
                      <a:pt x="1490" y="1178"/>
                      <a:pt x="1383" y="1463"/>
                    </a:cubicBezTo>
                    <a:cubicBezTo>
                      <a:pt x="1383" y="1204"/>
                      <a:pt x="1392" y="955"/>
                      <a:pt x="1392" y="696"/>
                    </a:cubicBezTo>
                    <a:lnTo>
                      <a:pt x="1392" y="696"/>
                    </a:lnTo>
                    <a:cubicBezTo>
                      <a:pt x="1258" y="1035"/>
                      <a:pt x="1098" y="1356"/>
                      <a:pt x="919" y="1677"/>
                    </a:cubicBezTo>
                    <a:cubicBezTo>
                      <a:pt x="982" y="1427"/>
                      <a:pt x="1053" y="1178"/>
                      <a:pt x="1116" y="937"/>
                    </a:cubicBezTo>
                    <a:lnTo>
                      <a:pt x="1116" y="937"/>
                    </a:lnTo>
                    <a:cubicBezTo>
                      <a:pt x="875" y="1204"/>
                      <a:pt x="670" y="1508"/>
                      <a:pt x="527" y="1838"/>
                    </a:cubicBezTo>
                    <a:cubicBezTo>
                      <a:pt x="598" y="1588"/>
                      <a:pt x="670" y="1338"/>
                      <a:pt x="741" y="1088"/>
                    </a:cubicBezTo>
                    <a:lnTo>
                      <a:pt x="741" y="1088"/>
                    </a:lnTo>
                    <a:cubicBezTo>
                      <a:pt x="429" y="1454"/>
                      <a:pt x="170" y="1865"/>
                      <a:pt x="1" y="2311"/>
                    </a:cubicBezTo>
                    <a:cubicBezTo>
                      <a:pt x="134" y="2299"/>
                      <a:pt x="271" y="2294"/>
                      <a:pt x="409" y="2294"/>
                    </a:cubicBezTo>
                    <a:cubicBezTo>
                      <a:pt x="685" y="2294"/>
                      <a:pt x="967" y="2314"/>
                      <a:pt x="1241" y="2337"/>
                    </a:cubicBezTo>
                    <a:cubicBezTo>
                      <a:pt x="1035" y="2293"/>
                      <a:pt x="848" y="2221"/>
                      <a:pt x="670" y="2132"/>
                    </a:cubicBezTo>
                    <a:lnTo>
                      <a:pt x="670" y="2132"/>
                    </a:lnTo>
                    <a:cubicBezTo>
                      <a:pt x="1258" y="2168"/>
                      <a:pt x="1838" y="2239"/>
                      <a:pt x="2418" y="2364"/>
                    </a:cubicBezTo>
                    <a:cubicBezTo>
                      <a:pt x="2043" y="2088"/>
                      <a:pt x="1571" y="1989"/>
                      <a:pt x="1107" y="1891"/>
                    </a:cubicBezTo>
                    <a:cubicBezTo>
                      <a:pt x="1157" y="1888"/>
                      <a:pt x="1208" y="1886"/>
                      <a:pt x="1258" y="1886"/>
                    </a:cubicBezTo>
                    <a:cubicBezTo>
                      <a:pt x="2056" y="1886"/>
                      <a:pt x="2861" y="2326"/>
                      <a:pt x="3649" y="2427"/>
                    </a:cubicBezTo>
                    <a:cubicBezTo>
                      <a:pt x="3114" y="2239"/>
                      <a:pt x="2614" y="1945"/>
                      <a:pt x="2195" y="1552"/>
                    </a:cubicBezTo>
                    <a:lnTo>
                      <a:pt x="2195" y="1552"/>
                    </a:lnTo>
                    <a:cubicBezTo>
                      <a:pt x="2820" y="1811"/>
                      <a:pt x="3444" y="2061"/>
                      <a:pt x="4069" y="2311"/>
                    </a:cubicBezTo>
                    <a:cubicBezTo>
                      <a:pt x="3640" y="2034"/>
                      <a:pt x="3203" y="1749"/>
                      <a:pt x="2775" y="1463"/>
                    </a:cubicBezTo>
                    <a:lnTo>
                      <a:pt x="2775" y="1463"/>
                    </a:lnTo>
                    <a:cubicBezTo>
                      <a:pt x="3631" y="1615"/>
                      <a:pt x="4443" y="2034"/>
                      <a:pt x="5068" y="2641"/>
                    </a:cubicBezTo>
                    <a:cubicBezTo>
                      <a:pt x="4747" y="2177"/>
                      <a:pt x="4399" y="1731"/>
                      <a:pt x="3935" y="1401"/>
                    </a:cubicBezTo>
                    <a:lnTo>
                      <a:pt x="3935" y="1401"/>
                    </a:lnTo>
                    <a:cubicBezTo>
                      <a:pt x="4622" y="1677"/>
                      <a:pt x="5228" y="2141"/>
                      <a:pt x="5674" y="2739"/>
                    </a:cubicBezTo>
                    <a:cubicBezTo>
                      <a:pt x="5433" y="2248"/>
                      <a:pt x="5103" y="1802"/>
                      <a:pt x="4711" y="1427"/>
                    </a:cubicBezTo>
                    <a:lnTo>
                      <a:pt x="4711" y="1427"/>
                    </a:lnTo>
                    <a:cubicBezTo>
                      <a:pt x="5362" y="1695"/>
                      <a:pt x="5960" y="2070"/>
                      <a:pt x="6406" y="2614"/>
                    </a:cubicBezTo>
                    <a:cubicBezTo>
                      <a:pt x="6120" y="2141"/>
                      <a:pt x="5826" y="1659"/>
                      <a:pt x="5398" y="1311"/>
                    </a:cubicBezTo>
                    <a:lnTo>
                      <a:pt x="5398" y="1311"/>
                    </a:lnTo>
                    <a:cubicBezTo>
                      <a:pt x="5969" y="1659"/>
                      <a:pt x="6486" y="2070"/>
                      <a:pt x="6950" y="2552"/>
                    </a:cubicBezTo>
                    <a:cubicBezTo>
                      <a:pt x="6727" y="2177"/>
                      <a:pt x="6442" y="1838"/>
                      <a:pt x="6129" y="1543"/>
                    </a:cubicBezTo>
                    <a:lnTo>
                      <a:pt x="6129" y="1543"/>
                    </a:lnTo>
                    <a:cubicBezTo>
                      <a:pt x="6638" y="1838"/>
                      <a:pt x="7075" y="2248"/>
                      <a:pt x="7503" y="2650"/>
                    </a:cubicBezTo>
                    <a:cubicBezTo>
                      <a:pt x="7307" y="2302"/>
                      <a:pt x="7075" y="1981"/>
                      <a:pt x="6807" y="1686"/>
                    </a:cubicBezTo>
                    <a:lnTo>
                      <a:pt x="6807" y="1686"/>
                    </a:lnTo>
                    <a:cubicBezTo>
                      <a:pt x="7191" y="1954"/>
                      <a:pt x="7566" y="2221"/>
                      <a:pt x="7878" y="2569"/>
                    </a:cubicBezTo>
                    <a:cubicBezTo>
                      <a:pt x="7753" y="2275"/>
                      <a:pt x="7574" y="1998"/>
                      <a:pt x="7351" y="1766"/>
                    </a:cubicBezTo>
                    <a:lnTo>
                      <a:pt x="7351" y="1766"/>
                    </a:lnTo>
                    <a:cubicBezTo>
                      <a:pt x="7619" y="1847"/>
                      <a:pt x="7833" y="2043"/>
                      <a:pt x="8029" y="2230"/>
                    </a:cubicBezTo>
                    <a:cubicBezTo>
                      <a:pt x="8172" y="2364"/>
                      <a:pt x="8315" y="2498"/>
                      <a:pt x="8449" y="2623"/>
                    </a:cubicBezTo>
                    <a:cubicBezTo>
                      <a:pt x="8270" y="2427"/>
                      <a:pt x="8092" y="2230"/>
                      <a:pt x="7922" y="2034"/>
                    </a:cubicBezTo>
                    <a:lnTo>
                      <a:pt x="7922" y="2034"/>
                    </a:lnTo>
                    <a:cubicBezTo>
                      <a:pt x="8261" y="2105"/>
                      <a:pt x="8583" y="2266"/>
                      <a:pt x="8859" y="2489"/>
                    </a:cubicBezTo>
                    <a:cubicBezTo>
                      <a:pt x="8672" y="2293"/>
                      <a:pt x="8547" y="2070"/>
                      <a:pt x="8324" y="1918"/>
                    </a:cubicBezTo>
                    <a:lnTo>
                      <a:pt x="8324" y="1918"/>
                    </a:lnTo>
                    <a:lnTo>
                      <a:pt x="8609" y="2061"/>
                    </a:lnTo>
                    <a:cubicBezTo>
                      <a:pt x="8306" y="1740"/>
                      <a:pt x="7896" y="1535"/>
                      <a:pt x="7459" y="1481"/>
                    </a:cubicBezTo>
                    <a:cubicBezTo>
                      <a:pt x="7561" y="1459"/>
                      <a:pt x="7664" y="1448"/>
                      <a:pt x="7766" y="1448"/>
                    </a:cubicBezTo>
                    <a:cubicBezTo>
                      <a:pt x="7833" y="1448"/>
                      <a:pt x="7900" y="1453"/>
                      <a:pt x="7967" y="1463"/>
                    </a:cubicBezTo>
                    <a:cubicBezTo>
                      <a:pt x="7659" y="1275"/>
                      <a:pt x="7294" y="1176"/>
                      <a:pt x="6931" y="1176"/>
                    </a:cubicBezTo>
                    <a:cubicBezTo>
                      <a:pt x="6863" y="1176"/>
                      <a:pt x="6795" y="1180"/>
                      <a:pt x="6727" y="1187"/>
                    </a:cubicBezTo>
                    <a:cubicBezTo>
                      <a:pt x="6914" y="1115"/>
                      <a:pt x="7120" y="1071"/>
                      <a:pt x="7316" y="1053"/>
                    </a:cubicBezTo>
                    <a:cubicBezTo>
                      <a:pt x="7101" y="1006"/>
                      <a:pt x="6879" y="967"/>
                      <a:pt x="6661" y="967"/>
                    </a:cubicBezTo>
                    <a:cubicBezTo>
                      <a:pt x="6462" y="967"/>
                      <a:pt x="6267" y="999"/>
                      <a:pt x="6085" y="1088"/>
                    </a:cubicBezTo>
                    <a:cubicBezTo>
                      <a:pt x="6049" y="1106"/>
                      <a:pt x="6013" y="1115"/>
                      <a:pt x="5987" y="1133"/>
                    </a:cubicBezTo>
                    <a:cubicBezTo>
                      <a:pt x="6183" y="973"/>
                      <a:pt x="6415" y="839"/>
                      <a:pt x="6665" y="749"/>
                    </a:cubicBezTo>
                    <a:lnTo>
                      <a:pt x="6665" y="749"/>
                    </a:lnTo>
                    <a:cubicBezTo>
                      <a:pt x="6290" y="812"/>
                      <a:pt x="5879" y="883"/>
                      <a:pt x="5549" y="1071"/>
                    </a:cubicBezTo>
                    <a:cubicBezTo>
                      <a:pt x="5639" y="803"/>
                      <a:pt x="5951" y="660"/>
                      <a:pt x="6004" y="384"/>
                    </a:cubicBezTo>
                    <a:lnTo>
                      <a:pt x="6004" y="384"/>
                    </a:lnTo>
                    <a:cubicBezTo>
                      <a:pt x="5746" y="616"/>
                      <a:pt x="5469" y="848"/>
                      <a:pt x="5139" y="973"/>
                    </a:cubicBezTo>
                    <a:cubicBezTo>
                      <a:pt x="5264" y="749"/>
                      <a:pt x="5389" y="535"/>
                      <a:pt x="5505" y="312"/>
                    </a:cubicBezTo>
                    <a:lnTo>
                      <a:pt x="5505" y="312"/>
                    </a:lnTo>
                    <a:cubicBezTo>
                      <a:pt x="5291" y="535"/>
                      <a:pt x="5077" y="749"/>
                      <a:pt x="4871" y="973"/>
                    </a:cubicBezTo>
                    <a:cubicBezTo>
                      <a:pt x="4978" y="758"/>
                      <a:pt x="5077" y="544"/>
                      <a:pt x="5166" y="321"/>
                    </a:cubicBezTo>
                    <a:lnTo>
                      <a:pt x="5166" y="321"/>
                    </a:lnTo>
                    <a:cubicBezTo>
                      <a:pt x="4952" y="571"/>
                      <a:pt x="4738" y="812"/>
                      <a:pt x="4515" y="1053"/>
                    </a:cubicBezTo>
                    <a:cubicBezTo>
                      <a:pt x="4639" y="865"/>
                      <a:pt x="4720" y="651"/>
                      <a:pt x="4773" y="428"/>
                    </a:cubicBezTo>
                    <a:lnTo>
                      <a:pt x="4773" y="428"/>
                    </a:lnTo>
                    <a:cubicBezTo>
                      <a:pt x="4622" y="651"/>
                      <a:pt x="4461" y="874"/>
                      <a:pt x="4238" y="1026"/>
                    </a:cubicBezTo>
                    <a:cubicBezTo>
                      <a:pt x="4265" y="883"/>
                      <a:pt x="4292" y="741"/>
                      <a:pt x="4309" y="598"/>
                    </a:cubicBezTo>
                    <a:lnTo>
                      <a:pt x="4309" y="598"/>
                    </a:lnTo>
                    <a:cubicBezTo>
                      <a:pt x="4220" y="767"/>
                      <a:pt x="4095" y="928"/>
                      <a:pt x="3953" y="1062"/>
                    </a:cubicBezTo>
                    <a:cubicBezTo>
                      <a:pt x="3979" y="812"/>
                      <a:pt x="3970" y="553"/>
                      <a:pt x="3944" y="303"/>
                    </a:cubicBezTo>
                    <a:cubicBezTo>
                      <a:pt x="3881" y="509"/>
                      <a:pt x="3792" y="714"/>
                      <a:pt x="3667" y="901"/>
                    </a:cubicBezTo>
                    <a:cubicBezTo>
                      <a:pt x="3774" y="616"/>
                      <a:pt x="3837" y="312"/>
                      <a:pt x="385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13"/>
              <p:cNvSpPr/>
              <p:nvPr/>
            </p:nvSpPr>
            <p:spPr>
              <a:xfrm>
                <a:off x="5011730" y="900110"/>
                <a:ext cx="1032598" cy="215076"/>
              </a:xfrm>
              <a:custGeom>
                <a:rect b="b" l="l" r="r" t="t"/>
                <a:pathLst>
                  <a:path extrusionOk="0" h="2124" w="10198">
                    <a:moveTo>
                      <a:pt x="5008" y="0"/>
                    </a:moveTo>
                    <a:cubicBezTo>
                      <a:pt x="4992" y="0"/>
                      <a:pt x="4976" y="1"/>
                      <a:pt x="4961" y="1"/>
                    </a:cubicBezTo>
                    <a:cubicBezTo>
                      <a:pt x="4497" y="10"/>
                      <a:pt x="4024" y="81"/>
                      <a:pt x="3569" y="170"/>
                    </a:cubicBezTo>
                    <a:cubicBezTo>
                      <a:pt x="2837" y="313"/>
                      <a:pt x="2106" y="527"/>
                      <a:pt x="1446" y="884"/>
                    </a:cubicBezTo>
                    <a:cubicBezTo>
                      <a:pt x="955" y="1143"/>
                      <a:pt x="500" y="1490"/>
                      <a:pt x="134" y="1910"/>
                    </a:cubicBezTo>
                    <a:cubicBezTo>
                      <a:pt x="90" y="1981"/>
                      <a:pt x="45" y="2052"/>
                      <a:pt x="1" y="2124"/>
                    </a:cubicBezTo>
                    <a:cubicBezTo>
                      <a:pt x="643" y="1705"/>
                      <a:pt x="1455" y="1553"/>
                      <a:pt x="2222" y="1544"/>
                    </a:cubicBezTo>
                    <a:cubicBezTo>
                      <a:pt x="2269" y="1543"/>
                      <a:pt x="2315" y="1542"/>
                      <a:pt x="2362" y="1542"/>
                    </a:cubicBezTo>
                    <a:cubicBezTo>
                      <a:pt x="3081" y="1542"/>
                      <a:pt x="3794" y="1667"/>
                      <a:pt x="4506" y="1776"/>
                    </a:cubicBezTo>
                    <a:cubicBezTo>
                      <a:pt x="5469" y="1928"/>
                      <a:pt x="6435" y="2048"/>
                      <a:pt x="7388" y="2048"/>
                    </a:cubicBezTo>
                    <a:cubicBezTo>
                      <a:pt x="8342" y="2048"/>
                      <a:pt x="9283" y="1928"/>
                      <a:pt x="10197" y="1598"/>
                    </a:cubicBezTo>
                    <a:cubicBezTo>
                      <a:pt x="9885" y="1374"/>
                      <a:pt x="9564" y="1143"/>
                      <a:pt x="9216" y="973"/>
                    </a:cubicBezTo>
                    <a:cubicBezTo>
                      <a:pt x="8877" y="812"/>
                      <a:pt x="8511" y="705"/>
                      <a:pt x="8154" y="598"/>
                    </a:cubicBezTo>
                    <a:cubicBezTo>
                      <a:pt x="7126" y="299"/>
                      <a:pt x="6080" y="0"/>
                      <a:pt x="500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13"/>
              <p:cNvSpPr/>
              <p:nvPr/>
            </p:nvSpPr>
            <p:spPr>
              <a:xfrm>
                <a:off x="4953913" y="886440"/>
                <a:ext cx="1062367" cy="298413"/>
              </a:xfrm>
              <a:custGeom>
                <a:rect b="b" l="l" r="r" t="t"/>
                <a:pathLst>
                  <a:path extrusionOk="0" h="2947" w="10492">
                    <a:moveTo>
                      <a:pt x="10466" y="1589"/>
                    </a:moveTo>
                    <a:cubicBezTo>
                      <a:pt x="10475" y="1595"/>
                      <a:pt x="10483" y="1601"/>
                      <a:pt x="10492" y="1608"/>
                    </a:cubicBezTo>
                    <a:cubicBezTo>
                      <a:pt x="10484" y="1602"/>
                      <a:pt x="10475" y="1596"/>
                      <a:pt x="10466" y="1589"/>
                    </a:cubicBezTo>
                    <a:close/>
                    <a:moveTo>
                      <a:pt x="5444" y="0"/>
                    </a:moveTo>
                    <a:cubicBezTo>
                      <a:pt x="3443" y="0"/>
                      <a:pt x="1447" y="933"/>
                      <a:pt x="206" y="2500"/>
                    </a:cubicBezTo>
                    <a:cubicBezTo>
                      <a:pt x="99" y="2634"/>
                      <a:pt x="1" y="2794"/>
                      <a:pt x="45" y="2946"/>
                    </a:cubicBezTo>
                    <a:cubicBezTo>
                      <a:pt x="47" y="2946"/>
                      <a:pt x="50" y="2946"/>
                      <a:pt x="52" y="2946"/>
                    </a:cubicBezTo>
                    <a:cubicBezTo>
                      <a:pt x="117" y="2946"/>
                      <a:pt x="243" y="2828"/>
                      <a:pt x="277" y="2776"/>
                    </a:cubicBezTo>
                    <a:cubicBezTo>
                      <a:pt x="1134" y="1411"/>
                      <a:pt x="2668" y="573"/>
                      <a:pt x="4256" y="305"/>
                    </a:cubicBezTo>
                    <a:cubicBezTo>
                      <a:pt x="4822" y="213"/>
                      <a:pt x="5286" y="166"/>
                      <a:pt x="5720" y="166"/>
                    </a:cubicBezTo>
                    <a:cubicBezTo>
                      <a:pt x="6503" y="166"/>
                      <a:pt x="7184" y="319"/>
                      <a:pt x="8172" y="635"/>
                    </a:cubicBezTo>
                    <a:cubicBezTo>
                      <a:pt x="8704" y="801"/>
                      <a:pt x="10079" y="1324"/>
                      <a:pt x="10466" y="1589"/>
                    </a:cubicBezTo>
                    <a:lnTo>
                      <a:pt x="10466" y="1589"/>
                    </a:lnTo>
                    <a:cubicBezTo>
                      <a:pt x="9562" y="949"/>
                      <a:pt x="8537" y="570"/>
                      <a:pt x="7459" y="305"/>
                    </a:cubicBezTo>
                    <a:cubicBezTo>
                      <a:pt x="7093" y="207"/>
                      <a:pt x="6718" y="118"/>
                      <a:pt x="6344" y="64"/>
                    </a:cubicBezTo>
                    <a:cubicBezTo>
                      <a:pt x="6045" y="21"/>
                      <a:pt x="5745" y="0"/>
                      <a:pt x="54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90" name="Google Shape;1390;p13"/>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391" name="Google Shape;1391;p13"/>
          <p:cNvSpPr txBox="1"/>
          <p:nvPr>
            <p:ph idx="1" type="subTitle"/>
          </p:nvPr>
        </p:nvSpPr>
        <p:spPr>
          <a:xfrm>
            <a:off x="1720838" y="2265434"/>
            <a:ext cx="2327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lnSpc>
                <a:spcPct val="100000"/>
              </a:lnSpc>
              <a:spcBef>
                <a:spcPts val="0"/>
              </a:spcBef>
              <a:spcAft>
                <a:spcPts val="0"/>
              </a:spcAft>
              <a:buClr>
                <a:schemeClr val="dk1"/>
              </a:buClr>
              <a:buSzPts val="1400"/>
              <a:buNone/>
              <a:defRPr>
                <a:solidFill>
                  <a:schemeClr val="dk1"/>
                </a:solidFill>
              </a:defRPr>
            </a:lvl2pPr>
            <a:lvl3pPr lvl="2" rtl="0" algn="ctr">
              <a:lnSpc>
                <a:spcPct val="100000"/>
              </a:lnSpc>
              <a:spcBef>
                <a:spcPts val="1600"/>
              </a:spcBef>
              <a:spcAft>
                <a:spcPts val="0"/>
              </a:spcAft>
              <a:buClr>
                <a:schemeClr val="dk1"/>
              </a:buClr>
              <a:buSzPts val="1400"/>
              <a:buNone/>
              <a:defRPr>
                <a:solidFill>
                  <a:schemeClr val="dk1"/>
                </a:solidFill>
              </a:defRPr>
            </a:lvl3pPr>
            <a:lvl4pPr lvl="3" rtl="0" algn="ctr">
              <a:lnSpc>
                <a:spcPct val="100000"/>
              </a:lnSpc>
              <a:spcBef>
                <a:spcPts val="1600"/>
              </a:spcBef>
              <a:spcAft>
                <a:spcPts val="0"/>
              </a:spcAft>
              <a:buClr>
                <a:schemeClr val="dk1"/>
              </a:buClr>
              <a:buSzPts val="1400"/>
              <a:buNone/>
              <a:defRPr>
                <a:solidFill>
                  <a:schemeClr val="dk1"/>
                </a:solidFill>
              </a:defRPr>
            </a:lvl4pPr>
            <a:lvl5pPr lvl="4" rtl="0" algn="ctr">
              <a:lnSpc>
                <a:spcPct val="100000"/>
              </a:lnSpc>
              <a:spcBef>
                <a:spcPts val="1600"/>
              </a:spcBef>
              <a:spcAft>
                <a:spcPts val="0"/>
              </a:spcAft>
              <a:buClr>
                <a:schemeClr val="dk1"/>
              </a:buClr>
              <a:buSzPts val="1400"/>
              <a:buNone/>
              <a:defRPr>
                <a:solidFill>
                  <a:schemeClr val="dk1"/>
                </a:solidFill>
              </a:defRPr>
            </a:lvl5pPr>
            <a:lvl6pPr lvl="5" rtl="0" algn="ctr">
              <a:lnSpc>
                <a:spcPct val="100000"/>
              </a:lnSpc>
              <a:spcBef>
                <a:spcPts val="1600"/>
              </a:spcBef>
              <a:spcAft>
                <a:spcPts val="0"/>
              </a:spcAft>
              <a:buClr>
                <a:schemeClr val="dk1"/>
              </a:buClr>
              <a:buSzPts val="1400"/>
              <a:buNone/>
              <a:defRPr>
                <a:solidFill>
                  <a:schemeClr val="dk1"/>
                </a:solidFill>
              </a:defRPr>
            </a:lvl6pPr>
            <a:lvl7pPr lvl="6" rtl="0" algn="ctr">
              <a:lnSpc>
                <a:spcPct val="100000"/>
              </a:lnSpc>
              <a:spcBef>
                <a:spcPts val="1600"/>
              </a:spcBef>
              <a:spcAft>
                <a:spcPts val="0"/>
              </a:spcAft>
              <a:buClr>
                <a:schemeClr val="dk1"/>
              </a:buClr>
              <a:buSzPts val="1400"/>
              <a:buNone/>
              <a:defRPr>
                <a:solidFill>
                  <a:schemeClr val="dk1"/>
                </a:solidFill>
              </a:defRPr>
            </a:lvl7pPr>
            <a:lvl8pPr lvl="7" rtl="0" algn="ctr">
              <a:lnSpc>
                <a:spcPct val="100000"/>
              </a:lnSpc>
              <a:spcBef>
                <a:spcPts val="1600"/>
              </a:spcBef>
              <a:spcAft>
                <a:spcPts val="0"/>
              </a:spcAft>
              <a:buClr>
                <a:schemeClr val="dk1"/>
              </a:buClr>
              <a:buSzPts val="1400"/>
              <a:buNone/>
              <a:defRPr>
                <a:solidFill>
                  <a:schemeClr val="dk1"/>
                </a:solidFill>
              </a:defRPr>
            </a:lvl8pPr>
            <a:lvl9pPr lvl="8" rtl="0" algn="ctr">
              <a:lnSpc>
                <a:spcPct val="100000"/>
              </a:lnSpc>
              <a:spcBef>
                <a:spcPts val="1600"/>
              </a:spcBef>
              <a:spcAft>
                <a:spcPts val="1600"/>
              </a:spcAft>
              <a:buClr>
                <a:schemeClr val="dk1"/>
              </a:buClr>
              <a:buSzPts val="1400"/>
              <a:buNone/>
              <a:defRPr>
                <a:solidFill>
                  <a:schemeClr val="dk1"/>
                </a:solidFill>
              </a:defRPr>
            </a:lvl9pPr>
          </a:lstStyle>
          <a:p/>
        </p:txBody>
      </p:sp>
      <p:sp>
        <p:nvSpPr>
          <p:cNvPr id="1392" name="Google Shape;1392;p13"/>
          <p:cNvSpPr txBox="1"/>
          <p:nvPr>
            <p:ph hasCustomPrompt="1" idx="2" type="title"/>
          </p:nvPr>
        </p:nvSpPr>
        <p:spPr>
          <a:xfrm>
            <a:off x="2431063" y="1266977"/>
            <a:ext cx="906600" cy="627000"/>
          </a:xfrm>
          <a:prstGeom prst="rect">
            <a:avLst/>
          </a:prstGeom>
          <a:solidFill>
            <a:srgbClr val="FFFFFF">
              <a:alpha val="64880"/>
            </a:srgbClr>
          </a:solidFill>
        </p:spPr>
        <p:txBody>
          <a:bodyPr anchorCtr="0" anchor="ctr" bIns="91425" lIns="91425" spcFirstLastPara="1" rIns="91425" wrap="square" tIns="91425">
            <a:noAutofit/>
          </a:bodyPr>
          <a:lstStyle>
            <a:lvl1pPr lvl="0" rtl="0" algn="ctr">
              <a:spcBef>
                <a:spcPts val="0"/>
              </a:spcBef>
              <a:spcAft>
                <a:spcPts val="0"/>
              </a:spcAft>
              <a:buSzPts val="2400"/>
              <a:buNone/>
              <a:defRPr i="1">
                <a:solidFill>
                  <a:schemeClr val="accent1"/>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a:r>
              <a:t>xx%</a:t>
            </a:r>
          </a:p>
        </p:txBody>
      </p:sp>
      <p:sp>
        <p:nvSpPr>
          <p:cNvPr id="1393" name="Google Shape;1393;p13"/>
          <p:cNvSpPr txBox="1"/>
          <p:nvPr>
            <p:ph idx="3" type="subTitle"/>
          </p:nvPr>
        </p:nvSpPr>
        <p:spPr>
          <a:xfrm>
            <a:off x="1720838" y="1935558"/>
            <a:ext cx="2327100" cy="406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000"/>
              <a:buFont typeface="Bebas Neue"/>
              <a:buNone/>
              <a:defRPr b="1" sz="2000">
                <a:solidFill>
                  <a:schemeClr val="dk1"/>
                </a:solidFill>
                <a:latin typeface="Merriweather"/>
                <a:ea typeface="Merriweather"/>
                <a:cs typeface="Merriweather"/>
                <a:sym typeface="Merriweather"/>
              </a:defRPr>
            </a:lvl1pPr>
            <a:lvl2pPr lvl="1"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p:txBody>
      </p:sp>
      <p:sp>
        <p:nvSpPr>
          <p:cNvPr id="1394" name="Google Shape;1394;p13"/>
          <p:cNvSpPr txBox="1"/>
          <p:nvPr>
            <p:ph idx="4" type="subTitle"/>
          </p:nvPr>
        </p:nvSpPr>
        <p:spPr>
          <a:xfrm>
            <a:off x="5096063" y="2265434"/>
            <a:ext cx="2327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lnSpc>
                <a:spcPct val="100000"/>
              </a:lnSpc>
              <a:spcBef>
                <a:spcPts val="0"/>
              </a:spcBef>
              <a:spcAft>
                <a:spcPts val="0"/>
              </a:spcAft>
              <a:buClr>
                <a:schemeClr val="dk1"/>
              </a:buClr>
              <a:buSzPts val="1400"/>
              <a:buNone/>
              <a:defRPr>
                <a:solidFill>
                  <a:schemeClr val="dk1"/>
                </a:solidFill>
              </a:defRPr>
            </a:lvl2pPr>
            <a:lvl3pPr lvl="2" rtl="0" algn="ctr">
              <a:lnSpc>
                <a:spcPct val="100000"/>
              </a:lnSpc>
              <a:spcBef>
                <a:spcPts val="1600"/>
              </a:spcBef>
              <a:spcAft>
                <a:spcPts val="0"/>
              </a:spcAft>
              <a:buClr>
                <a:schemeClr val="dk1"/>
              </a:buClr>
              <a:buSzPts val="1400"/>
              <a:buNone/>
              <a:defRPr>
                <a:solidFill>
                  <a:schemeClr val="dk1"/>
                </a:solidFill>
              </a:defRPr>
            </a:lvl3pPr>
            <a:lvl4pPr lvl="3" rtl="0" algn="ctr">
              <a:lnSpc>
                <a:spcPct val="100000"/>
              </a:lnSpc>
              <a:spcBef>
                <a:spcPts val="1600"/>
              </a:spcBef>
              <a:spcAft>
                <a:spcPts val="0"/>
              </a:spcAft>
              <a:buClr>
                <a:schemeClr val="dk1"/>
              </a:buClr>
              <a:buSzPts val="1400"/>
              <a:buNone/>
              <a:defRPr>
                <a:solidFill>
                  <a:schemeClr val="dk1"/>
                </a:solidFill>
              </a:defRPr>
            </a:lvl4pPr>
            <a:lvl5pPr lvl="4" rtl="0" algn="ctr">
              <a:lnSpc>
                <a:spcPct val="100000"/>
              </a:lnSpc>
              <a:spcBef>
                <a:spcPts val="1600"/>
              </a:spcBef>
              <a:spcAft>
                <a:spcPts val="0"/>
              </a:spcAft>
              <a:buClr>
                <a:schemeClr val="dk1"/>
              </a:buClr>
              <a:buSzPts val="1400"/>
              <a:buNone/>
              <a:defRPr>
                <a:solidFill>
                  <a:schemeClr val="dk1"/>
                </a:solidFill>
              </a:defRPr>
            </a:lvl5pPr>
            <a:lvl6pPr lvl="5" rtl="0" algn="ctr">
              <a:lnSpc>
                <a:spcPct val="100000"/>
              </a:lnSpc>
              <a:spcBef>
                <a:spcPts val="1600"/>
              </a:spcBef>
              <a:spcAft>
                <a:spcPts val="0"/>
              </a:spcAft>
              <a:buClr>
                <a:schemeClr val="dk1"/>
              </a:buClr>
              <a:buSzPts val="1400"/>
              <a:buNone/>
              <a:defRPr>
                <a:solidFill>
                  <a:schemeClr val="dk1"/>
                </a:solidFill>
              </a:defRPr>
            </a:lvl6pPr>
            <a:lvl7pPr lvl="6" rtl="0" algn="ctr">
              <a:lnSpc>
                <a:spcPct val="100000"/>
              </a:lnSpc>
              <a:spcBef>
                <a:spcPts val="1600"/>
              </a:spcBef>
              <a:spcAft>
                <a:spcPts val="0"/>
              </a:spcAft>
              <a:buClr>
                <a:schemeClr val="dk1"/>
              </a:buClr>
              <a:buSzPts val="1400"/>
              <a:buNone/>
              <a:defRPr>
                <a:solidFill>
                  <a:schemeClr val="dk1"/>
                </a:solidFill>
              </a:defRPr>
            </a:lvl7pPr>
            <a:lvl8pPr lvl="7" rtl="0" algn="ctr">
              <a:lnSpc>
                <a:spcPct val="100000"/>
              </a:lnSpc>
              <a:spcBef>
                <a:spcPts val="1600"/>
              </a:spcBef>
              <a:spcAft>
                <a:spcPts val="0"/>
              </a:spcAft>
              <a:buClr>
                <a:schemeClr val="dk1"/>
              </a:buClr>
              <a:buSzPts val="1400"/>
              <a:buNone/>
              <a:defRPr>
                <a:solidFill>
                  <a:schemeClr val="dk1"/>
                </a:solidFill>
              </a:defRPr>
            </a:lvl8pPr>
            <a:lvl9pPr lvl="8" rtl="0" algn="ctr">
              <a:lnSpc>
                <a:spcPct val="100000"/>
              </a:lnSpc>
              <a:spcBef>
                <a:spcPts val="1600"/>
              </a:spcBef>
              <a:spcAft>
                <a:spcPts val="1600"/>
              </a:spcAft>
              <a:buClr>
                <a:schemeClr val="dk1"/>
              </a:buClr>
              <a:buSzPts val="1400"/>
              <a:buNone/>
              <a:defRPr>
                <a:solidFill>
                  <a:schemeClr val="dk1"/>
                </a:solidFill>
              </a:defRPr>
            </a:lvl9pPr>
          </a:lstStyle>
          <a:p/>
        </p:txBody>
      </p:sp>
      <p:sp>
        <p:nvSpPr>
          <p:cNvPr id="1395" name="Google Shape;1395;p13"/>
          <p:cNvSpPr txBox="1"/>
          <p:nvPr>
            <p:ph hasCustomPrompt="1" idx="5" type="title"/>
          </p:nvPr>
        </p:nvSpPr>
        <p:spPr>
          <a:xfrm>
            <a:off x="5806288" y="1266977"/>
            <a:ext cx="906600" cy="627000"/>
          </a:xfrm>
          <a:prstGeom prst="rect">
            <a:avLst/>
          </a:prstGeom>
          <a:solidFill>
            <a:srgbClr val="FFFFFF">
              <a:alpha val="64880"/>
            </a:srgbClr>
          </a:solidFill>
        </p:spPr>
        <p:txBody>
          <a:bodyPr anchorCtr="0" anchor="ctr" bIns="91425" lIns="91425" spcFirstLastPara="1" rIns="91425" wrap="square" tIns="91425">
            <a:noAutofit/>
          </a:bodyPr>
          <a:lstStyle>
            <a:lvl1pPr lvl="0" rtl="0" algn="ctr">
              <a:spcBef>
                <a:spcPts val="0"/>
              </a:spcBef>
              <a:spcAft>
                <a:spcPts val="0"/>
              </a:spcAft>
              <a:buSzPts val="2400"/>
              <a:buNone/>
              <a:defRPr i="1">
                <a:solidFill>
                  <a:schemeClr val="accent1"/>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a:r>
              <a:t>xx%</a:t>
            </a:r>
          </a:p>
        </p:txBody>
      </p:sp>
      <p:sp>
        <p:nvSpPr>
          <p:cNvPr id="1396" name="Google Shape;1396;p13"/>
          <p:cNvSpPr txBox="1"/>
          <p:nvPr>
            <p:ph idx="6" type="subTitle"/>
          </p:nvPr>
        </p:nvSpPr>
        <p:spPr>
          <a:xfrm>
            <a:off x="5096063" y="1935558"/>
            <a:ext cx="2327100" cy="406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000"/>
              <a:buFont typeface="Bebas Neue"/>
              <a:buNone/>
              <a:defRPr b="1" sz="2000">
                <a:solidFill>
                  <a:schemeClr val="dk1"/>
                </a:solidFill>
                <a:latin typeface="Merriweather"/>
                <a:ea typeface="Merriweather"/>
                <a:cs typeface="Merriweather"/>
                <a:sym typeface="Merriweather"/>
              </a:defRPr>
            </a:lvl1pPr>
            <a:lvl2pPr lvl="1"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p:txBody>
      </p:sp>
      <p:sp>
        <p:nvSpPr>
          <p:cNvPr id="1397" name="Google Shape;1397;p13"/>
          <p:cNvSpPr txBox="1"/>
          <p:nvPr>
            <p:ph idx="7" type="subTitle"/>
          </p:nvPr>
        </p:nvSpPr>
        <p:spPr>
          <a:xfrm>
            <a:off x="1720838" y="4031402"/>
            <a:ext cx="2327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lnSpc>
                <a:spcPct val="100000"/>
              </a:lnSpc>
              <a:spcBef>
                <a:spcPts val="0"/>
              </a:spcBef>
              <a:spcAft>
                <a:spcPts val="0"/>
              </a:spcAft>
              <a:buClr>
                <a:schemeClr val="dk1"/>
              </a:buClr>
              <a:buSzPts val="1400"/>
              <a:buNone/>
              <a:defRPr>
                <a:solidFill>
                  <a:schemeClr val="dk1"/>
                </a:solidFill>
              </a:defRPr>
            </a:lvl2pPr>
            <a:lvl3pPr lvl="2" rtl="0" algn="ctr">
              <a:lnSpc>
                <a:spcPct val="100000"/>
              </a:lnSpc>
              <a:spcBef>
                <a:spcPts val="1600"/>
              </a:spcBef>
              <a:spcAft>
                <a:spcPts val="0"/>
              </a:spcAft>
              <a:buClr>
                <a:schemeClr val="dk1"/>
              </a:buClr>
              <a:buSzPts val="1400"/>
              <a:buNone/>
              <a:defRPr>
                <a:solidFill>
                  <a:schemeClr val="dk1"/>
                </a:solidFill>
              </a:defRPr>
            </a:lvl3pPr>
            <a:lvl4pPr lvl="3" rtl="0" algn="ctr">
              <a:lnSpc>
                <a:spcPct val="100000"/>
              </a:lnSpc>
              <a:spcBef>
                <a:spcPts val="1600"/>
              </a:spcBef>
              <a:spcAft>
                <a:spcPts val="0"/>
              </a:spcAft>
              <a:buClr>
                <a:schemeClr val="dk1"/>
              </a:buClr>
              <a:buSzPts val="1400"/>
              <a:buNone/>
              <a:defRPr>
                <a:solidFill>
                  <a:schemeClr val="dk1"/>
                </a:solidFill>
              </a:defRPr>
            </a:lvl4pPr>
            <a:lvl5pPr lvl="4" rtl="0" algn="ctr">
              <a:lnSpc>
                <a:spcPct val="100000"/>
              </a:lnSpc>
              <a:spcBef>
                <a:spcPts val="1600"/>
              </a:spcBef>
              <a:spcAft>
                <a:spcPts val="0"/>
              </a:spcAft>
              <a:buClr>
                <a:schemeClr val="dk1"/>
              </a:buClr>
              <a:buSzPts val="1400"/>
              <a:buNone/>
              <a:defRPr>
                <a:solidFill>
                  <a:schemeClr val="dk1"/>
                </a:solidFill>
              </a:defRPr>
            </a:lvl5pPr>
            <a:lvl6pPr lvl="5" rtl="0" algn="ctr">
              <a:lnSpc>
                <a:spcPct val="100000"/>
              </a:lnSpc>
              <a:spcBef>
                <a:spcPts val="1600"/>
              </a:spcBef>
              <a:spcAft>
                <a:spcPts val="0"/>
              </a:spcAft>
              <a:buClr>
                <a:schemeClr val="dk1"/>
              </a:buClr>
              <a:buSzPts val="1400"/>
              <a:buNone/>
              <a:defRPr>
                <a:solidFill>
                  <a:schemeClr val="dk1"/>
                </a:solidFill>
              </a:defRPr>
            </a:lvl6pPr>
            <a:lvl7pPr lvl="6" rtl="0" algn="ctr">
              <a:lnSpc>
                <a:spcPct val="100000"/>
              </a:lnSpc>
              <a:spcBef>
                <a:spcPts val="1600"/>
              </a:spcBef>
              <a:spcAft>
                <a:spcPts val="0"/>
              </a:spcAft>
              <a:buClr>
                <a:schemeClr val="dk1"/>
              </a:buClr>
              <a:buSzPts val="1400"/>
              <a:buNone/>
              <a:defRPr>
                <a:solidFill>
                  <a:schemeClr val="dk1"/>
                </a:solidFill>
              </a:defRPr>
            </a:lvl7pPr>
            <a:lvl8pPr lvl="7" rtl="0" algn="ctr">
              <a:lnSpc>
                <a:spcPct val="100000"/>
              </a:lnSpc>
              <a:spcBef>
                <a:spcPts val="1600"/>
              </a:spcBef>
              <a:spcAft>
                <a:spcPts val="0"/>
              </a:spcAft>
              <a:buClr>
                <a:schemeClr val="dk1"/>
              </a:buClr>
              <a:buSzPts val="1400"/>
              <a:buNone/>
              <a:defRPr>
                <a:solidFill>
                  <a:schemeClr val="dk1"/>
                </a:solidFill>
              </a:defRPr>
            </a:lvl8pPr>
            <a:lvl9pPr lvl="8" rtl="0" algn="ctr">
              <a:lnSpc>
                <a:spcPct val="100000"/>
              </a:lnSpc>
              <a:spcBef>
                <a:spcPts val="1600"/>
              </a:spcBef>
              <a:spcAft>
                <a:spcPts val="1600"/>
              </a:spcAft>
              <a:buClr>
                <a:schemeClr val="dk1"/>
              </a:buClr>
              <a:buSzPts val="1400"/>
              <a:buNone/>
              <a:defRPr>
                <a:solidFill>
                  <a:schemeClr val="dk1"/>
                </a:solidFill>
              </a:defRPr>
            </a:lvl9pPr>
          </a:lstStyle>
          <a:p/>
        </p:txBody>
      </p:sp>
      <p:sp>
        <p:nvSpPr>
          <p:cNvPr id="1398" name="Google Shape;1398;p13"/>
          <p:cNvSpPr txBox="1"/>
          <p:nvPr>
            <p:ph hasCustomPrompt="1" idx="8" type="title"/>
          </p:nvPr>
        </p:nvSpPr>
        <p:spPr>
          <a:xfrm>
            <a:off x="2431063" y="3032954"/>
            <a:ext cx="906600" cy="627000"/>
          </a:xfrm>
          <a:prstGeom prst="rect">
            <a:avLst/>
          </a:prstGeom>
          <a:solidFill>
            <a:srgbClr val="FFFFFF">
              <a:alpha val="64880"/>
            </a:srgbClr>
          </a:solidFill>
        </p:spPr>
        <p:txBody>
          <a:bodyPr anchorCtr="0" anchor="ctr" bIns="91425" lIns="91425" spcFirstLastPara="1" rIns="91425" wrap="square" tIns="91425">
            <a:noAutofit/>
          </a:bodyPr>
          <a:lstStyle>
            <a:lvl1pPr lvl="0" rtl="0" algn="ctr">
              <a:spcBef>
                <a:spcPts val="0"/>
              </a:spcBef>
              <a:spcAft>
                <a:spcPts val="0"/>
              </a:spcAft>
              <a:buSzPts val="2400"/>
              <a:buNone/>
              <a:defRPr i="1">
                <a:solidFill>
                  <a:schemeClr val="accent1"/>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a:r>
              <a:t>xx%</a:t>
            </a:r>
          </a:p>
        </p:txBody>
      </p:sp>
      <p:sp>
        <p:nvSpPr>
          <p:cNvPr id="1399" name="Google Shape;1399;p13"/>
          <p:cNvSpPr txBox="1"/>
          <p:nvPr>
            <p:ph idx="9" type="subTitle"/>
          </p:nvPr>
        </p:nvSpPr>
        <p:spPr>
          <a:xfrm>
            <a:off x="1720838" y="3701525"/>
            <a:ext cx="2327100" cy="406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000"/>
              <a:buFont typeface="Bebas Neue"/>
              <a:buNone/>
              <a:defRPr b="1" sz="2000">
                <a:solidFill>
                  <a:schemeClr val="dk1"/>
                </a:solidFill>
                <a:latin typeface="Merriweather"/>
                <a:ea typeface="Merriweather"/>
                <a:cs typeface="Merriweather"/>
                <a:sym typeface="Merriweather"/>
              </a:defRPr>
            </a:lvl1pPr>
            <a:lvl2pPr lvl="1"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p:txBody>
      </p:sp>
      <p:sp>
        <p:nvSpPr>
          <p:cNvPr id="1400" name="Google Shape;1400;p13"/>
          <p:cNvSpPr txBox="1"/>
          <p:nvPr>
            <p:ph idx="13" type="subTitle"/>
          </p:nvPr>
        </p:nvSpPr>
        <p:spPr>
          <a:xfrm>
            <a:off x="5096063" y="4031402"/>
            <a:ext cx="2327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lnSpc>
                <a:spcPct val="100000"/>
              </a:lnSpc>
              <a:spcBef>
                <a:spcPts val="0"/>
              </a:spcBef>
              <a:spcAft>
                <a:spcPts val="0"/>
              </a:spcAft>
              <a:buClr>
                <a:schemeClr val="dk1"/>
              </a:buClr>
              <a:buSzPts val="1400"/>
              <a:buNone/>
              <a:defRPr>
                <a:solidFill>
                  <a:schemeClr val="dk1"/>
                </a:solidFill>
              </a:defRPr>
            </a:lvl2pPr>
            <a:lvl3pPr lvl="2" rtl="0" algn="ctr">
              <a:lnSpc>
                <a:spcPct val="100000"/>
              </a:lnSpc>
              <a:spcBef>
                <a:spcPts val="1600"/>
              </a:spcBef>
              <a:spcAft>
                <a:spcPts val="0"/>
              </a:spcAft>
              <a:buClr>
                <a:schemeClr val="dk1"/>
              </a:buClr>
              <a:buSzPts val="1400"/>
              <a:buNone/>
              <a:defRPr>
                <a:solidFill>
                  <a:schemeClr val="dk1"/>
                </a:solidFill>
              </a:defRPr>
            </a:lvl3pPr>
            <a:lvl4pPr lvl="3" rtl="0" algn="ctr">
              <a:lnSpc>
                <a:spcPct val="100000"/>
              </a:lnSpc>
              <a:spcBef>
                <a:spcPts val="1600"/>
              </a:spcBef>
              <a:spcAft>
                <a:spcPts val="0"/>
              </a:spcAft>
              <a:buClr>
                <a:schemeClr val="dk1"/>
              </a:buClr>
              <a:buSzPts val="1400"/>
              <a:buNone/>
              <a:defRPr>
                <a:solidFill>
                  <a:schemeClr val="dk1"/>
                </a:solidFill>
              </a:defRPr>
            </a:lvl4pPr>
            <a:lvl5pPr lvl="4" rtl="0" algn="ctr">
              <a:lnSpc>
                <a:spcPct val="100000"/>
              </a:lnSpc>
              <a:spcBef>
                <a:spcPts val="1600"/>
              </a:spcBef>
              <a:spcAft>
                <a:spcPts val="0"/>
              </a:spcAft>
              <a:buClr>
                <a:schemeClr val="dk1"/>
              </a:buClr>
              <a:buSzPts val="1400"/>
              <a:buNone/>
              <a:defRPr>
                <a:solidFill>
                  <a:schemeClr val="dk1"/>
                </a:solidFill>
              </a:defRPr>
            </a:lvl5pPr>
            <a:lvl6pPr lvl="5" rtl="0" algn="ctr">
              <a:lnSpc>
                <a:spcPct val="100000"/>
              </a:lnSpc>
              <a:spcBef>
                <a:spcPts val="1600"/>
              </a:spcBef>
              <a:spcAft>
                <a:spcPts val="0"/>
              </a:spcAft>
              <a:buClr>
                <a:schemeClr val="dk1"/>
              </a:buClr>
              <a:buSzPts val="1400"/>
              <a:buNone/>
              <a:defRPr>
                <a:solidFill>
                  <a:schemeClr val="dk1"/>
                </a:solidFill>
              </a:defRPr>
            </a:lvl6pPr>
            <a:lvl7pPr lvl="6" rtl="0" algn="ctr">
              <a:lnSpc>
                <a:spcPct val="100000"/>
              </a:lnSpc>
              <a:spcBef>
                <a:spcPts val="1600"/>
              </a:spcBef>
              <a:spcAft>
                <a:spcPts val="0"/>
              </a:spcAft>
              <a:buClr>
                <a:schemeClr val="dk1"/>
              </a:buClr>
              <a:buSzPts val="1400"/>
              <a:buNone/>
              <a:defRPr>
                <a:solidFill>
                  <a:schemeClr val="dk1"/>
                </a:solidFill>
              </a:defRPr>
            </a:lvl7pPr>
            <a:lvl8pPr lvl="7" rtl="0" algn="ctr">
              <a:lnSpc>
                <a:spcPct val="100000"/>
              </a:lnSpc>
              <a:spcBef>
                <a:spcPts val="1600"/>
              </a:spcBef>
              <a:spcAft>
                <a:spcPts val="0"/>
              </a:spcAft>
              <a:buClr>
                <a:schemeClr val="dk1"/>
              </a:buClr>
              <a:buSzPts val="1400"/>
              <a:buNone/>
              <a:defRPr>
                <a:solidFill>
                  <a:schemeClr val="dk1"/>
                </a:solidFill>
              </a:defRPr>
            </a:lvl8pPr>
            <a:lvl9pPr lvl="8" rtl="0" algn="ctr">
              <a:lnSpc>
                <a:spcPct val="100000"/>
              </a:lnSpc>
              <a:spcBef>
                <a:spcPts val="1600"/>
              </a:spcBef>
              <a:spcAft>
                <a:spcPts val="1600"/>
              </a:spcAft>
              <a:buClr>
                <a:schemeClr val="dk1"/>
              </a:buClr>
              <a:buSzPts val="1400"/>
              <a:buNone/>
              <a:defRPr>
                <a:solidFill>
                  <a:schemeClr val="dk1"/>
                </a:solidFill>
              </a:defRPr>
            </a:lvl9pPr>
          </a:lstStyle>
          <a:p/>
        </p:txBody>
      </p:sp>
      <p:sp>
        <p:nvSpPr>
          <p:cNvPr id="1401" name="Google Shape;1401;p13"/>
          <p:cNvSpPr txBox="1"/>
          <p:nvPr>
            <p:ph hasCustomPrompt="1" idx="14" type="title"/>
          </p:nvPr>
        </p:nvSpPr>
        <p:spPr>
          <a:xfrm>
            <a:off x="5806288" y="3032954"/>
            <a:ext cx="906600" cy="627000"/>
          </a:xfrm>
          <a:prstGeom prst="rect">
            <a:avLst/>
          </a:prstGeom>
          <a:solidFill>
            <a:srgbClr val="FFFFFF">
              <a:alpha val="64880"/>
            </a:srgbClr>
          </a:solidFill>
        </p:spPr>
        <p:txBody>
          <a:bodyPr anchorCtr="0" anchor="ctr" bIns="91425" lIns="91425" spcFirstLastPara="1" rIns="91425" wrap="square" tIns="91425">
            <a:noAutofit/>
          </a:bodyPr>
          <a:lstStyle>
            <a:lvl1pPr lvl="0" rtl="0" algn="ctr">
              <a:spcBef>
                <a:spcPts val="0"/>
              </a:spcBef>
              <a:spcAft>
                <a:spcPts val="0"/>
              </a:spcAft>
              <a:buSzPts val="2400"/>
              <a:buNone/>
              <a:defRPr i="1">
                <a:solidFill>
                  <a:schemeClr val="accent1"/>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a:r>
              <a:t>xx%</a:t>
            </a:r>
          </a:p>
        </p:txBody>
      </p:sp>
      <p:sp>
        <p:nvSpPr>
          <p:cNvPr id="1402" name="Google Shape;1402;p13"/>
          <p:cNvSpPr txBox="1"/>
          <p:nvPr>
            <p:ph idx="15" type="subTitle"/>
          </p:nvPr>
        </p:nvSpPr>
        <p:spPr>
          <a:xfrm>
            <a:off x="5096063" y="3701525"/>
            <a:ext cx="2327100" cy="406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000"/>
              <a:buFont typeface="Bebas Neue"/>
              <a:buNone/>
              <a:defRPr b="1" sz="2000">
                <a:solidFill>
                  <a:schemeClr val="dk1"/>
                </a:solidFill>
                <a:latin typeface="Merriweather"/>
                <a:ea typeface="Merriweather"/>
                <a:cs typeface="Merriweather"/>
                <a:sym typeface="Merriweather"/>
              </a:defRPr>
            </a:lvl1pPr>
            <a:lvl2pPr lvl="1"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0">
    <p:spTree>
      <p:nvGrpSpPr>
        <p:cNvPr id="1403" name="Shape 1403"/>
        <p:cNvGrpSpPr/>
        <p:nvPr/>
      </p:nvGrpSpPr>
      <p:grpSpPr>
        <a:xfrm>
          <a:off x="0" y="0"/>
          <a:ext cx="0" cy="0"/>
          <a:chOff x="0" y="0"/>
          <a:chExt cx="0" cy="0"/>
        </a:xfrm>
      </p:grpSpPr>
      <p:sp>
        <p:nvSpPr>
          <p:cNvPr id="1404" name="Google Shape;1404;p14"/>
          <p:cNvSpPr/>
          <p:nvPr/>
        </p:nvSpPr>
        <p:spPr>
          <a:xfrm>
            <a:off x="-337787" y="-623975"/>
            <a:ext cx="9819600" cy="6391500"/>
          </a:xfrm>
          <a:prstGeom prst="ellipse">
            <a:avLst/>
          </a:pr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14"/>
          <p:cNvSpPr txBox="1"/>
          <p:nvPr>
            <p:ph type="title"/>
          </p:nvPr>
        </p:nvSpPr>
        <p:spPr>
          <a:xfrm>
            <a:off x="3662400" y="2537150"/>
            <a:ext cx="47685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5000"/>
            </a:lvl1pPr>
            <a:lvl2pPr lvl="1" rtl="0" algn="r">
              <a:spcBef>
                <a:spcPts val="0"/>
              </a:spcBef>
              <a:spcAft>
                <a:spcPts val="0"/>
              </a:spcAft>
              <a:buSzPts val="3600"/>
              <a:buNone/>
              <a:defRPr sz="3600"/>
            </a:lvl2pPr>
            <a:lvl3pPr lvl="2" rtl="0" algn="r">
              <a:spcBef>
                <a:spcPts val="0"/>
              </a:spcBef>
              <a:spcAft>
                <a:spcPts val="0"/>
              </a:spcAft>
              <a:buSzPts val="3600"/>
              <a:buNone/>
              <a:defRPr sz="3600"/>
            </a:lvl3pPr>
            <a:lvl4pPr lvl="3" rtl="0" algn="r">
              <a:spcBef>
                <a:spcPts val="0"/>
              </a:spcBef>
              <a:spcAft>
                <a:spcPts val="0"/>
              </a:spcAft>
              <a:buSzPts val="3600"/>
              <a:buNone/>
              <a:defRPr sz="3600"/>
            </a:lvl4pPr>
            <a:lvl5pPr lvl="4" rtl="0" algn="r">
              <a:spcBef>
                <a:spcPts val="0"/>
              </a:spcBef>
              <a:spcAft>
                <a:spcPts val="0"/>
              </a:spcAft>
              <a:buSzPts val="3600"/>
              <a:buNone/>
              <a:defRPr sz="3600"/>
            </a:lvl5pPr>
            <a:lvl6pPr lvl="5" rtl="0" algn="r">
              <a:spcBef>
                <a:spcPts val="0"/>
              </a:spcBef>
              <a:spcAft>
                <a:spcPts val="0"/>
              </a:spcAft>
              <a:buSzPts val="3600"/>
              <a:buNone/>
              <a:defRPr sz="3600"/>
            </a:lvl6pPr>
            <a:lvl7pPr lvl="6" rtl="0" algn="r">
              <a:spcBef>
                <a:spcPts val="0"/>
              </a:spcBef>
              <a:spcAft>
                <a:spcPts val="0"/>
              </a:spcAft>
              <a:buSzPts val="3600"/>
              <a:buNone/>
              <a:defRPr sz="3600"/>
            </a:lvl7pPr>
            <a:lvl8pPr lvl="7" rtl="0" algn="r">
              <a:spcBef>
                <a:spcPts val="0"/>
              </a:spcBef>
              <a:spcAft>
                <a:spcPts val="0"/>
              </a:spcAft>
              <a:buSzPts val="3600"/>
              <a:buNone/>
              <a:defRPr sz="3600"/>
            </a:lvl8pPr>
            <a:lvl9pPr lvl="8" rtl="0" algn="r">
              <a:spcBef>
                <a:spcPts val="0"/>
              </a:spcBef>
              <a:spcAft>
                <a:spcPts val="0"/>
              </a:spcAft>
              <a:buSzPts val="3600"/>
              <a:buNone/>
              <a:defRPr sz="3600"/>
            </a:lvl9pPr>
          </a:lstStyle>
          <a:p/>
        </p:txBody>
      </p:sp>
      <p:sp>
        <p:nvSpPr>
          <p:cNvPr id="1406" name="Google Shape;1406;p14"/>
          <p:cNvSpPr txBox="1"/>
          <p:nvPr>
            <p:ph hasCustomPrompt="1" idx="2" type="title"/>
          </p:nvPr>
        </p:nvSpPr>
        <p:spPr>
          <a:xfrm>
            <a:off x="5398350" y="1474725"/>
            <a:ext cx="1296600" cy="948900"/>
          </a:xfrm>
          <a:prstGeom prst="rect">
            <a:avLst/>
          </a:prstGeom>
          <a:solidFill>
            <a:srgbClr val="FFFFFF">
              <a:alpha val="64880"/>
            </a:srgbClr>
          </a:solidFill>
        </p:spPr>
        <p:txBody>
          <a:bodyPr anchorCtr="0" anchor="ctr" bIns="91425" lIns="91425" spcFirstLastPara="1" rIns="91425" wrap="square" tIns="91425">
            <a:noAutofit/>
          </a:bodyPr>
          <a:lstStyle>
            <a:lvl1pPr lvl="0" rtl="0" algn="ctr">
              <a:spcBef>
                <a:spcPts val="0"/>
              </a:spcBef>
              <a:spcAft>
                <a:spcPts val="0"/>
              </a:spcAft>
              <a:buSzPts val="6000"/>
              <a:buNone/>
              <a:defRPr i="1" sz="6000">
                <a:solidFill>
                  <a:schemeClr val="accent1"/>
                </a:solidFill>
              </a:defRPr>
            </a:lvl1pPr>
            <a:lvl2pPr lvl="1" rtl="0" algn="r">
              <a:spcBef>
                <a:spcPts val="0"/>
              </a:spcBef>
              <a:spcAft>
                <a:spcPts val="0"/>
              </a:spcAft>
              <a:buSzPts val="6000"/>
              <a:buNone/>
              <a:defRPr sz="6000"/>
            </a:lvl2pPr>
            <a:lvl3pPr lvl="2" rtl="0" algn="r">
              <a:spcBef>
                <a:spcPts val="0"/>
              </a:spcBef>
              <a:spcAft>
                <a:spcPts val="0"/>
              </a:spcAft>
              <a:buSzPts val="6000"/>
              <a:buNone/>
              <a:defRPr sz="6000"/>
            </a:lvl3pPr>
            <a:lvl4pPr lvl="3" rtl="0" algn="r">
              <a:spcBef>
                <a:spcPts val="0"/>
              </a:spcBef>
              <a:spcAft>
                <a:spcPts val="0"/>
              </a:spcAft>
              <a:buSzPts val="6000"/>
              <a:buNone/>
              <a:defRPr sz="6000"/>
            </a:lvl4pPr>
            <a:lvl5pPr lvl="4" rtl="0" algn="r">
              <a:spcBef>
                <a:spcPts val="0"/>
              </a:spcBef>
              <a:spcAft>
                <a:spcPts val="0"/>
              </a:spcAft>
              <a:buSzPts val="6000"/>
              <a:buNone/>
              <a:defRPr sz="6000"/>
            </a:lvl5pPr>
            <a:lvl6pPr lvl="5" rtl="0" algn="r">
              <a:spcBef>
                <a:spcPts val="0"/>
              </a:spcBef>
              <a:spcAft>
                <a:spcPts val="0"/>
              </a:spcAft>
              <a:buSzPts val="6000"/>
              <a:buNone/>
              <a:defRPr sz="6000"/>
            </a:lvl6pPr>
            <a:lvl7pPr lvl="6" rtl="0" algn="r">
              <a:spcBef>
                <a:spcPts val="0"/>
              </a:spcBef>
              <a:spcAft>
                <a:spcPts val="0"/>
              </a:spcAft>
              <a:buSzPts val="6000"/>
              <a:buNone/>
              <a:defRPr sz="6000"/>
            </a:lvl7pPr>
            <a:lvl8pPr lvl="7" rtl="0" algn="r">
              <a:spcBef>
                <a:spcPts val="0"/>
              </a:spcBef>
              <a:spcAft>
                <a:spcPts val="0"/>
              </a:spcAft>
              <a:buSzPts val="6000"/>
              <a:buNone/>
              <a:defRPr sz="6000"/>
            </a:lvl8pPr>
            <a:lvl9pPr lvl="8" rtl="0" algn="r">
              <a:spcBef>
                <a:spcPts val="0"/>
              </a:spcBef>
              <a:spcAft>
                <a:spcPts val="0"/>
              </a:spcAft>
              <a:buSzPts val="6000"/>
              <a:buNone/>
              <a:defRPr sz="6000"/>
            </a:lvl9pPr>
          </a:lstStyle>
          <a:p>
            <a:r>
              <a:t>xx%</a:t>
            </a:r>
          </a:p>
        </p:txBody>
      </p:sp>
      <p:sp>
        <p:nvSpPr>
          <p:cNvPr id="1407" name="Google Shape;1407;p14"/>
          <p:cNvSpPr txBox="1"/>
          <p:nvPr>
            <p:ph idx="1" type="subTitle"/>
          </p:nvPr>
        </p:nvSpPr>
        <p:spPr>
          <a:xfrm>
            <a:off x="3662400" y="3289875"/>
            <a:ext cx="4768500" cy="378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600"/>
              <a:buNone/>
              <a:defRPr sz="1600">
                <a:solidFill>
                  <a:schemeClr val="dk1"/>
                </a:solidFill>
              </a:defRPr>
            </a:lvl1pPr>
            <a:lvl2pPr lvl="1" rtl="0" algn="r">
              <a:lnSpc>
                <a:spcPct val="100000"/>
              </a:lnSpc>
              <a:spcBef>
                <a:spcPts val="0"/>
              </a:spcBef>
              <a:spcAft>
                <a:spcPts val="0"/>
              </a:spcAft>
              <a:buClr>
                <a:schemeClr val="dk1"/>
              </a:buClr>
              <a:buSzPts val="1600"/>
              <a:buNone/>
              <a:defRPr sz="1600">
                <a:solidFill>
                  <a:schemeClr val="dk1"/>
                </a:solidFill>
              </a:defRPr>
            </a:lvl2pPr>
            <a:lvl3pPr lvl="2" rtl="0" algn="r">
              <a:lnSpc>
                <a:spcPct val="100000"/>
              </a:lnSpc>
              <a:spcBef>
                <a:spcPts val="1600"/>
              </a:spcBef>
              <a:spcAft>
                <a:spcPts val="0"/>
              </a:spcAft>
              <a:buClr>
                <a:schemeClr val="dk1"/>
              </a:buClr>
              <a:buSzPts val="1600"/>
              <a:buNone/>
              <a:defRPr sz="1600">
                <a:solidFill>
                  <a:schemeClr val="dk1"/>
                </a:solidFill>
              </a:defRPr>
            </a:lvl3pPr>
            <a:lvl4pPr lvl="3" rtl="0" algn="r">
              <a:lnSpc>
                <a:spcPct val="100000"/>
              </a:lnSpc>
              <a:spcBef>
                <a:spcPts val="1600"/>
              </a:spcBef>
              <a:spcAft>
                <a:spcPts val="0"/>
              </a:spcAft>
              <a:buClr>
                <a:schemeClr val="dk1"/>
              </a:buClr>
              <a:buSzPts val="1600"/>
              <a:buNone/>
              <a:defRPr sz="1600">
                <a:solidFill>
                  <a:schemeClr val="dk1"/>
                </a:solidFill>
              </a:defRPr>
            </a:lvl4pPr>
            <a:lvl5pPr lvl="4" rtl="0" algn="r">
              <a:lnSpc>
                <a:spcPct val="100000"/>
              </a:lnSpc>
              <a:spcBef>
                <a:spcPts val="1600"/>
              </a:spcBef>
              <a:spcAft>
                <a:spcPts val="0"/>
              </a:spcAft>
              <a:buClr>
                <a:schemeClr val="dk1"/>
              </a:buClr>
              <a:buSzPts val="1600"/>
              <a:buNone/>
              <a:defRPr sz="1600">
                <a:solidFill>
                  <a:schemeClr val="dk1"/>
                </a:solidFill>
              </a:defRPr>
            </a:lvl5pPr>
            <a:lvl6pPr lvl="5" rtl="0" algn="r">
              <a:lnSpc>
                <a:spcPct val="100000"/>
              </a:lnSpc>
              <a:spcBef>
                <a:spcPts val="1600"/>
              </a:spcBef>
              <a:spcAft>
                <a:spcPts val="0"/>
              </a:spcAft>
              <a:buClr>
                <a:schemeClr val="dk1"/>
              </a:buClr>
              <a:buSzPts val="1600"/>
              <a:buNone/>
              <a:defRPr sz="1600">
                <a:solidFill>
                  <a:schemeClr val="dk1"/>
                </a:solidFill>
              </a:defRPr>
            </a:lvl6pPr>
            <a:lvl7pPr lvl="6" rtl="0" algn="r">
              <a:lnSpc>
                <a:spcPct val="100000"/>
              </a:lnSpc>
              <a:spcBef>
                <a:spcPts val="1600"/>
              </a:spcBef>
              <a:spcAft>
                <a:spcPts val="0"/>
              </a:spcAft>
              <a:buClr>
                <a:schemeClr val="dk1"/>
              </a:buClr>
              <a:buSzPts val="1600"/>
              <a:buNone/>
              <a:defRPr sz="1600">
                <a:solidFill>
                  <a:schemeClr val="dk1"/>
                </a:solidFill>
              </a:defRPr>
            </a:lvl7pPr>
            <a:lvl8pPr lvl="7" rtl="0" algn="r">
              <a:lnSpc>
                <a:spcPct val="100000"/>
              </a:lnSpc>
              <a:spcBef>
                <a:spcPts val="1600"/>
              </a:spcBef>
              <a:spcAft>
                <a:spcPts val="0"/>
              </a:spcAft>
              <a:buClr>
                <a:schemeClr val="dk1"/>
              </a:buClr>
              <a:buSzPts val="1600"/>
              <a:buNone/>
              <a:defRPr sz="1600">
                <a:solidFill>
                  <a:schemeClr val="dk1"/>
                </a:solidFill>
              </a:defRPr>
            </a:lvl8pPr>
            <a:lvl9pPr lvl="8" rtl="0" algn="r">
              <a:lnSpc>
                <a:spcPct val="100000"/>
              </a:lnSpc>
              <a:spcBef>
                <a:spcPts val="1600"/>
              </a:spcBef>
              <a:spcAft>
                <a:spcPts val="1600"/>
              </a:spcAft>
              <a:buClr>
                <a:schemeClr val="dk1"/>
              </a:buClr>
              <a:buSzPts val="1600"/>
              <a:buNone/>
              <a:defRPr sz="1600">
                <a:solidFill>
                  <a:schemeClr val="dk1"/>
                </a:solidFill>
              </a:defRPr>
            </a:lvl9pPr>
          </a:lstStyle>
          <a:p/>
        </p:txBody>
      </p:sp>
      <p:grpSp>
        <p:nvGrpSpPr>
          <p:cNvPr id="1408" name="Google Shape;1408;p14"/>
          <p:cNvGrpSpPr/>
          <p:nvPr/>
        </p:nvGrpSpPr>
        <p:grpSpPr>
          <a:xfrm>
            <a:off x="-370807" y="3501219"/>
            <a:ext cx="5205380" cy="3055952"/>
            <a:chOff x="4929943" y="3232319"/>
            <a:chExt cx="5205380" cy="3055952"/>
          </a:xfrm>
        </p:grpSpPr>
        <p:grpSp>
          <p:nvGrpSpPr>
            <p:cNvPr id="1409" name="Google Shape;1409;p14"/>
            <p:cNvGrpSpPr/>
            <p:nvPr/>
          </p:nvGrpSpPr>
          <p:grpSpPr>
            <a:xfrm rot="4161106">
              <a:off x="6904948" y="4028046"/>
              <a:ext cx="1600055" cy="2235038"/>
              <a:chOff x="3996441" y="87120"/>
              <a:chExt cx="849227" cy="1186243"/>
            </a:xfrm>
          </p:grpSpPr>
          <p:sp>
            <p:nvSpPr>
              <p:cNvPr id="1410" name="Google Shape;1410;p14"/>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14"/>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14"/>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14"/>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14"/>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14"/>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14"/>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14"/>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14"/>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14"/>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14"/>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21" name="Google Shape;1421;p14"/>
            <p:cNvGrpSpPr/>
            <p:nvPr/>
          </p:nvGrpSpPr>
          <p:grpSpPr>
            <a:xfrm rot="-2848678">
              <a:off x="5571582" y="3648579"/>
              <a:ext cx="1600012" cy="2234977"/>
              <a:chOff x="3996441" y="87120"/>
              <a:chExt cx="849227" cy="1186243"/>
            </a:xfrm>
          </p:grpSpPr>
          <p:sp>
            <p:nvSpPr>
              <p:cNvPr id="1422" name="Google Shape;1422;p14"/>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14"/>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14"/>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14"/>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14"/>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14"/>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14"/>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14"/>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14"/>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14"/>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14"/>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3" name="Google Shape;1433;p14"/>
            <p:cNvGrpSpPr/>
            <p:nvPr/>
          </p:nvGrpSpPr>
          <p:grpSpPr>
            <a:xfrm rot="4161106">
              <a:off x="7775798" y="4028046"/>
              <a:ext cx="1600055" cy="2235038"/>
              <a:chOff x="3996441" y="87120"/>
              <a:chExt cx="849227" cy="1186243"/>
            </a:xfrm>
          </p:grpSpPr>
          <p:sp>
            <p:nvSpPr>
              <p:cNvPr id="1434" name="Google Shape;1434;p14"/>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14"/>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14"/>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14"/>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14"/>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14"/>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14"/>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14"/>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14"/>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14"/>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14"/>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45" name="Google Shape;1445;p14"/>
            <p:cNvGrpSpPr/>
            <p:nvPr/>
          </p:nvGrpSpPr>
          <p:grpSpPr>
            <a:xfrm rot="-1356785">
              <a:off x="8269038" y="3408409"/>
              <a:ext cx="1428399" cy="2563344"/>
              <a:chOff x="8268108" y="675218"/>
              <a:chExt cx="422841" cy="758842"/>
            </a:xfrm>
          </p:grpSpPr>
          <p:sp>
            <p:nvSpPr>
              <p:cNvPr id="1446" name="Google Shape;1446;p14"/>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14"/>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14"/>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14"/>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50" name="Google Shape;1450;p14"/>
            <p:cNvGrpSpPr/>
            <p:nvPr/>
          </p:nvGrpSpPr>
          <p:grpSpPr>
            <a:xfrm>
              <a:off x="4929943" y="3960550"/>
              <a:ext cx="1277621" cy="1459061"/>
              <a:chOff x="7040587" y="1131380"/>
              <a:chExt cx="470735" cy="537586"/>
            </a:xfrm>
          </p:grpSpPr>
          <p:sp>
            <p:nvSpPr>
              <p:cNvPr id="1451" name="Google Shape;1451;p14"/>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14"/>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14"/>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14"/>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455" name="Google Shape;1455;p14"/>
          <p:cNvGrpSpPr/>
          <p:nvPr/>
        </p:nvGrpSpPr>
        <p:grpSpPr>
          <a:xfrm rot="-6996671">
            <a:off x="7079863" y="2429354"/>
            <a:ext cx="3670693" cy="3938370"/>
            <a:chOff x="-1793949" y="2571762"/>
            <a:chExt cx="3670968" cy="3938665"/>
          </a:xfrm>
        </p:grpSpPr>
        <p:grpSp>
          <p:nvGrpSpPr>
            <p:cNvPr id="1456" name="Google Shape;1456;p14"/>
            <p:cNvGrpSpPr/>
            <p:nvPr/>
          </p:nvGrpSpPr>
          <p:grpSpPr>
            <a:xfrm rot="-3689794">
              <a:off x="-1743677" y="4136007"/>
              <a:ext cx="2605749" cy="1664564"/>
              <a:chOff x="5669385" y="-152150"/>
              <a:chExt cx="1383042" cy="883494"/>
            </a:xfrm>
          </p:grpSpPr>
          <p:sp>
            <p:nvSpPr>
              <p:cNvPr id="1457" name="Google Shape;1457;p14"/>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14"/>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14"/>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14"/>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14"/>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14"/>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14"/>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64" name="Google Shape;1464;p14"/>
            <p:cNvGrpSpPr/>
            <p:nvPr/>
          </p:nvGrpSpPr>
          <p:grpSpPr>
            <a:xfrm rot="-3966003">
              <a:off x="-13438" y="4627989"/>
              <a:ext cx="1643007" cy="1610336"/>
              <a:chOff x="4785930" y="1655991"/>
              <a:chExt cx="579077" cy="567562"/>
            </a:xfrm>
          </p:grpSpPr>
          <p:sp>
            <p:nvSpPr>
              <p:cNvPr id="1465" name="Google Shape;1465;p14"/>
              <p:cNvSpPr/>
              <p:nvPr/>
            </p:nvSpPr>
            <p:spPr>
              <a:xfrm>
                <a:off x="4785930" y="1655991"/>
                <a:ext cx="579077" cy="567562"/>
              </a:xfrm>
              <a:custGeom>
                <a:rect b="b" l="l" r="r" t="t"/>
                <a:pathLst>
                  <a:path extrusionOk="0" h="5605" w="5719">
                    <a:moveTo>
                      <a:pt x="938" y="0"/>
                    </a:moveTo>
                    <a:cubicBezTo>
                      <a:pt x="910" y="0"/>
                      <a:pt x="883" y="1"/>
                      <a:pt x="857" y="3"/>
                    </a:cubicBezTo>
                    <a:cubicBezTo>
                      <a:pt x="536" y="29"/>
                      <a:pt x="214" y="119"/>
                      <a:pt x="0" y="359"/>
                    </a:cubicBezTo>
                    <a:cubicBezTo>
                      <a:pt x="102" y="277"/>
                      <a:pt x="227" y="241"/>
                      <a:pt x="356" y="241"/>
                    </a:cubicBezTo>
                    <a:cubicBezTo>
                      <a:pt x="579" y="241"/>
                      <a:pt x="815" y="348"/>
                      <a:pt x="973" y="511"/>
                    </a:cubicBezTo>
                    <a:cubicBezTo>
                      <a:pt x="1223" y="770"/>
                      <a:pt x="1347" y="1135"/>
                      <a:pt x="1490" y="1466"/>
                    </a:cubicBezTo>
                    <a:cubicBezTo>
                      <a:pt x="2079" y="2866"/>
                      <a:pt x="3185" y="3981"/>
                      <a:pt x="4318" y="4989"/>
                    </a:cubicBezTo>
                    <a:cubicBezTo>
                      <a:pt x="4541" y="5186"/>
                      <a:pt x="4764" y="5382"/>
                      <a:pt x="4943" y="5605"/>
                    </a:cubicBezTo>
                    <a:cubicBezTo>
                      <a:pt x="5201" y="4731"/>
                      <a:pt x="5433" y="3856"/>
                      <a:pt x="5603" y="2955"/>
                    </a:cubicBezTo>
                    <a:cubicBezTo>
                      <a:pt x="5665" y="2634"/>
                      <a:pt x="5719" y="2304"/>
                      <a:pt x="5638" y="1983"/>
                    </a:cubicBezTo>
                    <a:cubicBezTo>
                      <a:pt x="5576" y="1733"/>
                      <a:pt x="5433" y="1519"/>
                      <a:pt x="5273" y="1314"/>
                    </a:cubicBezTo>
                    <a:cubicBezTo>
                      <a:pt x="4871" y="797"/>
                      <a:pt x="4336" y="359"/>
                      <a:pt x="3711" y="145"/>
                    </a:cubicBezTo>
                    <a:cubicBezTo>
                      <a:pt x="3446" y="54"/>
                      <a:pt x="3165" y="7"/>
                      <a:pt x="2886" y="7"/>
                    </a:cubicBezTo>
                    <a:cubicBezTo>
                      <a:pt x="2507" y="7"/>
                      <a:pt x="2131" y="94"/>
                      <a:pt x="1802" y="279"/>
                    </a:cubicBezTo>
                    <a:cubicBezTo>
                      <a:pt x="1573" y="91"/>
                      <a:pt x="1239" y="0"/>
                      <a:pt x="9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14"/>
              <p:cNvSpPr/>
              <p:nvPr/>
            </p:nvSpPr>
            <p:spPr>
              <a:xfrm>
                <a:off x="4785930" y="1655991"/>
                <a:ext cx="502326" cy="567562"/>
              </a:xfrm>
              <a:custGeom>
                <a:rect b="b" l="l" r="r" t="t"/>
                <a:pathLst>
                  <a:path extrusionOk="0" h="5605" w="4961">
                    <a:moveTo>
                      <a:pt x="938" y="0"/>
                    </a:moveTo>
                    <a:cubicBezTo>
                      <a:pt x="910" y="0"/>
                      <a:pt x="883" y="1"/>
                      <a:pt x="857" y="3"/>
                    </a:cubicBezTo>
                    <a:cubicBezTo>
                      <a:pt x="536" y="29"/>
                      <a:pt x="214" y="119"/>
                      <a:pt x="0" y="359"/>
                    </a:cubicBezTo>
                    <a:cubicBezTo>
                      <a:pt x="102" y="277"/>
                      <a:pt x="227" y="241"/>
                      <a:pt x="356" y="241"/>
                    </a:cubicBezTo>
                    <a:cubicBezTo>
                      <a:pt x="579" y="241"/>
                      <a:pt x="815" y="348"/>
                      <a:pt x="973" y="511"/>
                    </a:cubicBezTo>
                    <a:cubicBezTo>
                      <a:pt x="1223" y="770"/>
                      <a:pt x="1347" y="1135"/>
                      <a:pt x="1490" y="1466"/>
                    </a:cubicBezTo>
                    <a:cubicBezTo>
                      <a:pt x="2079" y="2866"/>
                      <a:pt x="3185" y="3981"/>
                      <a:pt x="4318" y="4989"/>
                    </a:cubicBezTo>
                    <a:cubicBezTo>
                      <a:pt x="4541" y="5186"/>
                      <a:pt x="4764" y="5382"/>
                      <a:pt x="4943" y="5605"/>
                    </a:cubicBezTo>
                    <a:cubicBezTo>
                      <a:pt x="4952" y="5596"/>
                      <a:pt x="4952" y="5587"/>
                      <a:pt x="4960" y="5569"/>
                    </a:cubicBezTo>
                    <a:cubicBezTo>
                      <a:pt x="4916" y="5489"/>
                      <a:pt x="4880" y="5400"/>
                      <a:pt x="4844" y="5319"/>
                    </a:cubicBezTo>
                    <a:cubicBezTo>
                      <a:pt x="4532" y="4561"/>
                      <a:pt x="4220" y="3803"/>
                      <a:pt x="4095" y="3000"/>
                    </a:cubicBezTo>
                    <a:cubicBezTo>
                      <a:pt x="4059" y="2777"/>
                      <a:pt x="4033" y="2554"/>
                      <a:pt x="3970" y="2340"/>
                    </a:cubicBezTo>
                    <a:cubicBezTo>
                      <a:pt x="3863" y="1965"/>
                      <a:pt x="3631" y="1644"/>
                      <a:pt x="3399" y="1341"/>
                    </a:cubicBezTo>
                    <a:cubicBezTo>
                      <a:pt x="3212" y="1109"/>
                      <a:pt x="3025" y="886"/>
                      <a:pt x="2810" y="689"/>
                    </a:cubicBezTo>
                    <a:cubicBezTo>
                      <a:pt x="2570" y="475"/>
                      <a:pt x="2293" y="306"/>
                      <a:pt x="2008" y="181"/>
                    </a:cubicBezTo>
                    <a:cubicBezTo>
                      <a:pt x="1936" y="208"/>
                      <a:pt x="1865" y="243"/>
                      <a:pt x="1802" y="279"/>
                    </a:cubicBezTo>
                    <a:cubicBezTo>
                      <a:pt x="1573" y="91"/>
                      <a:pt x="1239" y="0"/>
                      <a:pt x="93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14"/>
              <p:cNvSpPr/>
              <p:nvPr/>
            </p:nvSpPr>
            <p:spPr>
              <a:xfrm>
                <a:off x="4938522" y="1668648"/>
                <a:ext cx="393983" cy="515211"/>
              </a:xfrm>
              <a:custGeom>
                <a:rect b="b" l="l" r="r" t="t"/>
                <a:pathLst>
                  <a:path extrusionOk="0" h="5088" w="3891">
                    <a:moveTo>
                      <a:pt x="1693" y="1"/>
                    </a:moveTo>
                    <a:cubicBezTo>
                      <a:pt x="1228" y="1"/>
                      <a:pt x="603" y="196"/>
                      <a:pt x="492" y="225"/>
                    </a:cubicBezTo>
                    <a:cubicBezTo>
                      <a:pt x="482" y="228"/>
                      <a:pt x="473" y="229"/>
                      <a:pt x="463" y="229"/>
                    </a:cubicBezTo>
                    <a:cubicBezTo>
                      <a:pt x="392" y="229"/>
                      <a:pt x="322" y="174"/>
                      <a:pt x="251" y="127"/>
                    </a:cubicBezTo>
                    <a:cubicBezTo>
                      <a:pt x="215" y="105"/>
                      <a:pt x="168" y="89"/>
                      <a:pt x="125" y="89"/>
                    </a:cubicBezTo>
                    <a:cubicBezTo>
                      <a:pt x="81" y="89"/>
                      <a:pt x="41" y="105"/>
                      <a:pt x="19" y="145"/>
                    </a:cubicBezTo>
                    <a:cubicBezTo>
                      <a:pt x="1" y="172"/>
                      <a:pt x="1" y="208"/>
                      <a:pt x="1" y="243"/>
                    </a:cubicBezTo>
                    <a:lnTo>
                      <a:pt x="46" y="1002"/>
                    </a:lnTo>
                    <a:cubicBezTo>
                      <a:pt x="108" y="761"/>
                      <a:pt x="162" y="520"/>
                      <a:pt x="188" y="279"/>
                    </a:cubicBezTo>
                    <a:cubicBezTo>
                      <a:pt x="313" y="413"/>
                      <a:pt x="313" y="618"/>
                      <a:pt x="304" y="796"/>
                    </a:cubicBezTo>
                    <a:cubicBezTo>
                      <a:pt x="295" y="1064"/>
                      <a:pt x="286" y="1323"/>
                      <a:pt x="278" y="1590"/>
                    </a:cubicBezTo>
                    <a:lnTo>
                      <a:pt x="759" y="511"/>
                    </a:lnTo>
                    <a:lnTo>
                      <a:pt x="759" y="511"/>
                    </a:lnTo>
                    <a:cubicBezTo>
                      <a:pt x="679" y="975"/>
                      <a:pt x="590" y="1430"/>
                      <a:pt x="581" y="1903"/>
                    </a:cubicBezTo>
                    <a:lnTo>
                      <a:pt x="982" y="841"/>
                    </a:lnTo>
                    <a:lnTo>
                      <a:pt x="982" y="841"/>
                    </a:lnTo>
                    <a:cubicBezTo>
                      <a:pt x="911" y="1341"/>
                      <a:pt x="884" y="1840"/>
                      <a:pt x="920" y="2349"/>
                    </a:cubicBezTo>
                    <a:cubicBezTo>
                      <a:pt x="956" y="1903"/>
                      <a:pt x="1009" y="1448"/>
                      <a:pt x="1232" y="1064"/>
                    </a:cubicBezTo>
                    <a:lnTo>
                      <a:pt x="1232" y="1064"/>
                    </a:lnTo>
                    <a:cubicBezTo>
                      <a:pt x="1125" y="1555"/>
                      <a:pt x="1089" y="2054"/>
                      <a:pt x="1116" y="2554"/>
                    </a:cubicBezTo>
                    <a:cubicBezTo>
                      <a:pt x="1161" y="2090"/>
                      <a:pt x="1321" y="1635"/>
                      <a:pt x="1589" y="1251"/>
                    </a:cubicBezTo>
                    <a:lnTo>
                      <a:pt x="1589" y="1251"/>
                    </a:lnTo>
                    <a:cubicBezTo>
                      <a:pt x="1446" y="1715"/>
                      <a:pt x="1348" y="2188"/>
                      <a:pt x="1303" y="2679"/>
                    </a:cubicBezTo>
                    <a:cubicBezTo>
                      <a:pt x="1402" y="2251"/>
                      <a:pt x="1607" y="1858"/>
                      <a:pt x="1883" y="1519"/>
                    </a:cubicBezTo>
                    <a:lnTo>
                      <a:pt x="1883" y="1519"/>
                    </a:lnTo>
                    <a:cubicBezTo>
                      <a:pt x="1678" y="1929"/>
                      <a:pt x="1535" y="2366"/>
                      <a:pt x="1455" y="2813"/>
                    </a:cubicBezTo>
                    <a:cubicBezTo>
                      <a:pt x="1616" y="2465"/>
                      <a:pt x="1857" y="2135"/>
                      <a:pt x="2142" y="1867"/>
                    </a:cubicBezTo>
                    <a:lnTo>
                      <a:pt x="2142" y="1867"/>
                    </a:lnTo>
                    <a:cubicBezTo>
                      <a:pt x="1937" y="2259"/>
                      <a:pt x="1785" y="2679"/>
                      <a:pt x="1696" y="3107"/>
                    </a:cubicBezTo>
                    <a:cubicBezTo>
                      <a:pt x="1848" y="2804"/>
                      <a:pt x="2035" y="2581"/>
                      <a:pt x="2249" y="2322"/>
                    </a:cubicBezTo>
                    <a:lnTo>
                      <a:pt x="2249" y="2322"/>
                    </a:lnTo>
                    <a:cubicBezTo>
                      <a:pt x="2133" y="2786"/>
                      <a:pt x="2062" y="3259"/>
                      <a:pt x="2026" y="3731"/>
                    </a:cubicBezTo>
                    <a:cubicBezTo>
                      <a:pt x="2106" y="3366"/>
                      <a:pt x="2231" y="3009"/>
                      <a:pt x="2383" y="2670"/>
                    </a:cubicBezTo>
                    <a:lnTo>
                      <a:pt x="2383" y="2670"/>
                    </a:lnTo>
                    <a:cubicBezTo>
                      <a:pt x="2374" y="2875"/>
                      <a:pt x="2356" y="3080"/>
                      <a:pt x="2356" y="3294"/>
                    </a:cubicBezTo>
                    <a:cubicBezTo>
                      <a:pt x="2347" y="3598"/>
                      <a:pt x="2347" y="3910"/>
                      <a:pt x="2463" y="4186"/>
                    </a:cubicBezTo>
                    <a:cubicBezTo>
                      <a:pt x="2499" y="3972"/>
                      <a:pt x="2535" y="3749"/>
                      <a:pt x="2570" y="3535"/>
                    </a:cubicBezTo>
                    <a:cubicBezTo>
                      <a:pt x="2615" y="3883"/>
                      <a:pt x="2722" y="4231"/>
                      <a:pt x="2865" y="4552"/>
                    </a:cubicBezTo>
                    <a:cubicBezTo>
                      <a:pt x="2874" y="4409"/>
                      <a:pt x="2882" y="4311"/>
                      <a:pt x="2891" y="4169"/>
                    </a:cubicBezTo>
                    <a:cubicBezTo>
                      <a:pt x="3043" y="4490"/>
                      <a:pt x="3221" y="4793"/>
                      <a:pt x="3409" y="5087"/>
                    </a:cubicBezTo>
                    <a:cubicBezTo>
                      <a:pt x="3177" y="4579"/>
                      <a:pt x="2990" y="4044"/>
                      <a:pt x="2856" y="3499"/>
                    </a:cubicBezTo>
                    <a:lnTo>
                      <a:pt x="2856" y="3499"/>
                    </a:lnTo>
                    <a:cubicBezTo>
                      <a:pt x="3061" y="3928"/>
                      <a:pt x="3266" y="4356"/>
                      <a:pt x="3480" y="4784"/>
                    </a:cubicBezTo>
                    <a:cubicBezTo>
                      <a:pt x="3257" y="4169"/>
                      <a:pt x="3106" y="3526"/>
                      <a:pt x="2954" y="2893"/>
                    </a:cubicBezTo>
                    <a:lnTo>
                      <a:pt x="2954" y="2893"/>
                    </a:lnTo>
                    <a:cubicBezTo>
                      <a:pt x="3141" y="3160"/>
                      <a:pt x="3337" y="3419"/>
                      <a:pt x="3525" y="3687"/>
                    </a:cubicBezTo>
                    <a:cubicBezTo>
                      <a:pt x="3213" y="3143"/>
                      <a:pt x="2954" y="2581"/>
                      <a:pt x="2749" y="1992"/>
                    </a:cubicBezTo>
                    <a:lnTo>
                      <a:pt x="2749" y="1992"/>
                    </a:lnTo>
                    <a:cubicBezTo>
                      <a:pt x="3052" y="2402"/>
                      <a:pt x="3391" y="2786"/>
                      <a:pt x="3748" y="3143"/>
                    </a:cubicBezTo>
                    <a:cubicBezTo>
                      <a:pt x="3400" y="2625"/>
                      <a:pt x="3088" y="2081"/>
                      <a:pt x="2802" y="1519"/>
                    </a:cubicBezTo>
                    <a:lnTo>
                      <a:pt x="2802" y="1519"/>
                    </a:lnTo>
                    <a:cubicBezTo>
                      <a:pt x="3177" y="1831"/>
                      <a:pt x="3560" y="2143"/>
                      <a:pt x="3891" y="2509"/>
                    </a:cubicBezTo>
                    <a:cubicBezTo>
                      <a:pt x="3596" y="1733"/>
                      <a:pt x="2972" y="1100"/>
                      <a:pt x="2213" y="787"/>
                    </a:cubicBezTo>
                    <a:lnTo>
                      <a:pt x="2213" y="787"/>
                    </a:lnTo>
                    <a:cubicBezTo>
                      <a:pt x="2802" y="1002"/>
                      <a:pt x="3346" y="1332"/>
                      <a:pt x="3801" y="1769"/>
                    </a:cubicBezTo>
                    <a:cubicBezTo>
                      <a:pt x="3266" y="912"/>
                      <a:pt x="2329" y="324"/>
                      <a:pt x="1330" y="217"/>
                    </a:cubicBezTo>
                    <a:cubicBezTo>
                      <a:pt x="1358" y="216"/>
                      <a:pt x="1385" y="215"/>
                      <a:pt x="1413" y="215"/>
                    </a:cubicBezTo>
                    <a:cubicBezTo>
                      <a:pt x="2019" y="215"/>
                      <a:pt x="2629" y="402"/>
                      <a:pt x="3132" y="752"/>
                    </a:cubicBezTo>
                    <a:cubicBezTo>
                      <a:pt x="2847" y="386"/>
                      <a:pt x="2410" y="154"/>
                      <a:pt x="1955" y="29"/>
                    </a:cubicBezTo>
                    <a:cubicBezTo>
                      <a:pt x="1878" y="9"/>
                      <a:pt x="1789" y="1"/>
                      <a:pt x="1693"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14"/>
              <p:cNvSpPr/>
              <p:nvPr/>
            </p:nvSpPr>
            <p:spPr>
              <a:xfrm>
                <a:off x="4972038" y="1668850"/>
                <a:ext cx="293639" cy="491516"/>
              </a:xfrm>
              <a:custGeom>
                <a:rect b="b" l="l" r="r" t="t"/>
                <a:pathLst>
                  <a:path extrusionOk="0" h="4854" w="2900">
                    <a:moveTo>
                      <a:pt x="303" y="0"/>
                    </a:moveTo>
                    <a:cubicBezTo>
                      <a:pt x="205" y="36"/>
                      <a:pt x="98" y="81"/>
                      <a:pt x="0" y="134"/>
                    </a:cubicBezTo>
                    <a:cubicBezTo>
                      <a:pt x="651" y="357"/>
                      <a:pt x="1320" y="857"/>
                      <a:pt x="1677" y="1419"/>
                    </a:cubicBezTo>
                    <a:cubicBezTo>
                      <a:pt x="2328" y="2454"/>
                      <a:pt x="2275" y="3801"/>
                      <a:pt x="2899" y="4853"/>
                    </a:cubicBezTo>
                    <a:cubicBezTo>
                      <a:pt x="2462" y="3944"/>
                      <a:pt x="2551" y="2802"/>
                      <a:pt x="2150" y="1874"/>
                    </a:cubicBezTo>
                    <a:cubicBezTo>
                      <a:pt x="1793" y="1062"/>
                      <a:pt x="1088" y="464"/>
                      <a:pt x="3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69" name="Google Shape;1469;p14"/>
            <p:cNvGrpSpPr/>
            <p:nvPr/>
          </p:nvGrpSpPr>
          <p:grpSpPr>
            <a:xfrm flipH="1">
              <a:off x="-932112" y="2571762"/>
              <a:ext cx="1483199" cy="2661789"/>
              <a:chOff x="8268108" y="675218"/>
              <a:chExt cx="422841" cy="758842"/>
            </a:xfrm>
          </p:grpSpPr>
          <p:sp>
            <p:nvSpPr>
              <p:cNvPr id="1470" name="Google Shape;1470;p14"/>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14"/>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14"/>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14"/>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474" name="Google Shape;1474;p14"/>
          <p:cNvGrpSpPr/>
          <p:nvPr/>
        </p:nvGrpSpPr>
        <p:grpSpPr>
          <a:xfrm rot="-4800557">
            <a:off x="-1777470" y="-1370207"/>
            <a:ext cx="4236034" cy="4387234"/>
            <a:chOff x="5426455" y="-1740837"/>
            <a:chExt cx="4235759" cy="4386948"/>
          </a:xfrm>
        </p:grpSpPr>
        <p:grpSp>
          <p:nvGrpSpPr>
            <p:cNvPr id="1475" name="Google Shape;1475;p14"/>
            <p:cNvGrpSpPr/>
            <p:nvPr/>
          </p:nvGrpSpPr>
          <p:grpSpPr>
            <a:xfrm rot="-10506802">
              <a:off x="7969855" y="346965"/>
              <a:ext cx="1600070" cy="2235058"/>
              <a:chOff x="3996441" y="87120"/>
              <a:chExt cx="849227" cy="1186243"/>
            </a:xfrm>
          </p:grpSpPr>
          <p:sp>
            <p:nvSpPr>
              <p:cNvPr id="1476" name="Google Shape;1476;p14"/>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14"/>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14"/>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14"/>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14"/>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14"/>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14"/>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14"/>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14"/>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14"/>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14"/>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7" name="Google Shape;1487;p14"/>
            <p:cNvGrpSpPr/>
            <p:nvPr/>
          </p:nvGrpSpPr>
          <p:grpSpPr>
            <a:xfrm rot="7110206">
              <a:off x="6257854" y="-1030993"/>
              <a:ext cx="2605749" cy="1664564"/>
              <a:chOff x="5669385" y="-152150"/>
              <a:chExt cx="1383042" cy="883494"/>
            </a:xfrm>
          </p:grpSpPr>
          <p:sp>
            <p:nvSpPr>
              <p:cNvPr id="1488" name="Google Shape;1488;p14"/>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14"/>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14"/>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14"/>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14"/>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14"/>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14"/>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5" name="Google Shape;1495;p14"/>
            <p:cNvGrpSpPr/>
            <p:nvPr/>
          </p:nvGrpSpPr>
          <p:grpSpPr>
            <a:xfrm rot="660485">
              <a:off x="7961410" y="-192563"/>
              <a:ext cx="1228831" cy="1463923"/>
              <a:chOff x="5806687" y="1410545"/>
              <a:chExt cx="477012" cy="568271"/>
            </a:xfrm>
          </p:grpSpPr>
          <p:sp>
            <p:nvSpPr>
              <p:cNvPr id="1496" name="Google Shape;1496;p14"/>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14"/>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14"/>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14"/>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00" name="Google Shape;1500;p14"/>
            <p:cNvGrpSpPr/>
            <p:nvPr/>
          </p:nvGrpSpPr>
          <p:grpSpPr>
            <a:xfrm rot="5938483">
              <a:off x="5607899" y="-532728"/>
              <a:ext cx="1277634" cy="1459076"/>
              <a:chOff x="7040587" y="1131380"/>
              <a:chExt cx="470735" cy="537586"/>
            </a:xfrm>
          </p:grpSpPr>
          <p:sp>
            <p:nvSpPr>
              <p:cNvPr id="1501" name="Google Shape;1501;p14"/>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14"/>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14"/>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14"/>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505" name="Google Shape;1505;p14"/>
          <p:cNvSpPr/>
          <p:nvPr/>
        </p:nvSpPr>
        <p:spPr>
          <a:xfrm>
            <a:off x="2097493" y="4574320"/>
            <a:ext cx="892196" cy="371951"/>
          </a:xfrm>
          <a:custGeom>
            <a:rect b="b" l="l" r="r" t="t"/>
            <a:pathLst>
              <a:path extrusionOk="0" h="2202" w="5282">
                <a:moveTo>
                  <a:pt x="1874" y="1"/>
                </a:moveTo>
                <a:cubicBezTo>
                  <a:pt x="1844" y="1"/>
                  <a:pt x="1814" y="2"/>
                  <a:pt x="1785" y="6"/>
                </a:cubicBezTo>
                <a:cubicBezTo>
                  <a:pt x="1249" y="77"/>
                  <a:pt x="1231" y="461"/>
                  <a:pt x="919" y="773"/>
                </a:cubicBezTo>
                <a:cubicBezTo>
                  <a:pt x="705" y="987"/>
                  <a:pt x="366" y="1014"/>
                  <a:pt x="170" y="1246"/>
                </a:cubicBezTo>
                <a:cubicBezTo>
                  <a:pt x="18" y="1442"/>
                  <a:pt x="0" y="1745"/>
                  <a:pt x="152" y="1942"/>
                </a:cubicBezTo>
                <a:cubicBezTo>
                  <a:pt x="330" y="2165"/>
                  <a:pt x="652" y="2191"/>
                  <a:pt x="937" y="2200"/>
                </a:cubicBezTo>
                <a:cubicBezTo>
                  <a:pt x="993" y="2201"/>
                  <a:pt x="1049" y="2202"/>
                  <a:pt x="1105" y="2202"/>
                </a:cubicBezTo>
                <a:cubicBezTo>
                  <a:pt x="2369" y="2202"/>
                  <a:pt x="3624" y="2012"/>
                  <a:pt x="4871" y="1790"/>
                </a:cubicBezTo>
                <a:cubicBezTo>
                  <a:pt x="5014" y="1763"/>
                  <a:pt x="5183" y="1719"/>
                  <a:pt x="5246" y="1576"/>
                </a:cubicBezTo>
                <a:cubicBezTo>
                  <a:pt x="5282" y="1469"/>
                  <a:pt x="5237" y="1353"/>
                  <a:pt x="5175" y="1264"/>
                </a:cubicBezTo>
                <a:cubicBezTo>
                  <a:pt x="5014" y="1059"/>
                  <a:pt x="4737" y="969"/>
                  <a:pt x="4479" y="969"/>
                </a:cubicBezTo>
                <a:cubicBezTo>
                  <a:pt x="4220" y="978"/>
                  <a:pt x="3970" y="1059"/>
                  <a:pt x="3720" y="1139"/>
                </a:cubicBezTo>
                <a:cubicBezTo>
                  <a:pt x="3738" y="898"/>
                  <a:pt x="3587" y="657"/>
                  <a:pt x="3355" y="577"/>
                </a:cubicBezTo>
                <a:cubicBezTo>
                  <a:pt x="3297" y="556"/>
                  <a:pt x="3235" y="546"/>
                  <a:pt x="3174" y="546"/>
                </a:cubicBezTo>
                <a:cubicBezTo>
                  <a:pt x="2997" y="546"/>
                  <a:pt x="2818" y="628"/>
                  <a:pt x="2712" y="773"/>
                </a:cubicBezTo>
                <a:cubicBezTo>
                  <a:pt x="2721" y="348"/>
                  <a:pt x="2301" y="1"/>
                  <a:pt x="1874"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14"/>
          <p:cNvSpPr/>
          <p:nvPr/>
        </p:nvSpPr>
        <p:spPr>
          <a:xfrm>
            <a:off x="4165093" y="-6"/>
            <a:ext cx="813820" cy="381072"/>
          </a:xfrm>
          <a:custGeom>
            <a:rect b="b" l="l" r="r" t="t"/>
            <a:pathLst>
              <a:path extrusionOk="0" h="2256" w="4818">
                <a:moveTo>
                  <a:pt x="1601" y="0"/>
                </a:moveTo>
                <a:cubicBezTo>
                  <a:pt x="1436" y="0"/>
                  <a:pt x="1268" y="46"/>
                  <a:pt x="1133" y="140"/>
                </a:cubicBezTo>
                <a:cubicBezTo>
                  <a:pt x="768" y="417"/>
                  <a:pt x="527" y="1246"/>
                  <a:pt x="821" y="1612"/>
                </a:cubicBezTo>
                <a:cubicBezTo>
                  <a:pt x="661" y="1621"/>
                  <a:pt x="491" y="1639"/>
                  <a:pt x="339" y="1683"/>
                </a:cubicBezTo>
                <a:cubicBezTo>
                  <a:pt x="232" y="1719"/>
                  <a:pt x="125" y="1764"/>
                  <a:pt x="63" y="1853"/>
                </a:cubicBezTo>
                <a:cubicBezTo>
                  <a:pt x="0" y="1933"/>
                  <a:pt x="0" y="2076"/>
                  <a:pt x="90" y="2138"/>
                </a:cubicBezTo>
                <a:cubicBezTo>
                  <a:pt x="134" y="2165"/>
                  <a:pt x="188" y="2174"/>
                  <a:pt x="241" y="2174"/>
                </a:cubicBezTo>
                <a:cubicBezTo>
                  <a:pt x="850" y="2229"/>
                  <a:pt x="1461" y="2256"/>
                  <a:pt x="2071" y="2256"/>
                </a:cubicBezTo>
                <a:cubicBezTo>
                  <a:pt x="2855" y="2256"/>
                  <a:pt x="3639" y="2211"/>
                  <a:pt x="4416" y="2120"/>
                </a:cubicBezTo>
                <a:cubicBezTo>
                  <a:pt x="4532" y="2112"/>
                  <a:pt x="4648" y="2094"/>
                  <a:pt x="4729" y="2013"/>
                </a:cubicBezTo>
                <a:cubicBezTo>
                  <a:pt x="4818" y="1915"/>
                  <a:pt x="4818" y="1755"/>
                  <a:pt x="4746" y="1639"/>
                </a:cubicBezTo>
                <a:cubicBezTo>
                  <a:pt x="4675" y="1532"/>
                  <a:pt x="4550" y="1460"/>
                  <a:pt x="4425" y="1407"/>
                </a:cubicBezTo>
                <a:cubicBezTo>
                  <a:pt x="4276" y="1350"/>
                  <a:pt x="4115" y="1321"/>
                  <a:pt x="3952" y="1321"/>
                </a:cubicBezTo>
                <a:cubicBezTo>
                  <a:pt x="3782" y="1321"/>
                  <a:pt x="3612" y="1352"/>
                  <a:pt x="3453" y="1416"/>
                </a:cubicBezTo>
                <a:cubicBezTo>
                  <a:pt x="3360" y="951"/>
                  <a:pt x="2916" y="674"/>
                  <a:pt x="2468" y="674"/>
                </a:cubicBezTo>
                <a:cubicBezTo>
                  <a:pt x="2401" y="674"/>
                  <a:pt x="2333" y="680"/>
                  <a:pt x="2266" y="693"/>
                </a:cubicBezTo>
                <a:cubicBezTo>
                  <a:pt x="2354" y="244"/>
                  <a:pt x="1984" y="0"/>
                  <a:pt x="1601"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14"/>
          <p:cNvSpPr/>
          <p:nvPr/>
        </p:nvSpPr>
        <p:spPr>
          <a:xfrm>
            <a:off x="8556593" y="1875545"/>
            <a:ext cx="892196" cy="371951"/>
          </a:xfrm>
          <a:custGeom>
            <a:rect b="b" l="l" r="r" t="t"/>
            <a:pathLst>
              <a:path extrusionOk="0" h="2202" w="5282">
                <a:moveTo>
                  <a:pt x="1874" y="1"/>
                </a:moveTo>
                <a:cubicBezTo>
                  <a:pt x="1844" y="1"/>
                  <a:pt x="1814" y="2"/>
                  <a:pt x="1785" y="6"/>
                </a:cubicBezTo>
                <a:cubicBezTo>
                  <a:pt x="1249" y="77"/>
                  <a:pt x="1231" y="461"/>
                  <a:pt x="919" y="773"/>
                </a:cubicBezTo>
                <a:cubicBezTo>
                  <a:pt x="705" y="987"/>
                  <a:pt x="366" y="1014"/>
                  <a:pt x="170" y="1246"/>
                </a:cubicBezTo>
                <a:cubicBezTo>
                  <a:pt x="18" y="1442"/>
                  <a:pt x="0" y="1745"/>
                  <a:pt x="152" y="1942"/>
                </a:cubicBezTo>
                <a:cubicBezTo>
                  <a:pt x="330" y="2165"/>
                  <a:pt x="652" y="2191"/>
                  <a:pt x="937" y="2200"/>
                </a:cubicBezTo>
                <a:cubicBezTo>
                  <a:pt x="993" y="2201"/>
                  <a:pt x="1049" y="2202"/>
                  <a:pt x="1105" y="2202"/>
                </a:cubicBezTo>
                <a:cubicBezTo>
                  <a:pt x="2369" y="2202"/>
                  <a:pt x="3624" y="2012"/>
                  <a:pt x="4871" y="1790"/>
                </a:cubicBezTo>
                <a:cubicBezTo>
                  <a:pt x="5014" y="1763"/>
                  <a:pt x="5183" y="1719"/>
                  <a:pt x="5246" y="1576"/>
                </a:cubicBezTo>
                <a:cubicBezTo>
                  <a:pt x="5282" y="1469"/>
                  <a:pt x="5237" y="1353"/>
                  <a:pt x="5175" y="1264"/>
                </a:cubicBezTo>
                <a:cubicBezTo>
                  <a:pt x="5014" y="1059"/>
                  <a:pt x="4737" y="969"/>
                  <a:pt x="4479" y="969"/>
                </a:cubicBezTo>
                <a:cubicBezTo>
                  <a:pt x="4220" y="978"/>
                  <a:pt x="3970" y="1059"/>
                  <a:pt x="3720" y="1139"/>
                </a:cubicBezTo>
                <a:cubicBezTo>
                  <a:pt x="3738" y="898"/>
                  <a:pt x="3587" y="657"/>
                  <a:pt x="3355" y="577"/>
                </a:cubicBezTo>
                <a:cubicBezTo>
                  <a:pt x="3297" y="556"/>
                  <a:pt x="3235" y="546"/>
                  <a:pt x="3174" y="546"/>
                </a:cubicBezTo>
                <a:cubicBezTo>
                  <a:pt x="2997" y="546"/>
                  <a:pt x="2818" y="628"/>
                  <a:pt x="2712" y="773"/>
                </a:cubicBezTo>
                <a:cubicBezTo>
                  <a:pt x="2721" y="348"/>
                  <a:pt x="2301" y="1"/>
                  <a:pt x="1874"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08" name="Google Shape;1508;p14"/>
          <p:cNvGrpSpPr/>
          <p:nvPr/>
        </p:nvGrpSpPr>
        <p:grpSpPr>
          <a:xfrm>
            <a:off x="5907675" y="-1090742"/>
            <a:ext cx="3913130" cy="2814806"/>
            <a:chOff x="5831475" y="-1432142"/>
            <a:chExt cx="3913130" cy="2814806"/>
          </a:xfrm>
        </p:grpSpPr>
        <p:grpSp>
          <p:nvGrpSpPr>
            <p:cNvPr id="1509" name="Google Shape;1509;p14"/>
            <p:cNvGrpSpPr/>
            <p:nvPr/>
          </p:nvGrpSpPr>
          <p:grpSpPr>
            <a:xfrm rot="-6013754">
              <a:off x="6273282" y="-1563894"/>
              <a:ext cx="1600070" cy="2235058"/>
              <a:chOff x="3996441" y="87120"/>
              <a:chExt cx="849227" cy="1186243"/>
            </a:xfrm>
          </p:grpSpPr>
          <p:sp>
            <p:nvSpPr>
              <p:cNvPr id="1510" name="Google Shape;1510;p14"/>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14"/>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14"/>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14"/>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14"/>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14"/>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14"/>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14"/>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14"/>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14"/>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14"/>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21" name="Google Shape;1521;p14"/>
            <p:cNvGrpSpPr/>
            <p:nvPr/>
          </p:nvGrpSpPr>
          <p:grpSpPr>
            <a:xfrm>
              <a:off x="7005754" y="-391263"/>
              <a:ext cx="2138241" cy="999056"/>
              <a:chOff x="1889010" y="646259"/>
              <a:chExt cx="944912" cy="441494"/>
            </a:xfrm>
          </p:grpSpPr>
          <p:sp>
            <p:nvSpPr>
              <p:cNvPr id="1522" name="Google Shape;1522;p14"/>
              <p:cNvSpPr/>
              <p:nvPr/>
            </p:nvSpPr>
            <p:spPr>
              <a:xfrm>
                <a:off x="1889010" y="646259"/>
                <a:ext cx="944912" cy="441494"/>
              </a:xfrm>
              <a:custGeom>
                <a:rect b="b" l="l" r="r" t="t"/>
                <a:pathLst>
                  <a:path extrusionOk="0" h="4360" w="9332">
                    <a:moveTo>
                      <a:pt x="9332" y="1"/>
                    </a:moveTo>
                    <a:cubicBezTo>
                      <a:pt x="8922" y="634"/>
                      <a:pt x="8565" y="1312"/>
                      <a:pt x="8137" y="1937"/>
                    </a:cubicBezTo>
                    <a:cubicBezTo>
                      <a:pt x="7699" y="2561"/>
                      <a:pt x="7200" y="3230"/>
                      <a:pt x="6513" y="3551"/>
                    </a:cubicBezTo>
                    <a:cubicBezTo>
                      <a:pt x="6245" y="3685"/>
                      <a:pt x="5960" y="3819"/>
                      <a:pt x="5665" y="3873"/>
                    </a:cubicBezTo>
                    <a:cubicBezTo>
                      <a:pt x="5533" y="3901"/>
                      <a:pt x="5399" y="3912"/>
                      <a:pt x="5263" y="3912"/>
                    </a:cubicBezTo>
                    <a:cubicBezTo>
                      <a:pt x="5142" y="3912"/>
                      <a:pt x="5020" y="3903"/>
                      <a:pt x="4898" y="3890"/>
                    </a:cubicBezTo>
                    <a:cubicBezTo>
                      <a:pt x="4711" y="3873"/>
                      <a:pt x="4532" y="3846"/>
                      <a:pt x="4354" y="3783"/>
                    </a:cubicBezTo>
                    <a:cubicBezTo>
                      <a:pt x="4167" y="3703"/>
                      <a:pt x="3997" y="3569"/>
                      <a:pt x="3837" y="3444"/>
                    </a:cubicBezTo>
                    <a:cubicBezTo>
                      <a:pt x="3194" y="2927"/>
                      <a:pt x="2570" y="2383"/>
                      <a:pt x="1972" y="1812"/>
                    </a:cubicBezTo>
                    <a:cubicBezTo>
                      <a:pt x="1687" y="1535"/>
                      <a:pt x="1133" y="1018"/>
                      <a:pt x="777" y="831"/>
                    </a:cubicBezTo>
                    <a:lnTo>
                      <a:pt x="1" y="822"/>
                    </a:lnTo>
                    <a:lnTo>
                      <a:pt x="1" y="822"/>
                    </a:lnTo>
                    <a:cubicBezTo>
                      <a:pt x="348" y="1045"/>
                      <a:pt x="679" y="1321"/>
                      <a:pt x="1035" y="1509"/>
                    </a:cubicBezTo>
                    <a:cubicBezTo>
                      <a:pt x="1392" y="1696"/>
                      <a:pt x="1687" y="1981"/>
                      <a:pt x="1972" y="2258"/>
                    </a:cubicBezTo>
                    <a:cubicBezTo>
                      <a:pt x="2570" y="2829"/>
                      <a:pt x="3194" y="3373"/>
                      <a:pt x="3837" y="3890"/>
                    </a:cubicBezTo>
                    <a:cubicBezTo>
                      <a:pt x="3997" y="4024"/>
                      <a:pt x="4167" y="4149"/>
                      <a:pt x="4354" y="4229"/>
                    </a:cubicBezTo>
                    <a:cubicBezTo>
                      <a:pt x="4532" y="4301"/>
                      <a:pt x="4711" y="4328"/>
                      <a:pt x="4898" y="4345"/>
                    </a:cubicBezTo>
                    <a:cubicBezTo>
                      <a:pt x="5018" y="4354"/>
                      <a:pt x="5138" y="4360"/>
                      <a:pt x="5257" y="4360"/>
                    </a:cubicBezTo>
                    <a:cubicBezTo>
                      <a:pt x="5395" y="4360"/>
                      <a:pt x="5531" y="4351"/>
                      <a:pt x="5665" y="4328"/>
                    </a:cubicBezTo>
                    <a:cubicBezTo>
                      <a:pt x="5960" y="4265"/>
                      <a:pt x="6245" y="4140"/>
                      <a:pt x="6513" y="4006"/>
                    </a:cubicBezTo>
                    <a:cubicBezTo>
                      <a:pt x="7200" y="3676"/>
                      <a:pt x="7699" y="3016"/>
                      <a:pt x="8137" y="2383"/>
                    </a:cubicBezTo>
                    <a:cubicBezTo>
                      <a:pt x="8565" y="1758"/>
                      <a:pt x="8922" y="1089"/>
                      <a:pt x="9332" y="447"/>
                    </a:cubicBezTo>
                    <a:lnTo>
                      <a:pt x="9332" y="1"/>
                    </a:lnTo>
                    <a:close/>
                  </a:path>
                </a:pathLst>
              </a:custGeom>
              <a:solidFill>
                <a:srgbClr val="8A63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14"/>
              <p:cNvSpPr/>
              <p:nvPr/>
            </p:nvSpPr>
            <p:spPr>
              <a:xfrm>
                <a:off x="1889010" y="646259"/>
                <a:ext cx="944912" cy="441494"/>
              </a:xfrm>
              <a:custGeom>
                <a:rect b="b" l="l" r="r" t="t"/>
                <a:pathLst>
                  <a:path extrusionOk="0" h="4360" w="9332">
                    <a:moveTo>
                      <a:pt x="9332" y="1"/>
                    </a:moveTo>
                    <a:cubicBezTo>
                      <a:pt x="8922" y="634"/>
                      <a:pt x="8565" y="1312"/>
                      <a:pt x="8137" y="1937"/>
                    </a:cubicBezTo>
                    <a:cubicBezTo>
                      <a:pt x="7699" y="2561"/>
                      <a:pt x="7200" y="3230"/>
                      <a:pt x="6513" y="3551"/>
                    </a:cubicBezTo>
                    <a:cubicBezTo>
                      <a:pt x="6245" y="3685"/>
                      <a:pt x="5960" y="3819"/>
                      <a:pt x="5665" y="3873"/>
                    </a:cubicBezTo>
                    <a:cubicBezTo>
                      <a:pt x="5533" y="3901"/>
                      <a:pt x="5399" y="3912"/>
                      <a:pt x="5263" y="3912"/>
                    </a:cubicBezTo>
                    <a:cubicBezTo>
                      <a:pt x="5142" y="3912"/>
                      <a:pt x="5020" y="3903"/>
                      <a:pt x="4898" y="3890"/>
                    </a:cubicBezTo>
                    <a:cubicBezTo>
                      <a:pt x="4711" y="3873"/>
                      <a:pt x="4532" y="3846"/>
                      <a:pt x="4354" y="3783"/>
                    </a:cubicBezTo>
                    <a:cubicBezTo>
                      <a:pt x="4167" y="3703"/>
                      <a:pt x="3997" y="3569"/>
                      <a:pt x="3837" y="3444"/>
                    </a:cubicBezTo>
                    <a:cubicBezTo>
                      <a:pt x="3194" y="2927"/>
                      <a:pt x="2570" y="2383"/>
                      <a:pt x="1972" y="1812"/>
                    </a:cubicBezTo>
                    <a:cubicBezTo>
                      <a:pt x="1687" y="1535"/>
                      <a:pt x="1133" y="1018"/>
                      <a:pt x="777" y="831"/>
                    </a:cubicBezTo>
                    <a:lnTo>
                      <a:pt x="1" y="822"/>
                    </a:lnTo>
                    <a:lnTo>
                      <a:pt x="1" y="822"/>
                    </a:lnTo>
                    <a:cubicBezTo>
                      <a:pt x="348" y="1045"/>
                      <a:pt x="679" y="1321"/>
                      <a:pt x="1035" y="1509"/>
                    </a:cubicBezTo>
                    <a:cubicBezTo>
                      <a:pt x="1392" y="1696"/>
                      <a:pt x="1687" y="1981"/>
                      <a:pt x="1972" y="2258"/>
                    </a:cubicBezTo>
                    <a:cubicBezTo>
                      <a:pt x="2570" y="2829"/>
                      <a:pt x="3194" y="3373"/>
                      <a:pt x="3837" y="3890"/>
                    </a:cubicBezTo>
                    <a:cubicBezTo>
                      <a:pt x="3997" y="4024"/>
                      <a:pt x="4167" y="4149"/>
                      <a:pt x="4354" y="4229"/>
                    </a:cubicBezTo>
                    <a:cubicBezTo>
                      <a:pt x="4532" y="4301"/>
                      <a:pt x="4711" y="4328"/>
                      <a:pt x="4898" y="4345"/>
                    </a:cubicBezTo>
                    <a:cubicBezTo>
                      <a:pt x="5018" y="4354"/>
                      <a:pt x="5138" y="4360"/>
                      <a:pt x="5257" y="4360"/>
                    </a:cubicBezTo>
                    <a:cubicBezTo>
                      <a:pt x="5395" y="4360"/>
                      <a:pt x="5531" y="4351"/>
                      <a:pt x="5665" y="4328"/>
                    </a:cubicBezTo>
                    <a:cubicBezTo>
                      <a:pt x="5960" y="4265"/>
                      <a:pt x="6245" y="4140"/>
                      <a:pt x="6513" y="4006"/>
                    </a:cubicBezTo>
                    <a:cubicBezTo>
                      <a:pt x="7200" y="3676"/>
                      <a:pt x="7699" y="3016"/>
                      <a:pt x="8137" y="2383"/>
                    </a:cubicBezTo>
                    <a:cubicBezTo>
                      <a:pt x="8565" y="1758"/>
                      <a:pt x="8922" y="1089"/>
                      <a:pt x="9332" y="447"/>
                    </a:cubicBezTo>
                    <a:lnTo>
                      <a:pt x="933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14"/>
              <p:cNvSpPr/>
              <p:nvPr/>
            </p:nvSpPr>
            <p:spPr>
              <a:xfrm>
                <a:off x="1889010" y="668839"/>
                <a:ext cx="944912" cy="418913"/>
              </a:xfrm>
              <a:custGeom>
                <a:rect b="b" l="l" r="r" t="t"/>
                <a:pathLst>
                  <a:path extrusionOk="0" h="4137" w="9332">
                    <a:moveTo>
                      <a:pt x="9332" y="1"/>
                    </a:moveTo>
                    <a:cubicBezTo>
                      <a:pt x="8797" y="1089"/>
                      <a:pt x="8110" y="2106"/>
                      <a:pt x="7280" y="3007"/>
                    </a:cubicBezTo>
                    <a:cubicBezTo>
                      <a:pt x="7111" y="3186"/>
                      <a:pt x="6932" y="3364"/>
                      <a:pt x="6727" y="3498"/>
                    </a:cubicBezTo>
                    <a:cubicBezTo>
                      <a:pt x="6442" y="3676"/>
                      <a:pt x="6111" y="3748"/>
                      <a:pt x="5781" y="3801"/>
                    </a:cubicBezTo>
                    <a:cubicBezTo>
                      <a:pt x="5555" y="3841"/>
                      <a:pt x="5323" y="3870"/>
                      <a:pt x="5094" y="3870"/>
                    </a:cubicBezTo>
                    <a:cubicBezTo>
                      <a:pt x="4916" y="3870"/>
                      <a:pt x="4739" y="3853"/>
                      <a:pt x="4568" y="3810"/>
                    </a:cubicBezTo>
                    <a:cubicBezTo>
                      <a:pt x="3944" y="3641"/>
                      <a:pt x="3462" y="3159"/>
                      <a:pt x="2989" y="2713"/>
                    </a:cubicBezTo>
                    <a:cubicBezTo>
                      <a:pt x="2168" y="1928"/>
                      <a:pt x="1285" y="1223"/>
                      <a:pt x="331" y="608"/>
                    </a:cubicBezTo>
                    <a:lnTo>
                      <a:pt x="1" y="599"/>
                    </a:lnTo>
                    <a:lnTo>
                      <a:pt x="1" y="599"/>
                    </a:lnTo>
                    <a:cubicBezTo>
                      <a:pt x="348" y="822"/>
                      <a:pt x="679" y="1098"/>
                      <a:pt x="1035" y="1286"/>
                    </a:cubicBezTo>
                    <a:cubicBezTo>
                      <a:pt x="1392" y="1473"/>
                      <a:pt x="1687" y="1758"/>
                      <a:pt x="1972" y="2035"/>
                    </a:cubicBezTo>
                    <a:cubicBezTo>
                      <a:pt x="2570" y="2606"/>
                      <a:pt x="3194" y="3150"/>
                      <a:pt x="3837" y="3667"/>
                    </a:cubicBezTo>
                    <a:cubicBezTo>
                      <a:pt x="3997" y="3801"/>
                      <a:pt x="4167" y="3926"/>
                      <a:pt x="4354" y="4006"/>
                    </a:cubicBezTo>
                    <a:cubicBezTo>
                      <a:pt x="4532" y="4078"/>
                      <a:pt x="4711" y="4105"/>
                      <a:pt x="4898" y="4122"/>
                    </a:cubicBezTo>
                    <a:cubicBezTo>
                      <a:pt x="5018" y="4131"/>
                      <a:pt x="5138" y="4137"/>
                      <a:pt x="5257" y="4137"/>
                    </a:cubicBezTo>
                    <a:cubicBezTo>
                      <a:pt x="5395" y="4137"/>
                      <a:pt x="5531" y="4128"/>
                      <a:pt x="5665" y="4105"/>
                    </a:cubicBezTo>
                    <a:cubicBezTo>
                      <a:pt x="5960" y="4042"/>
                      <a:pt x="6245" y="3917"/>
                      <a:pt x="6513" y="3783"/>
                    </a:cubicBezTo>
                    <a:cubicBezTo>
                      <a:pt x="7200" y="3453"/>
                      <a:pt x="7699" y="2793"/>
                      <a:pt x="8137" y="2160"/>
                    </a:cubicBezTo>
                    <a:cubicBezTo>
                      <a:pt x="8565" y="1535"/>
                      <a:pt x="8922" y="866"/>
                      <a:pt x="9332" y="224"/>
                    </a:cubicBezTo>
                    <a:lnTo>
                      <a:pt x="9332" y="1"/>
                    </a:ln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25" name="Google Shape;1525;p14"/>
            <p:cNvGrpSpPr/>
            <p:nvPr/>
          </p:nvGrpSpPr>
          <p:grpSpPr>
            <a:xfrm rot="-655394">
              <a:off x="8234113" y="-186015"/>
              <a:ext cx="1385610" cy="1450537"/>
              <a:chOff x="6541903" y="866189"/>
              <a:chExt cx="510528" cy="534450"/>
            </a:xfrm>
          </p:grpSpPr>
          <p:sp>
            <p:nvSpPr>
              <p:cNvPr id="1526" name="Google Shape;1526;p14"/>
              <p:cNvSpPr/>
              <p:nvPr/>
            </p:nvSpPr>
            <p:spPr>
              <a:xfrm>
                <a:off x="6541903" y="866189"/>
                <a:ext cx="510528" cy="534450"/>
              </a:xfrm>
              <a:custGeom>
                <a:rect b="b" l="l" r="r" t="t"/>
                <a:pathLst>
                  <a:path extrusionOk="0" h="5278" w="5042">
                    <a:moveTo>
                      <a:pt x="3760" y="1"/>
                    </a:moveTo>
                    <a:cubicBezTo>
                      <a:pt x="3713" y="1"/>
                      <a:pt x="3669" y="5"/>
                      <a:pt x="3632" y="15"/>
                    </a:cubicBezTo>
                    <a:cubicBezTo>
                      <a:pt x="2829" y="229"/>
                      <a:pt x="2240" y="933"/>
                      <a:pt x="1883" y="1683"/>
                    </a:cubicBezTo>
                    <a:cubicBezTo>
                      <a:pt x="1526" y="2432"/>
                      <a:pt x="1339" y="3253"/>
                      <a:pt x="1000" y="4020"/>
                    </a:cubicBezTo>
                    <a:cubicBezTo>
                      <a:pt x="777" y="4529"/>
                      <a:pt x="438" y="4921"/>
                      <a:pt x="1" y="5278"/>
                    </a:cubicBezTo>
                    <a:cubicBezTo>
                      <a:pt x="1339" y="4725"/>
                      <a:pt x="2731" y="4109"/>
                      <a:pt x="3605" y="2950"/>
                    </a:cubicBezTo>
                    <a:cubicBezTo>
                      <a:pt x="4078" y="2334"/>
                      <a:pt x="4399" y="1567"/>
                      <a:pt x="5041" y="1130"/>
                    </a:cubicBezTo>
                    <a:cubicBezTo>
                      <a:pt x="4970" y="701"/>
                      <a:pt x="4667" y="362"/>
                      <a:pt x="4292" y="139"/>
                    </a:cubicBezTo>
                    <a:cubicBezTo>
                      <a:pt x="4165" y="62"/>
                      <a:pt x="3937" y="1"/>
                      <a:pt x="3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14"/>
              <p:cNvSpPr/>
              <p:nvPr/>
            </p:nvSpPr>
            <p:spPr>
              <a:xfrm>
                <a:off x="6623212" y="874795"/>
                <a:ext cx="418386" cy="471669"/>
              </a:xfrm>
              <a:custGeom>
                <a:rect b="b" l="l" r="r" t="t"/>
                <a:pathLst>
                  <a:path extrusionOk="0" h="4658" w="4132">
                    <a:moveTo>
                      <a:pt x="3382" y="1"/>
                    </a:moveTo>
                    <a:cubicBezTo>
                      <a:pt x="3177" y="224"/>
                      <a:pt x="2998" y="474"/>
                      <a:pt x="2855" y="750"/>
                    </a:cubicBezTo>
                    <a:cubicBezTo>
                      <a:pt x="2873" y="509"/>
                      <a:pt x="2927" y="269"/>
                      <a:pt x="3025" y="54"/>
                    </a:cubicBezTo>
                    <a:lnTo>
                      <a:pt x="3025" y="54"/>
                    </a:lnTo>
                    <a:cubicBezTo>
                      <a:pt x="2820" y="376"/>
                      <a:pt x="2695" y="741"/>
                      <a:pt x="2570" y="1107"/>
                    </a:cubicBezTo>
                    <a:cubicBezTo>
                      <a:pt x="2606" y="839"/>
                      <a:pt x="2632" y="563"/>
                      <a:pt x="2659" y="295"/>
                    </a:cubicBezTo>
                    <a:lnTo>
                      <a:pt x="2659" y="295"/>
                    </a:lnTo>
                    <a:cubicBezTo>
                      <a:pt x="2418" y="750"/>
                      <a:pt x="2222" y="1232"/>
                      <a:pt x="2088" y="1732"/>
                    </a:cubicBezTo>
                    <a:cubicBezTo>
                      <a:pt x="2035" y="1419"/>
                      <a:pt x="2061" y="1098"/>
                      <a:pt x="2106" y="786"/>
                    </a:cubicBezTo>
                    <a:lnTo>
                      <a:pt x="2106" y="786"/>
                    </a:lnTo>
                    <a:cubicBezTo>
                      <a:pt x="1874" y="1250"/>
                      <a:pt x="1740" y="1758"/>
                      <a:pt x="1696" y="2276"/>
                    </a:cubicBezTo>
                    <a:cubicBezTo>
                      <a:pt x="1615" y="1928"/>
                      <a:pt x="1580" y="1571"/>
                      <a:pt x="1589" y="1214"/>
                    </a:cubicBezTo>
                    <a:lnTo>
                      <a:pt x="1589" y="1214"/>
                    </a:lnTo>
                    <a:cubicBezTo>
                      <a:pt x="1419" y="1696"/>
                      <a:pt x="1348" y="2213"/>
                      <a:pt x="1375" y="2722"/>
                    </a:cubicBezTo>
                    <a:cubicBezTo>
                      <a:pt x="1268" y="2410"/>
                      <a:pt x="1196" y="2088"/>
                      <a:pt x="1160" y="1767"/>
                    </a:cubicBezTo>
                    <a:cubicBezTo>
                      <a:pt x="1071" y="2213"/>
                      <a:pt x="1036" y="2677"/>
                      <a:pt x="1053" y="3132"/>
                    </a:cubicBezTo>
                    <a:cubicBezTo>
                      <a:pt x="1000" y="2918"/>
                      <a:pt x="937" y="2731"/>
                      <a:pt x="937" y="2517"/>
                    </a:cubicBezTo>
                    <a:cubicBezTo>
                      <a:pt x="920" y="2856"/>
                      <a:pt x="893" y="3204"/>
                      <a:pt x="875" y="3551"/>
                    </a:cubicBezTo>
                    <a:lnTo>
                      <a:pt x="786" y="2900"/>
                    </a:lnTo>
                    <a:cubicBezTo>
                      <a:pt x="741" y="3248"/>
                      <a:pt x="688" y="3587"/>
                      <a:pt x="625" y="3926"/>
                    </a:cubicBezTo>
                    <a:cubicBezTo>
                      <a:pt x="607" y="3721"/>
                      <a:pt x="607" y="3507"/>
                      <a:pt x="616" y="3302"/>
                    </a:cubicBezTo>
                    <a:lnTo>
                      <a:pt x="616" y="3302"/>
                    </a:lnTo>
                    <a:cubicBezTo>
                      <a:pt x="572" y="3801"/>
                      <a:pt x="340" y="4292"/>
                      <a:pt x="1" y="4658"/>
                    </a:cubicBezTo>
                    <a:cubicBezTo>
                      <a:pt x="509" y="4568"/>
                      <a:pt x="991" y="4328"/>
                      <a:pt x="1375" y="3980"/>
                    </a:cubicBezTo>
                    <a:lnTo>
                      <a:pt x="1375" y="3980"/>
                    </a:lnTo>
                    <a:cubicBezTo>
                      <a:pt x="1187" y="4060"/>
                      <a:pt x="991" y="4105"/>
                      <a:pt x="795" y="4113"/>
                    </a:cubicBezTo>
                    <a:cubicBezTo>
                      <a:pt x="1223" y="3899"/>
                      <a:pt x="1651" y="3694"/>
                      <a:pt x="2070" y="3489"/>
                    </a:cubicBezTo>
                    <a:lnTo>
                      <a:pt x="2070" y="3489"/>
                    </a:lnTo>
                    <a:cubicBezTo>
                      <a:pt x="1776" y="3498"/>
                      <a:pt x="1482" y="3569"/>
                      <a:pt x="1205" y="3676"/>
                    </a:cubicBezTo>
                    <a:lnTo>
                      <a:pt x="2427" y="3043"/>
                    </a:lnTo>
                    <a:lnTo>
                      <a:pt x="2427" y="3043"/>
                    </a:lnTo>
                    <a:cubicBezTo>
                      <a:pt x="2160" y="3096"/>
                      <a:pt x="1901" y="3159"/>
                      <a:pt x="1642" y="3230"/>
                    </a:cubicBezTo>
                    <a:cubicBezTo>
                      <a:pt x="1972" y="3043"/>
                      <a:pt x="2320" y="2865"/>
                      <a:pt x="2668" y="2704"/>
                    </a:cubicBezTo>
                    <a:lnTo>
                      <a:pt x="2668" y="2704"/>
                    </a:lnTo>
                    <a:cubicBezTo>
                      <a:pt x="2347" y="2731"/>
                      <a:pt x="2026" y="2820"/>
                      <a:pt x="1722" y="2918"/>
                    </a:cubicBezTo>
                    <a:cubicBezTo>
                      <a:pt x="2142" y="2686"/>
                      <a:pt x="2570" y="2454"/>
                      <a:pt x="2998" y="2222"/>
                    </a:cubicBezTo>
                    <a:lnTo>
                      <a:pt x="2998" y="2222"/>
                    </a:lnTo>
                    <a:cubicBezTo>
                      <a:pt x="2650" y="2267"/>
                      <a:pt x="2311" y="2347"/>
                      <a:pt x="1981" y="2463"/>
                    </a:cubicBezTo>
                    <a:cubicBezTo>
                      <a:pt x="2392" y="2195"/>
                      <a:pt x="2811" y="1946"/>
                      <a:pt x="3248" y="1723"/>
                    </a:cubicBezTo>
                    <a:lnTo>
                      <a:pt x="3248" y="1723"/>
                    </a:lnTo>
                    <a:cubicBezTo>
                      <a:pt x="2900" y="1758"/>
                      <a:pt x="2552" y="1848"/>
                      <a:pt x="2231" y="1972"/>
                    </a:cubicBezTo>
                    <a:cubicBezTo>
                      <a:pt x="2615" y="1660"/>
                      <a:pt x="3078" y="1446"/>
                      <a:pt x="3569" y="1357"/>
                    </a:cubicBezTo>
                    <a:cubicBezTo>
                      <a:pt x="3547" y="1356"/>
                      <a:pt x="3524" y="1356"/>
                      <a:pt x="3502" y="1356"/>
                    </a:cubicBezTo>
                    <a:cubicBezTo>
                      <a:pt x="3211" y="1356"/>
                      <a:pt x="2915" y="1409"/>
                      <a:pt x="2641" y="1509"/>
                    </a:cubicBezTo>
                    <a:cubicBezTo>
                      <a:pt x="2980" y="1285"/>
                      <a:pt x="3364" y="1134"/>
                      <a:pt x="3765" y="1054"/>
                    </a:cubicBezTo>
                    <a:cubicBezTo>
                      <a:pt x="3616" y="1021"/>
                      <a:pt x="3466" y="1005"/>
                      <a:pt x="3316" y="1005"/>
                    </a:cubicBezTo>
                    <a:cubicBezTo>
                      <a:pt x="3216" y="1005"/>
                      <a:pt x="3116" y="1013"/>
                      <a:pt x="3016" y="1027"/>
                    </a:cubicBezTo>
                    <a:lnTo>
                      <a:pt x="4131" y="706"/>
                    </a:lnTo>
                    <a:cubicBezTo>
                      <a:pt x="3972" y="654"/>
                      <a:pt x="3808" y="630"/>
                      <a:pt x="3644" y="630"/>
                    </a:cubicBezTo>
                    <a:cubicBezTo>
                      <a:pt x="3523" y="630"/>
                      <a:pt x="3402" y="643"/>
                      <a:pt x="3284" y="670"/>
                    </a:cubicBezTo>
                    <a:cubicBezTo>
                      <a:pt x="3319" y="447"/>
                      <a:pt x="3355" y="224"/>
                      <a:pt x="3382"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14"/>
              <p:cNvSpPr/>
              <p:nvPr/>
            </p:nvSpPr>
            <p:spPr>
              <a:xfrm>
                <a:off x="6541903" y="898287"/>
                <a:ext cx="510528" cy="502351"/>
              </a:xfrm>
              <a:custGeom>
                <a:rect b="b" l="l" r="r" t="t"/>
                <a:pathLst>
                  <a:path extrusionOk="0" h="4961" w="5042">
                    <a:moveTo>
                      <a:pt x="4542" y="1"/>
                    </a:moveTo>
                    <a:cubicBezTo>
                      <a:pt x="4283" y="126"/>
                      <a:pt x="4042" y="286"/>
                      <a:pt x="3828" y="474"/>
                    </a:cubicBezTo>
                    <a:cubicBezTo>
                      <a:pt x="3471" y="786"/>
                      <a:pt x="3177" y="1169"/>
                      <a:pt x="2891" y="1553"/>
                    </a:cubicBezTo>
                    <a:cubicBezTo>
                      <a:pt x="2749" y="1740"/>
                      <a:pt x="2606" y="1946"/>
                      <a:pt x="2490" y="2151"/>
                    </a:cubicBezTo>
                    <a:cubicBezTo>
                      <a:pt x="2365" y="2347"/>
                      <a:pt x="2267" y="2561"/>
                      <a:pt x="2151" y="2766"/>
                    </a:cubicBezTo>
                    <a:cubicBezTo>
                      <a:pt x="1678" y="3650"/>
                      <a:pt x="964" y="4443"/>
                      <a:pt x="81" y="4890"/>
                    </a:cubicBezTo>
                    <a:cubicBezTo>
                      <a:pt x="54" y="4916"/>
                      <a:pt x="28" y="4934"/>
                      <a:pt x="1" y="4961"/>
                    </a:cubicBezTo>
                    <a:cubicBezTo>
                      <a:pt x="1339" y="4408"/>
                      <a:pt x="2731" y="3792"/>
                      <a:pt x="3605" y="2633"/>
                    </a:cubicBezTo>
                    <a:cubicBezTo>
                      <a:pt x="4078" y="2017"/>
                      <a:pt x="4399" y="1250"/>
                      <a:pt x="5041" y="813"/>
                    </a:cubicBezTo>
                    <a:cubicBezTo>
                      <a:pt x="4988" y="483"/>
                      <a:pt x="4791" y="206"/>
                      <a:pt x="4542"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14"/>
              <p:cNvSpPr/>
              <p:nvPr/>
            </p:nvSpPr>
            <p:spPr>
              <a:xfrm>
                <a:off x="6541903" y="887453"/>
                <a:ext cx="470734" cy="513186"/>
              </a:xfrm>
              <a:custGeom>
                <a:rect b="b" l="l" r="r" t="t"/>
                <a:pathLst>
                  <a:path extrusionOk="0" h="5068" w="4649">
                    <a:moveTo>
                      <a:pt x="4399" y="1"/>
                    </a:moveTo>
                    <a:cubicBezTo>
                      <a:pt x="3400" y="625"/>
                      <a:pt x="2686" y="1651"/>
                      <a:pt x="2071" y="2668"/>
                    </a:cubicBezTo>
                    <a:cubicBezTo>
                      <a:pt x="1740" y="3212"/>
                      <a:pt x="1419" y="3765"/>
                      <a:pt x="991" y="4238"/>
                    </a:cubicBezTo>
                    <a:cubicBezTo>
                      <a:pt x="759" y="4488"/>
                      <a:pt x="500" y="4711"/>
                      <a:pt x="206" y="4889"/>
                    </a:cubicBezTo>
                    <a:cubicBezTo>
                      <a:pt x="144" y="4943"/>
                      <a:pt x="72" y="5005"/>
                      <a:pt x="1" y="5068"/>
                    </a:cubicBezTo>
                    <a:cubicBezTo>
                      <a:pt x="197" y="4988"/>
                      <a:pt x="384" y="4907"/>
                      <a:pt x="581" y="4827"/>
                    </a:cubicBezTo>
                    <a:cubicBezTo>
                      <a:pt x="1143" y="4417"/>
                      <a:pt x="1607" y="3837"/>
                      <a:pt x="1981" y="3239"/>
                    </a:cubicBezTo>
                    <a:cubicBezTo>
                      <a:pt x="2552" y="2356"/>
                      <a:pt x="3034" y="1384"/>
                      <a:pt x="3819" y="697"/>
                    </a:cubicBezTo>
                    <a:cubicBezTo>
                      <a:pt x="4060" y="482"/>
                      <a:pt x="4345" y="295"/>
                      <a:pt x="4649" y="206"/>
                    </a:cubicBezTo>
                    <a:cubicBezTo>
                      <a:pt x="4577" y="135"/>
                      <a:pt x="4488" y="63"/>
                      <a:pt x="43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530" name="Google Shape;1530;p14"/>
          <p:cNvGrpSpPr/>
          <p:nvPr/>
        </p:nvGrpSpPr>
        <p:grpSpPr>
          <a:xfrm rot="10800000">
            <a:off x="713093" y="-1775606"/>
            <a:ext cx="5205380" cy="3055952"/>
            <a:chOff x="4929943" y="3232319"/>
            <a:chExt cx="5205380" cy="3055952"/>
          </a:xfrm>
        </p:grpSpPr>
        <p:grpSp>
          <p:nvGrpSpPr>
            <p:cNvPr id="1531" name="Google Shape;1531;p14"/>
            <p:cNvGrpSpPr/>
            <p:nvPr/>
          </p:nvGrpSpPr>
          <p:grpSpPr>
            <a:xfrm rot="4161106">
              <a:off x="6904948" y="4028046"/>
              <a:ext cx="1600055" cy="2235038"/>
              <a:chOff x="3996441" y="87120"/>
              <a:chExt cx="849227" cy="1186243"/>
            </a:xfrm>
          </p:grpSpPr>
          <p:sp>
            <p:nvSpPr>
              <p:cNvPr id="1532" name="Google Shape;1532;p14"/>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14"/>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14"/>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14"/>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14"/>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14"/>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14"/>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14"/>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14"/>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14"/>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14"/>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3" name="Google Shape;1543;p14"/>
            <p:cNvGrpSpPr/>
            <p:nvPr/>
          </p:nvGrpSpPr>
          <p:grpSpPr>
            <a:xfrm rot="-2848678">
              <a:off x="5571582" y="3648579"/>
              <a:ext cx="1600012" cy="2234977"/>
              <a:chOff x="3996441" y="87120"/>
              <a:chExt cx="849227" cy="1186243"/>
            </a:xfrm>
          </p:grpSpPr>
          <p:sp>
            <p:nvSpPr>
              <p:cNvPr id="1544" name="Google Shape;1544;p14"/>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14"/>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14"/>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14"/>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14"/>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14"/>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14"/>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14"/>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14"/>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14"/>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14"/>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55" name="Google Shape;1555;p14"/>
            <p:cNvGrpSpPr/>
            <p:nvPr/>
          </p:nvGrpSpPr>
          <p:grpSpPr>
            <a:xfrm rot="4161106">
              <a:off x="7775798" y="4028046"/>
              <a:ext cx="1600055" cy="2235038"/>
              <a:chOff x="3996441" y="87120"/>
              <a:chExt cx="849227" cy="1186243"/>
            </a:xfrm>
          </p:grpSpPr>
          <p:sp>
            <p:nvSpPr>
              <p:cNvPr id="1556" name="Google Shape;1556;p14"/>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14"/>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14"/>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14"/>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14"/>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14"/>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14"/>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14"/>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14"/>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14"/>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14"/>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7" name="Google Shape;1567;p14"/>
            <p:cNvGrpSpPr/>
            <p:nvPr/>
          </p:nvGrpSpPr>
          <p:grpSpPr>
            <a:xfrm rot="-1356785">
              <a:off x="8269038" y="3408409"/>
              <a:ext cx="1428399" cy="2563344"/>
              <a:chOff x="8268108" y="675218"/>
              <a:chExt cx="422841" cy="758842"/>
            </a:xfrm>
          </p:grpSpPr>
          <p:sp>
            <p:nvSpPr>
              <p:cNvPr id="1568" name="Google Shape;1568;p14"/>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14"/>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14"/>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14"/>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72" name="Google Shape;1572;p14"/>
            <p:cNvGrpSpPr/>
            <p:nvPr/>
          </p:nvGrpSpPr>
          <p:grpSpPr>
            <a:xfrm>
              <a:off x="4929943" y="3960550"/>
              <a:ext cx="1277621" cy="1459061"/>
              <a:chOff x="7040587" y="1131380"/>
              <a:chExt cx="470735" cy="537586"/>
            </a:xfrm>
          </p:grpSpPr>
          <p:sp>
            <p:nvSpPr>
              <p:cNvPr id="1573" name="Google Shape;1573;p14"/>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14"/>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14"/>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14"/>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10_1">
    <p:spTree>
      <p:nvGrpSpPr>
        <p:cNvPr id="1577" name="Shape 1577"/>
        <p:cNvGrpSpPr/>
        <p:nvPr/>
      </p:nvGrpSpPr>
      <p:grpSpPr>
        <a:xfrm>
          <a:off x="0" y="0"/>
          <a:ext cx="0" cy="0"/>
          <a:chOff x="0" y="0"/>
          <a:chExt cx="0" cy="0"/>
        </a:xfrm>
      </p:grpSpPr>
      <p:sp>
        <p:nvSpPr>
          <p:cNvPr id="1578" name="Google Shape;1578;p15"/>
          <p:cNvSpPr/>
          <p:nvPr/>
        </p:nvSpPr>
        <p:spPr>
          <a:xfrm>
            <a:off x="-337800" y="-623975"/>
            <a:ext cx="9819600" cy="6391500"/>
          </a:xfrm>
          <a:prstGeom prst="ellipse">
            <a:avLst/>
          </a:pr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79" name="Google Shape;1579;p15"/>
          <p:cNvGrpSpPr/>
          <p:nvPr/>
        </p:nvGrpSpPr>
        <p:grpSpPr>
          <a:xfrm>
            <a:off x="5364193" y="3370144"/>
            <a:ext cx="5205380" cy="3055952"/>
            <a:chOff x="4929943" y="3232319"/>
            <a:chExt cx="5205380" cy="3055952"/>
          </a:xfrm>
        </p:grpSpPr>
        <p:grpSp>
          <p:nvGrpSpPr>
            <p:cNvPr id="1580" name="Google Shape;1580;p15"/>
            <p:cNvGrpSpPr/>
            <p:nvPr/>
          </p:nvGrpSpPr>
          <p:grpSpPr>
            <a:xfrm rot="4161106">
              <a:off x="6904948" y="4028046"/>
              <a:ext cx="1600055" cy="2235038"/>
              <a:chOff x="3996441" y="87120"/>
              <a:chExt cx="849227" cy="1186243"/>
            </a:xfrm>
          </p:grpSpPr>
          <p:sp>
            <p:nvSpPr>
              <p:cNvPr id="1581" name="Google Shape;1581;p15"/>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15"/>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15"/>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15"/>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15"/>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15"/>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15"/>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15"/>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15"/>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15"/>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15"/>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2" name="Google Shape;1592;p15"/>
            <p:cNvGrpSpPr/>
            <p:nvPr/>
          </p:nvGrpSpPr>
          <p:grpSpPr>
            <a:xfrm rot="-2848678">
              <a:off x="5571582" y="3648579"/>
              <a:ext cx="1600012" cy="2234977"/>
              <a:chOff x="3996441" y="87120"/>
              <a:chExt cx="849227" cy="1186243"/>
            </a:xfrm>
          </p:grpSpPr>
          <p:sp>
            <p:nvSpPr>
              <p:cNvPr id="1593" name="Google Shape;1593;p15"/>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15"/>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15"/>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15"/>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15"/>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15"/>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15"/>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15"/>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15"/>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15"/>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15"/>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04" name="Google Shape;1604;p15"/>
            <p:cNvGrpSpPr/>
            <p:nvPr/>
          </p:nvGrpSpPr>
          <p:grpSpPr>
            <a:xfrm rot="4161106">
              <a:off x="7775798" y="4028046"/>
              <a:ext cx="1600055" cy="2235038"/>
              <a:chOff x="3996441" y="87120"/>
              <a:chExt cx="849227" cy="1186243"/>
            </a:xfrm>
          </p:grpSpPr>
          <p:sp>
            <p:nvSpPr>
              <p:cNvPr id="1605" name="Google Shape;1605;p15"/>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15"/>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15"/>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15"/>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15"/>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15"/>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15"/>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15"/>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15"/>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15"/>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15"/>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16" name="Google Shape;1616;p15"/>
            <p:cNvGrpSpPr/>
            <p:nvPr/>
          </p:nvGrpSpPr>
          <p:grpSpPr>
            <a:xfrm rot="-1356785">
              <a:off x="8269038" y="3408409"/>
              <a:ext cx="1428399" cy="2563344"/>
              <a:chOff x="8268108" y="675218"/>
              <a:chExt cx="422841" cy="758842"/>
            </a:xfrm>
          </p:grpSpPr>
          <p:sp>
            <p:nvSpPr>
              <p:cNvPr id="1617" name="Google Shape;1617;p15"/>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15"/>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15"/>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15"/>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21" name="Google Shape;1621;p15"/>
            <p:cNvGrpSpPr/>
            <p:nvPr/>
          </p:nvGrpSpPr>
          <p:grpSpPr>
            <a:xfrm>
              <a:off x="4929943" y="3960550"/>
              <a:ext cx="1277621" cy="1459061"/>
              <a:chOff x="7040587" y="1131380"/>
              <a:chExt cx="470735" cy="537586"/>
            </a:xfrm>
          </p:grpSpPr>
          <p:sp>
            <p:nvSpPr>
              <p:cNvPr id="1622" name="Google Shape;1622;p15"/>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15"/>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15"/>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15"/>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626" name="Google Shape;1626;p15"/>
          <p:cNvGrpSpPr/>
          <p:nvPr/>
        </p:nvGrpSpPr>
        <p:grpSpPr>
          <a:xfrm>
            <a:off x="5426455" y="-1740837"/>
            <a:ext cx="4235759" cy="4386948"/>
            <a:chOff x="5426455" y="-1740837"/>
            <a:chExt cx="4235759" cy="4386948"/>
          </a:xfrm>
        </p:grpSpPr>
        <p:grpSp>
          <p:nvGrpSpPr>
            <p:cNvPr id="1627" name="Google Shape;1627;p15"/>
            <p:cNvGrpSpPr/>
            <p:nvPr/>
          </p:nvGrpSpPr>
          <p:grpSpPr>
            <a:xfrm rot="-10506802">
              <a:off x="7969855" y="346965"/>
              <a:ext cx="1600070" cy="2235058"/>
              <a:chOff x="3996441" y="87120"/>
              <a:chExt cx="849227" cy="1186243"/>
            </a:xfrm>
          </p:grpSpPr>
          <p:sp>
            <p:nvSpPr>
              <p:cNvPr id="1628" name="Google Shape;1628;p15"/>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15"/>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15"/>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15"/>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15"/>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15"/>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15"/>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15"/>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15"/>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15"/>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15"/>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9" name="Google Shape;1639;p15"/>
            <p:cNvGrpSpPr/>
            <p:nvPr/>
          </p:nvGrpSpPr>
          <p:grpSpPr>
            <a:xfrm rot="7110206">
              <a:off x="6257854" y="-1030993"/>
              <a:ext cx="2605749" cy="1664564"/>
              <a:chOff x="5669385" y="-152150"/>
              <a:chExt cx="1383042" cy="883494"/>
            </a:xfrm>
          </p:grpSpPr>
          <p:sp>
            <p:nvSpPr>
              <p:cNvPr id="1640" name="Google Shape;1640;p15"/>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15"/>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15"/>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15"/>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15"/>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15"/>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15"/>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47" name="Google Shape;1647;p15"/>
            <p:cNvGrpSpPr/>
            <p:nvPr/>
          </p:nvGrpSpPr>
          <p:grpSpPr>
            <a:xfrm rot="660485">
              <a:off x="7961410" y="-192563"/>
              <a:ext cx="1228831" cy="1463923"/>
              <a:chOff x="5806687" y="1410545"/>
              <a:chExt cx="477012" cy="568271"/>
            </a:xfrm>
          </p:grpSpPr>
          <p:sp>
            <p:nvSpPr>
              <p:cNvPr id="1648" name="Google Shape;1648;p15"/>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15"/>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15"/>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15"/>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52" name="Google Shape;1652;p15"/>
            <p:cNvGrpSpPr/>
            <p:nvPr/>
          </p:nvGrpSpPr>
          <p:grpSpPr>
            <a:xfrm rot="5938483">
              <a:off x="5607899" y="-532728"/>
              <a:ext cx="1277634" cy="1459076"/>
              <a:chOff x="7040587" y="1131380"/>
              <a:chExt cx="470735" cy="537586"/>
            </a:xfrm>
          </p:grpSpPr>
          <p:sp>
            <p:nvSpPr>
              <p:cNvPr id="1653" name="Google Shape;1653;p15"/>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15"/>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15"/>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15"/>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657" name="Google Shape;1657;p15"/>
          <p:cNvGrpSpPr/>
          <p:nvPr/>
        </p:nvGrpSpPr>
        <p:grpSpPr>
          <a:xfrm rot="897036">
            <a:off x="-694360" y="3501140"/>
            <a:ext cx="5205657" cy="3056115"/>
            <a:chOff x="4929943" y="3232319"/>
            <a:chExt cx="5205380" cy="3055952"/>
          </a:xfrm>
        </p:grpSpPr>
        <p:grpSp>
          <p:nvGrpSpPr>
            <p:cNvPr id="1658" name="Google Shape;1658;p15"/>
            <p:cNvGrpSpPr/>
            <p:nvPr/>
          </p:nvGrpSpPr>
          <p:grpSpPr>
            <a:xfrm rot="4161106">
              <a:off x="6904948" y="4028046"/>
              <a:ext cx="1600055" cy="2235038"/>
              <a:chOff x="3996441" y="87120"/>
              <a:chExt cx="849227" cy="1186243"/>
            </a:xfrm>
          </p:grpSpPr>
          <p:sp>
            <p:nvSpPr>
              <p:cNvPr id="1659" name="Google Shape;1659;p15"/>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15"/>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15"/>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15"/>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15"/>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15"/>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15"/>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15"/>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15"/>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15"/>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15"/>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70" name="Google Shape;1670;p15"/>
            <p:cNvGrpSpPr/>
            <p:nvPr/>
          </p:nvGrpSpPr>
          <p:grpSpPr>
            <a:xfrm rot="-2848678">
              <a:off x="5571582" y="3648579"/>
              <a:ext cx="1600012" cy="2234977"/>
              <a:chOff x="3996441" y="87120"/>
              <a:chExt cx="849227" cy="1186243"/>
            </a:xfrm>
          </p:grpSpPr>
          <p:sp>
            <p:nvSpPr>
              <p:cNvPr id="1671" name="Google Shape;1671;p15"/>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15"/>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15"/>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15"/>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15"/>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15"/>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15"/>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15"/>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15"/>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15"/>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15"/>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82" name="Google Shape;1682;p15"/>
            <p:cNvGrpSpPr/>
            <p:nvPr/>
          </p:nvGrpSpPr>
          <p:grpSpPr>
            <a:xfrm rot="4161106">
              <a:off x="7775798" y="4028046"/>
              <a:ext cx="1600055" cy="2235038"/>
              <a:chOff x="3996441" y="87120"/>
              <a:chExt cx="849227" cy="1186243"/>
            </a:xfrm>
          </p:grpSpPr>
          <p:sp>
            <p:nvSpPr>
              <p:cNvPr id="1683" name="Google Shape;1683;p15"/>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15"/>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15"/>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15"/>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15"/>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15"/>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15"/>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15"/>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15"/>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15"/>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15"/>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4" name="Google Shape;1694;p15"/>
            <p:cNvGrpSpPr/>
            <p:nvPr/>
          </p:nvGrpSpPr>
          <p:grpSpPr>
            <a:xfrm rot="-1356785">
              <a:off x="8269038" y="3408409"/>
              <a:ext cx="1428399" cy="2563344"/>
              <a:chOff x="8268108" y="675218"/>
              <a:chExt cx="422841" cy="758842"/>
            </a:xfrm>
          </p:grpSpPr>
          <p:sp>
            <p:nvSpPr>
              <p:cNvPr id="1695" name="Google Shape;1695;p15"/>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15"/>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15"/>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15"/>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9" name="Google Shape;1699;p15"/>
            <p:cNvGrpSpPr/>
            <p:nvPr/>
          </p:nvGrpSpPr>
          <p:grpSpPr>
            <a:xfrm>
              <a:off x="4929943" y="3960550"/>
              <a:ext cx="1277621" cy="1459061"/>
              <a:chOff x="7040587" y="1131380"/>
              <a:chExt cx="470735" cy="537586"/>
            </a:xfrm>
          </p:grpSpPr>
          <p:sp>
            <p:nvSpPr>
              <p:cNvPr id="1700" name="Google Shape;1700;p15"/>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15"/>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15"/>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15"/>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704" name="Google Shape;1704;p15"/>
          <p:cNvGrpSpPr/>
          <p:nvPr/>
        </p:nvGrpSpPr>
        <p:grpSpPr>
          <a:xfrm rot="-3008365">
            <a:off x="-2016060" y="-1185069"/>
            <a:ext cx="4236276" cy="4387484"/>
            <a:chOff x="5426455" y="-1740837"/>
            <a:chExt cx="4235759" cy="4386948"/>
          </a:xfrm>
        </p:grpSpPr>
        <p:grpSp>
          <p:nvGrpSpPr>
            <p:cNvPr id="1705" name="Google Shape;1705;p15"/>
            <p:cNvGrpSpPr/>
            <p:nvPr/>
          </p:nvGrpSpPr>
          <p:grpSpPr>
            <a:xfrm rot="-10506802">
              <a:off x="7969855" y="346965"/>
              <a:ext cx="1600070" cy="2235058"/>
              <a:chOff x="3996441" y="87120"/>
              <a:chExt cx="849227" cy="1186243"/>
            </a:xfrm>
          </p:grpSpPr>
          <p:sp>
            <p:nvSpPr>
              <p:cNvPr id="1706" name="Google Shape;1706;p15"/>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15"/>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15"/>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15"/>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15"/>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15"/>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15"/>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15"/>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15"/>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15"/>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15"/>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17" name="Google Shape;1717;p15"/>
            <p:cNvGrpSpPr/>
            <p:nvPr/>
          </p:nvGrpSpPr>
          <p:grpSpPr>
            <a:xfrm rot="7110206">
              <a:off x="6257854" y="-1030993"/>
              <a:ext cx="2605749" cy="1664564"/>
              <a:chOff x="5669385" y="-152150"/>
              <a:chExt cx="1383042" cy="883494"/>
            </a:xfrm>
          </p:grpSpPr>
          <p:sp>
            <p:nvSpPr>
              <p:cNvPr id="1718" name="Google Shape;1718;p15"/>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15"/>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15"/>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15"/>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15"/>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15"/>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15"/>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25" name="Google Shape;1725;p15"/>
            <p:cNvGrpSpPr/>
            <p:nvPr/>
          </p:nvGrpSpPr>
          <p:grpSpPr>
            <a:xfrm rot="660485">
              <a:off x="7961410" y="-192563"/>
              <a:ext cx="1228831" cy="1463923"/>
              <a:chOff x="5806687" y="1410545"/>
              <a:chExt cx="477012" cy="568271"/>
            </a:xfrm>
          </p:grpSpPr>
          <p:sp>
            <p:nvSpPr>
              <p:cNvPr id="1726" name="Google Shape;1726;p15"/>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15"/>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15"/>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15"/>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30" name="Google Shape;1730;p15"/>
            <p:cNvGrpSpPr/>
            <p:nvPr/>
          </p:nvGrpSpPr>
          <p:grpSpPr>
            <a:xfrm rot="5938483">
              <a:off x="5607899" y="-532728"/>
              <a:ext cx="1277634" cy="1459076"/>
              <a:chOff x="7040587" y="1131380"/>
              <a:chExt cx="470735" cy="537586"/>
            </a:xfrm>
          </p:grpSpPr>
          <p:sp>
            <p:nvSpPr>
              <p:cNvPr id="1731" name="Google Shape;1731;p15"/>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15"/>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15"/>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15"/>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735" name="Google Shape;1735;p15"/>
          <p:cNvGrpSpPr/>
          <p:nvPr/>
        </p:nvGrpSpPr>
        <p:grpSpPr>
          <a:xfrm rot="10800000">
            <a:off x="713093" y="-1775606"/>
            <a:ext cx="5205380" cy="3055952"/>
            <a:chOff x="4929943" y="3232319"/>
            <a:chExt cx="5205380" cy="3055952"/>
          </a:xfrm>
        </p:grpSpPr>
        <p:grpSp>
          <p:nvGrpSpPr>
            <p:cNvPr id="1736" name="Google Shape;1736;p15"/>
            <p:cNvGrpSpPr/>
            <p:nvPr/>
          </p:nvGrpSpPr>
          <p:grpSpPr>
            <a:xfrm rot="4161106">
              <a:off x="6904948" y="4028046"/>
              <a:ext cx="1600055" cy="2235038"/>
              <a:chOff x="3996441" y="87120"/>
              <a:chExt cx="849227" cy="1186243"/>
            </a:xfrm>
          </p:grpSpPr>
          <p:sp>
            <p:nvSpPr>
              <p:cNvPr id="1737" name="Google Shape;1737;p15"/>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15"/>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15"/>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15"/>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15"/>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15"/>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15"/>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15"/>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15"/>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15"/>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15"/>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8" name="Google Shape;1748;p15"/>
            <p:cNvGrpSpPr/>
            <p:nvPr/>
          </p:nvGrpSpPr>
          <p:grpSpPr>
            <a:xfrm rot="-2848678">
              <a:off x="5571582" y="3648579"/>
              <a:ext cx="1600012" cy="2234977"/>
              <a:chOff x="3996441" y="87120"/>
              <a:chExt cx="849227" cy="1186243"/>
            </a:xfrm>
          </p:grpSpPr>
          <p:sp>
            <p:nvSpPr>
              <p:cNvPr id="1749" name="Google Shape;1749;p15"/>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15"/>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15"/>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15"/>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15"/>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15"/>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15"/>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15"/>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15"/>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15"/>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15"/>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60" name="Google Shape;1760;p15"/>
            <p:cNvGrpSpPr/>
            <p:nvPr/>
          </p:nvGrpSpPr>
          <p:grpSpPr>
            <a:xfrm rot="4161106">
              <a:off x="7775798" y="4028046"/>
              <a:ext cx="1600055" cy="2235038"/>
              <a:chOff x="3996441" y="87120"/>
              <a:chExt cx="849227" cy="1186243"/>
            </a:xfrm>
          </p:grpSpPr>
          <p:sp>
            <p:nvSpPr>
              <p:cNvPr id="1761" name="Google Shape;1761;p15"/>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15"/>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15"/>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15"/>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15"/>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15"/>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15"/>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15"/>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15"/>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15"/>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15"/>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72" name="Google Shape;1772;p15"/>
            <p:cNvGrpSpPr/>
            <p:nvPr/>
          </p:nvGrpSpPr>
          <p:grpSpPr>
            <a:xfrm rot="-1356785">
              <a:off x="8269038" y="3408409"/>
              <a:ext cx="1428399" cy="2563344"/>
              <a:chOff x="8268108" y="675218"/>
              <a:chExt cx="422841" cy="758842"/>
            </a:xfrm>
          </p:grpSpPr>
          <p:sp>
            <p:nvSpPr>
              <p:cNvPr id="1773" name="Google Shape;1773;p15"/>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15"/>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15"/>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15"/>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77" name="Google Shape;1777;p15"/>
            <p:cNvGrpSpPr/>
            <p:nvPr/>
          </p:nvGrpSpPr>
          <p:grpSpPr>
            <a:xfrm>
              <a:off x="4929943" y="3960550"/>
              <a:ext cx="1277621" cy="1459061"/>
              <a:chOff x="7040587" y="1131380"/>
              <a:chExt cx="470735" cy="537586"/>
            </a:xfrm>
          </p:grpSpPr>
          <p:sp>
            <p:nvSpPr>
              <p:cNvPr id="1778" name="Google Shape;1778;p15"/>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15"/>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15"/>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15"/>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782" name="Google Shape;1782;p15"/>
          <p:cNvSpPr/>
          <p:nvPr/>
        </p:nvSpPr>
        <p:spPr>
          <a:xfrm>
            <a:off x="-159744" y="2295469"/>
            <a:ext cx="813820" cy="381072"/>
          </a:xfrm>
          <a:custGeom>
            <a:rect b="b" l="l" r="r" t="t"/>
            <a:pathLst>
              <a:path extrusionOk="0" h="2256" w="4818">
                <a:moveTo>
                  <a:pt x="1601" y="0"/>
                </a:moveTo>
                <a:cubicBezTo>
                  <a:pt x="1436" y="0"/>
                  <a:pt x="1268" y="46"/>
                  <a:pt x="1133" y="140"/>
                </a:cubicBezTo>
                <a:cubicBezTo>
                  <a:pt x="768" y="417"/>
                  <a:pt x="527" y="1246"/>
                  <a:pt x="821" y="1612"/>
                </a:cubicBezTo>
                <a:cubicBezTo>
                  <a:pt x="661" y="1621"/>
                  <a:pt x="491" y="1639"/>
                  <a:pt x="339" y="1683"/>
                </a:cubicBezTo>
                <a:cubicBezTo>
                  <a:pt x="232" y="1719"/>
                  <a:pt x="125" y="1764"/>
                  <a:pt x="63" y="1853"/>
                </a:cubicBezTo>
                <a:cubicBezTo>
                  <a:pt x="0" y="1933"/>
                  <a:pt x="0" y="2076"/>
                  <a:pt x="90" y="2138"/>
                </a:cubicBezTo>
                <a:cubicBezTo>
                  <a:pt x="134" y="2165"/>
                  <a:pt x="188" y="2174"/>
                  <a:pt x="241" y="2174"/>
                </a:cubicBezTo>
                <a:cubicBezTo>
                  <a:pt x="850" y="2229"/>
                  <a:pt x="1461" y="2256"/>
                  <a:pt x="2071" y="2256"/>
                </a:cubicBezTo>
                <a:cubicBezTo>
                  <a:pt x="2855" y="2256"/>
                  <a:pt x="3639" y="2211"/>
                  <a:pt x="4416" y="2120"/>
                </a:cubicBezTo>
                <a:cubicBezTo>
                  <a:pt x="4532" y="2112"/>
                  <a:pt x="4648" y="2094"/>
                  <a:pt x="4729" y="2013"/>
                </a:cubicBezTo>
                <a:cubicBezTo>
                  <a:pt x="4818" y="1915"/>
                  <a:pt x="4818" y="1755"/>
                  <a:pt x="4746" y="1639"/>
                </a:cubicBezTo>
                <a:cubicBezTo>
                  <a:pt x="4675" y="1532"/>
                  <a:pt x="4550" y="1460"/>
                  <a:pt x="4425" y="1407"/>
                </a:cubicBezTo>
                <a:cubicBezTo>
                  <a:pt x="4276" y="1350"/>
                  <a:pt x="4115" y="1321"/>
                  <a:pt x="3952" y="1321"/>
                </a:cubicBezTo>
                <a:cubicBezTo>
                  <a:pt x="3782" y="1321"/>
                  <a:pt x="3612" y="1352"/>
                  <a:pt x="3453" y="1416"/>
                </a:cubicBezTo>
                <a:cubicBezTo>
                  <a:pt x="3360" y="951"/>
                  <a:pt x="2916" y="674"/>
                  <a:pt x="2468" y="674"/>
                </a:cubicBezTo>
                <a:cubicBezTo>
                  <a:pt x="2401" y="674"/>
                  <a:pt x="2333" y="680"/>
                  <a:pt x="2266" y="693"/>
                </a:cubicBezTo>
                <a:cubicBezTo>
                  <a:pt x="2354" y="244"/>
                  <a:pt x="1984" y="0"/>
                  <a:pt x="1601"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15"/>
          <p:cNvSpPr/>
          <p:nvPr/>
        </p:nvSpPr>
        <p:spPr>
          <a:xfrm>
            <a:off x="8728793" y="2763270"/>
            <a:ext cx="892196" cy="371951"/>
          </a:xfrm>
          <a:custGeom>
            <a:rect b="b" l="l" r="r" t="t"/>
            <a:pathLst>
              <a:path extrusionOk="0" h="2202" w="5282">
                <a:moveTo>
                  <a:pt x="1874" y="1"/>
                </a:moveTo>
                <a:cubicBezTo>
                  <a:pt x="1844" y="1"/>
                  <a:pt x="1814" y="2"/>
                  <a:pt x="1785" y="6"/>
                </a:cubicBezTo>
                <a:cubicBezTo>
                  <a:pt x="1249" y="77"/>
                  <a:pt x="1231" y="461"/>
                  <a:pt x="919" y="773"/>
                </a:cubicBezTo>
                <a:cubicBezTo>
                  <a:pt x="705" y="987"/>
                  <a:pt x="366" y="1014"/>
                  <a:pt x="170" y="1246"/>
                </a:cubicBezTo>
                <a:cubicBezTo>
                  <a:pt x="18" y="1442"/>
                  <a:pt x="0" y="1745"/>
                  <a:pt x="152" y="1942"/>
                </a:cubicBezTo>
                <a:cubicBezTo>
                  <a:pt x="330" y="2165"/>
                  <a:pt x="652" y="2191"/>
                  <a:pt x="937" y="2200"/>
                </a:cubicBezTo>
                <a:cubicBezTo>
                  <a:pt x="993" y="2201"/>
                  <a:pt x="1049" y="2202"/>
                  <a:pt x="1105" y="2202"/>
                </a:cubicBezTo>
                <a:cubicBezTo>
                  <a:pt x="2369" y="2202"/>
                  <a:pt x="3624" y="2012"/>
                  <a:pt x="4871" y="1790"/>
                </a:cubicBezTo>
                <a:cubicBezTo>
                  <a:pt x="5014" y="1763"/>
                  <a:pt x="5183" y="1719"/>
                  <a:pt x="5246" y="1576"/>
                </a:cubicBezTo>
                <a:cubicBezTo>
                  <a:pt x="5282" y="1469"/>
                  <a:pt x="5237" y="1353"/>
                  <a:pt x="5175" y="1264"/>
                </a:cubicBezTo>
                <a:cubicBezTo>
                  <a:pt x="5014" y="1059"/>
                  <a:pt x="4737" y="969"/>
                  <a:pt x="4479" y="969"/>
                </a:cubicBezTo>
                <a:cubicBezTo>
                  <a:pt x="4220" y="978"/>
                  <a:pt x="3970" y="1059"/>
                  <a:pt x="3720" y="1139"/>
                </a:cubicBezTo>
                <a:cubicBezTo>
                  <a:pt x="3738" y="898"/>
                  <a:pt x="3587" y="657"/>
                  <a:pt x="3355" y="577"/>
                </a:cubicBezTo>
                <a:cubicBezTo>
                  <a:pt x="3297" y="556"/>
                  <a:pt x="3235" y="546"/>
                  <a:pt x="3174" y="546"/>
                </a:cubicBezTo>
                <a:cubicBezTo>
                  <a:pt x="2997" y="546"/>
                  <a:pt x="2818" y="628"/>
                  <a:pt x="2712" y="773"/>
                </a:cubicBezTo>
                <a:cubicBezTo>
                  <a:pt x="2721" y="348"/>
                  <a:pt x="2301" y="1"/>
                  <a:pt x="1874"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15"/>
          <p:cNvSpPr txBox="1"/>
          <p:nvPr>
            <p:ph type="title"/>
          </p:nvPr>
        </p:nvSpPr>
        <p:spPr>
          <a:xfrm>
            <a:off x="2187750" y="2528350"/>
            <a:ext cx="47685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85" name="Google Shape;1785;p15"/>
          <p:cNvSpPr txBox="1"/>
          <p:nvPr>
            <p:ph hasCustomPrompt="1" idx="2" type="title"/>
          </p:nvPr>
        </p:nvSpPr>
        <p:spPr>
          <a:xfrm>
            <a:off x="3923700" y="1483525"/>
            <a:ext cx="1296600" cy="948900"/>
          </a:xfrm>
          <a:prstGeom prst="rect">
            <a:avLst/>
          </a:prstGeom>
          <a:solidFill>
            <a:srgbClr val="FFFFFF">
              <a:alpha val="64880"/>
            </a:srgbClr>
          </a:solidFill>
        </p:spPr>
        <p:txBody>
          <a:bodyPr anchorCtr="0" anchor="ctr" bIns="91425" lIns="91425" spcFirstLastPara="1" rIns="91425" wrap="square" tIns="91425">
            <a:noAutofit/>
          </a:bodyPr>
          <a:lstStyle>
            <a:lvl1pPr lvl="0" rtl="0" algn="ctr">
              <a:spcBef>
                <a:spcPts val="0"/>
              </a:spcBef>
              <a:spcAft>
                <a:spcPts val="0"/>
              </a:spcAft>
              <a:buSzPts val="6000"/>
              <a:buNone/>
              <a:defRPr i="1" sz="6000">
                <a:solidFill>
                  <a:schemeClr val="accen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786" name="Google Shape;1786;p15"/>
          <p:cNvSpPr txBox="1"/>
          <p:nvPr>
            <p:ph idx="1" type="subTitle"/>
          </p:nvPr>
        </p:nvSpPr>
        <p:spPr>
          <a:xfrm>
            <a:off x="2187750" y="3281075"/>
            <a:ext cx="4768500" cy="378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600"/>
              <a:buNone/>
              <a:defRPr sz="1600">
                <a:solidFill>
                  <a:schemeClr val="dk1"/>
                </a:solidFill>
              </a:defRPr>
            </a:lvl1pPr>
            <a:lvl2pPr lvl="1" rtl="0" algn="ctr">
              <a:lnSpc>
                <a:spcPct val="100000"/>
              </a:lnSpc>
              <a:spcBef>
                <a:spcPts val="0"/>
              </a:spcBef>
              <a:spcAft>
                <a:spcPts val="0"/>
              </a:spcAft>
              <a:buClr>
                <a:schemeClr val="dk1"/>
              </a:buClr>
              <a:buSzPts val="1600"/>
              <a:buNone/>
              <a:defRPr sz="1600">
                <a:solidFill>
                  <a:schemeClr val="dk1"/>
                </a:solidFill>
              </a:defRPr>
            </a:lvl2pPr>
            <a:lvl3pPr lvl="2" rtl="0" algn="ctr">
              <a:lnSpc>
                <a:spcPct val="100000"/>
              </a:lnSpc>
              <a:spcBef>
                <a:spcPts val="1600"/>
              </a:spcBef>
              <a:spcAft>
                <a:spcPts val="0"/>
              </a:spcAft>
              <a:buClr>
                <a:schemeClr val="dk1"/>
              </a:buClr>
              <a:buSzPts val="1600"/>
              <a:buNone/>
              <a:defRPr sz="1600">
                <a:solidFill>
                  <a:schemeClr val="dk1"/>
                </a:solidFill>
              </a:defRPr>
            </a:lvl3pPr>
            <a:lvl4pPr lvl="3" rtl="0" algn="ctr">
              <a:lnSpc>
                <a:spcPct val="100000"/>
              </a:lnSpc>
              <a:spcBef>
                <a:spcPts val="1600"/>
              </a:spcBef>
              <a:spcAft>
                <a:spcPts val="0"/>
              </a:spcAft>
              <a:buClr>
                <a:schemeClr val="dk1"/>
              </a:buClr>
              <a:buSzPts val="1600"/>
              <a:buNone/>
              <a:defRPr sz="1600">
                <a:solidFill>
                  <a:schemeClr val="dk1"/>
                </a:solidFill>
              </a:defRPr>
            </a:lvl4pPr>
            <a:lvl5pPr lvl="4" rtl="0" algn="ctr">
              <a:lnSpc>
                <a:spcPct val="100000"/>
              </a:lnSpc>
              <a:spcBef>
                <a:spcPts val="1600"/>
              </a:spcBef>
              <a:spcAft>
                <a:spcPts val="0"/>
              </a:spcAft>
              <a:buClr>
                <a:schemeClr val="dk1"/>
              </a:buClr>
              <a:buSzPts val="1600"/>
              <a:buNone/>
              <a:defRPr sz="1600">
                <a:solidFill>
                  <a:schemeClr val="dk1"/>
                </a:solidFill>
              </a:defRPr>
            </a:lvl5pPr>
            <a:lvl6pPr lvl="5" rtl="0" algn="ctr">
              <a:lnSpc>
                <a:spcPct val="100000"/>
              </a:lnSpc>
              <a:spcBef>
                <a:spcPts val="1600"/>
              </a:spcBef>
              <a:spcAft>
                <a:spcPts val="0"/>
              </a:spcAft>
              <a:buClr>
                <a:schemeClr val="dk1"/>
              </a:buClr>
              <a:buSzPts val="1600"/>
              <a:buNone/>
              <a:defRPr sz="1600">
                <a:solidFill>
                  <a:schemeClr val="dk1"/>
                </a:solidFill>
              </a:defRPr>
            </a:lvl6pPr>
            <a:lvl7pPr lvl="6" rtl="0" algn="ctr">
              <a:lnSpc>
                <a:spcPct val="100000"/>
              </a:lnSpc>
              <a:spcBef>
                <a:spcPts val="1600"/>
              </a:spcBef>
              <a:spcAft>
                <a:spcPts val="0"/>
              </a:spcAft>
              <a:buClr>
                <a:schemeClr val="dk1"/>
              </a:buClr>
              <a:buSzPts val="1600"/>
              <a:buNone/>
              <a:defRPr sz="1600">
                <a:solidFill>
                  <a:schemeClr val="dk1"/>
                </a:solidFill>
              </a:defRPr>
            </a:lvl7pPr>
            <a:lvl8pPr lvl="7" rtl="0" algn="ctr">
              <a:lnSpc>
                <a:spcPct val="100000"/>
              </a:lnSpc>
              <a:spcBef>
                <a:spcPts val="1600"/>
              </a:spcBef>
              <a:spcAft>
                <a:spcPts val="0"/>
              </a:spcAft>
              <a:buClr>
                <a:schemeClr val="dk1"/>
              </a:buClr>
              <a:buSzPts val="1600"/>
              <a:buNone/>
              <a:defRPr sz="1600">
                <a:solidFill>
                  <a:schemeClr val="dk1"/>
                </a:solidFill>
              </a:defRPr>
            </a:lvl8pPr>
            <a:lvl9pPr lvl="8" rtl="0" algn="ctr">
              <a:lnSpc>
                <a:spcPct val="100000"/>
              </a:lnSpc>
              <a:spcBef>
                <a:spcPts val="1600"/>
              </a:spcBef>
              <a:spcAft>
                <a:spcPts val="1600"/>
              </a:spcAft>
              <a:buClr>
                <a:schemeClr val="dk1"/>
              </a:buClr>
              <a:buSzPts val="1600"/>
              <a:buNone/>
              <a:defRPr sz="1600">
                <a:solidFill>
                  <a:schemeClr val="dk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10_1_1">
    <p:spTree>
      <p:nvGrpSpPr>
        <p:cNvPr id="1787" name="Shape 1787"/>
        <p:cNvGrpSpPr/>
        <p:nvPr/>
      </p:nvGrpSpPr>
      <p:grpSpPr>
        <a:xfrm>
          <a:off x="0" y="0"/>
          <a:ext cx="0" cy="0"/>
          <a:chOff x="0" y="0"/>
          <a:chExt cx="0" cy="0"/>
        </a:xfrm>
      </p:grpSpPr>
      <p:sp>
        <p:nvSpPr>
          <p:cNvPr id="1788" name="Google Shape;1788;p16"/>
          <p:cNvSpPr/>
          <p:nvPr/>
        </p:nvSpPr>
        <p:spPr>
          <a:xfrm>
            <a:off x="-337800" y="-623975"/>
            <a:ext cx="9819600" cy="6391500"/>
          </a:xfrm>
          <a:prstGeom prst="ellipse">
            <a:avLst/>
          </a:pr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89" name="Google Shape;1789;p16"/>
          <p:cNvGrpSpPr/>
          <p:nvPr/>
        </p:nvGrpSpPr>
        <p:grpSpPr>
          <a:xfrm rot="360594">
            <a:off x="2170558" y="3674919"/>
            <a:ext cx="5205360" cy="3055941"/>
            <a:chOff x="4929943" y="3232319"/>
            <a:chExt cx="5205380" cy="3055952"/>
          </a:xfrm>
        </p:grpSpPr>
        <p:grpSp>
          <p:nvGrpSpPr>
            <p:cNvPr id="1790" name="Google Shape;1790;p16"/>
            <p:cNvGrpSpPr/>
            <p:nvPr/>
          </p:nvGrpSpPr>
          <p:grpSpPr>
            <a:xfrm rot="4161106">
              <a:off x="6904948" y="4028046"/>
              <a:ext cx="1600055" cy="2235038"/>
              <a:chOff x="3996441" y="87120"/>
              <a:chExt cx="849227" cy="1186243"/>
            </a:xfrm>
          </p:grpSpPr>
          <p:sp>
            <p:nvSpPr>
              <p:cNvPr id="1791" name="Google Shape;1791;p16"/>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16"/>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16"/>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16"/>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16"/>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16"/>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16"/>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16"/>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16"/>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16"/>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16"/>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02" name="Google Shape;1802;p16"/>
            <p:cNvGrpSpPr/>
            <p:nvPr/>
          </p:nvGrpSpPr>
          <p:grpSpPr>
            <a:xfrm rot="-2848678">
              <a:off x="5571582" y="3648579"/>
              <a:ext cx="1600012" cy="2234977"/>
              <a:chOff x="3996441" y="87120"/>
              <a:chExt cx="849227" cy="1186243"/>
            </a:xfrm>
          </p:grpSpPr>
          <p:sp>
            <p:nvSpPr>
              <p:cNvPr id="1803" name="Google Shape;1803;p16"/>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16"/>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16"/>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16"/>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16"/>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16"/>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16"/>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16"/>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16"/>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16"/>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16"/>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14" name="Google Shape;1814;p16"/>
            <p:cNvGrpSpPr/>
            <p:nvPr/>
          </p:nvGrpSpPr>
          <p:grpSpPr>
            <a:xfrm rot="4161106">
              <a:off x="7775798" y="4028046"/>
              <a:ext cx="1600055" cy="2235038"/>
              <a:chOff x="3996441" y="87120"/>
              <a:chExt cx="849227" cy="1186243"/>
            </a:xfrm>
          </p:grpSpPr>
          <p:sp>
            <p:nvSpPr>
              <p:cNvPr id="1815" name="Google Shape;1815;p16"/>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16"/>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16"/>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16"/>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16"/>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16"/>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16"/>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16"/>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16"/>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16"/>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16"/>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26" name="Google Shape;1826;p16"/>
            <p:cNvGrpSpPr/>
            <p:nvPr/>
          </p:nvGrpSpPr>
          <p:grpSpPr>
            <a:xfrm rot="-1356785">
              <a:off x="8269038" y="3408409"/>
              <a:ext cx="1428399" cy="2563344"/>
              <a:chOff x="8268108" y="675218"/>
              <a:chExt cx="422841" cy="758842"/>
            </a:xfrm>
          </p:grpSpPr>
          <p:sp>
            <p:nvSpPr>
              <p:cNvPr id="1827" name="Google Shape;1827;p16"/>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16"/>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16"/>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16"/>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31" name="Google Shape;1831;p16"/>
            <p:cNvGrpSpPr/>
            <p:nvPr/>
          </p:nvGrpSpPr>
          <p:grpSpPr>
            <a:xfrm>
              <a:off x="4929943" y="3960550"/>
              <a:ext cx="1277621" cy="1459061"/>
              <a:chOff x="7040587" y="1131380"/>
              <a:chExt cx="470735" cy="537586"/>
            </a:xfrm>
          </p:grpSpPr>
          <p:sp>
            <p:nvSpPr>
              <p:cNvPr id="1832" name="Google Shape;1832;p16"/>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16"/>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16"/>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16"/>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836" name="Google Shape;1836;p16"/>
          <p:cNvGrpSpPr/>
          <p:nvPr/>
        </p:nvGrpSpPr>
        <p:grpSpPr>
          <a:xfrm>
            <a:off x="2402089" y="-1399074"/>
            <a:ext cx="3953761" cy="2119770"/>
            <a:chOff x="2249689" y="-1551474"/>
            <a:chExt cx="3953761" cy="2119770"/>
          </a:xfrm>
        </p:grpSpPr>
        <p:grpSp>
          <p:nvGrpSpPr>
            <p:cNvPr id="1837" name="Google Shape;1837;p16"/>
            <p:cNvGrpSpPr/>
            <p:nvPr/>
          </p:nvGrpSpPr>
          <p:grpSpPr>
            <a:xfrm rot="5204666">
              <a:off x="2610812" y="-1443377"/>
              <a:ext cx="1600064" cy="2235049"/>
              <a:chOff x="3996441" y="87120"/>
              <a:chExt cx="849227" cy="1186243"/>
            </a:xfrm>
          </p:grpSpPr>
          <p:sp>
            <p:nvSpPr>
              <p:cNvPr id="1838" name="Google Shape;1838;p16"/>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16"/>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16"/>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16"/>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16"/>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16"/>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16"/>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16"/>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16"/>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16"/>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16"/>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9" name="Google Shape;1849;p16"/>
            <p:cNvGrpSpPr/>
            <p:nvPr/>
          </p:nvGrpSpPr>
          <p:grpSpPr>
            <a:xfrm rot="5699243">
              <a:off x="4197584" y="-1443378"/>
              <a:ext cx="1600058" cy="2235041"/>
              <a:chOff x="3996441" y="87120"/>
              <a:chExt cx="849227" cy="1186243"/>
            </a:xfrm>
          </p:grpSpPr>
          <p:sp>
            <p:nvSpPr>
              <p:cNvPr id="1850" name="Google Shape;1850;p16"/>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16"/>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16"/>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16"/>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16"/>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16"/>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16"/>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16"/>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16"/>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16"/>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16"/>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61" name="Google Shape;1861;p16"/>
            <p:cNvGrpSpPr/>
            <p:nvPr/>
          </p:nvGrpSpPr>
          <p:grpSpPr>
            <a:xfrm rot="-6373736">
              <a:off x="4059034" y="-1789236"/>
              <a:ext cx="1428403" cy="2563355"/>
              <a:chOff x="8268108" y="675218"/>
              <a:chExt cx="422841" cy="758842"/>
            </a:xfrm>
          </p:grpSpPr>
          <p:sp>
            <p:nvSpPr>
              <p:cNvPr id="1862" name="Google Shape;1862;p16"/>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16"/>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16"/>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16"/>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866" name="Google Shape;1866;p16"/>
          <p:cNvSpPr/>
          <p:nvPr/>
        </p:nvSpPr>
        <p:spPr>
          <a:xfrm>
            <a:off x="-178794" y="2681344"/>
            <a:ext cx="813820" cy="381072"/>
          </a:xfrm>
          <a:custGeom>
            <a:rect b="b" l="l" r="r" t="t"/>
            <a:pathLst>
              <a:path extrusionOk="0" h="2256" w="4818">
                <a:moveTo>
                  <a:pt x="1601" y="0"/>
                </a:moveTo>
                <a:cubicBezTo>
                  <a:pt x="1436" y="0"/>
                  <a:pt x="1268" y="46"/>
                  <a:pt x="1133" y="140"/>
                </a:cubicBezTo>
                <a:cubicBezTo>
                  <a:pt x="768" y="417"/>
                  <a:pt x="527" y="1246"/>
                  <a:pt x="821" y="1612"/>
                </a:cubicBezTo>
                <a:cubicBezTo>
                  <a:pt x="661" y="1621"/>
                  <a:pt x="491" y="1639"/>
                  <a:pt x="339" y="1683"/>
                </a:cubicBezTo>
                <a:cubicBezTo>
                  <a:pt x="232" y="1719"/>
                  <a:pt x="125" y="1764"/>
                  <a:pt x="63" y="1853"/>
                </a:cubicBezTo>
                <a:cubicBezTo>
                  <a:pt x="0" y="1933"/>
                  <a:pt x="0" y="2076"/>
                  <a:pt x="90" y="2138"/>
                </a:cubicBezTo>
                <a:cubicBezTo>
                  <a:pt x="134" y="2165"/>
                  <a:pt x="188" y="2174"/>
                  <a:pt x="241" y="2174"/>
                </a:cubicBezTo>
                <a:cubicBezTo>
                  <a:pt x="850" y="2229"/>
                  <a:pt x="1461" y="2256"/>
                  <a:pt x="2071" y="2256"/>
                </a:cubicBezTo>
                <a:cubicBezTo>
                  <a:pt x="2855" y="2256"/>
                  <a:pt x="3639" y="2211"/>
                  <a:pt x="4416" y="2120"/>
                </a:cubicBezTo>
                <a:cubicBezTo>
                  <a:pt x="4532" y="2112"/>
                  <a:pt x="4648" y="2094"/>
                  <a:pt x="4729" y="2013"/>
                </a:cubicBezTo>
                <a:cubicBezTo>
                  <a:pt x="4818" y="1915"/>
                  <a:pt x="4818" y="1755"/>
                  <a:pt x="4746" y="1639"/>
                </a:cubicBezTo>
                <a:cubicBezTo>
                  <a:pt x="4675" y="1532"/>
                  <a:pt x="4550" y="1460"/>
                  <a:pt x="4425" y="1407"/>
                </a:cubicBezTo>
                <a:cubicBezTo>
                  <a:pt x="4276" y="1350"/>
                  <a:pt x="4115" y="1321"/>
                  <a:pt x="3952" y="1321"/>
                </a:cubicBezTo>
                <a:cubicBezTo>
                  <a:pt x="3782" y="1321"/>
                  <a:pt x="3612" y="1352"/>
                  <a:pt x="3453" y="1416"/>
                </a:cubicBezTo>
                <a:cubicBezTo>
                  <a:pt x="3360" y="951"/>
                  <a:pt x="2916" y="674"/>
                  <a:pt x="2468" y="674"/>
                </a:cubicBezTo>
                <a:cubicBezTo>
                  <a:pt x="2401" y="674"/>
                  <a:pt x="2333" y="680"/>
                  <a:pt x="2266" y="693"/>
                </a:cubicBezTo>
                <a:cubicBezTo>
                  <a:pt x="2354" y="244"/>
                  <a:pt x="1984" y="0"/>
                  <a:pt x="1601"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16"/>
          <p:cNvSpPr/>
          <p:nvPr/>
        </p:nvSpPr>
        <p:spPr>
          <a:xfrm>
            <a:off x="8697893" y="1868645"/>
            <a:ext cx="892196" cy="371951"/>
          </a:xfrm>
          <a:custGeom>
            <a:rect b="b" l="l" r="r" t="t"/>
            <a:pathLst>
              <a:path extrusionOk="0" h="2202" w="5282">
                <a:moveTo>
                  <a:pt x="1874" y="1"/>
                </a:moveTo>
                <a:cubicBezTo>
                  <a:pt x="1844" y="1"/>
                  <a:pt x="1814" y="2"/>
                  <a:pt x="1785" y="6"/>
                </a:cubicBezTo>
                <a:cubicBezTo>
                  <a:pt x="1249" y="77"/>
                  <a:pt x="1231" y="461"/>
                  <a:pt x="919" y="773"/>
                </a:cubicBezTo>
                <a:cubicBezTo>
                  <a:pt x="705" y="987"/>
                  <a:pt x="366" y="1014"/>
                  <a:pt x="170" y="1246"/>
                </a:cubicBezTo>
                <a:cubicBezTo>
                  <a:pt x="18" y="1442"/>
                  <a:pt x="0" y="1745"/>
                  <a:pt x="152" y="1942"/>
                </a:cubicBezTo>
                <a:cubicBezTo>
                  <a:pt x="330" y="2165"/>
                  <a:pt x="652" y="2191"/>
                  <a:pt x="937" y="2200"/>
                </a:cubicBezTo>
                <a:cubicBezTo>
                  <a:pt x="993" y="2201"/>
                  <a:pt x="1049" y="2202"/>
                  <a:pt x="1105" y="2202"/>
                </a:cubicBezTo>
                <a:cubicBezTo>
                  <a:pt x="2369" y="2202"/>
                  <a:pt x="3624" y="2012"/>
                  <a:pt x="4871" y="1790"/>
                </a:cubicBezTo>
                <a:cubicBezTo>
                  <a:pt x="5014" y="1763"/>
                  <a:pt x="5183" y="1719"/>
                  <a:pt x="5246" y="1576"/>
                </a:cubicBezTo>
                <a:cubicBezTo>
                  <a:pt x="5282" y="1469"/>
                  <a:pt x="5237" y="1353"/>
                  <a:pt x="5175" y="1264"/>
                </a:cubicBezTo>
                <a:cubicBezTo>
                  <a:pt x="5014" y="1059"/>
                  <a:pt x="4737" y="969"/>
                  <a:pt x="4479" y="969"/>
                </a:cubicBezTo>
                <a:cubicBezTo>
                  <a:pt x="4220" y="978"/>
                  <a:pt x="3970" y="1059"/>
                  <a:pt x="3720" y="1139"/>
                </a:cubicBezTo>
                <a:cubicBezTo>
                  <a:pt x="3738" y="898"/>
                  <a:pt x="3587" y="657"/>
                  <a:pt x="3355" y="577"/>
                </a:cubicBezTo>
                <a:cubicBezTo>
                  <a:pt x="3297" y="556"/>
                  <a:pt x="3235" y="546"/>
                  <a:pt x="3174" y="546"/>
                </a:cubicBezTo>
                <a:cubicBezTo>
                  <a:pt x="2997" y="546"/>
                  <a:pt x="2818" y="628"/>
                  <a:pt x="2712" y="773"/>
                </a:cubicBezTo>
                <a:cubicBezTo>
                  <a:pt x="2721" y="348"/>
                  <a:pt x="2301" y="1"/>
                  <a:pt x="1874"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16"/>
          <p:cNvSpPr txBox="1"/>
          <p:nvPr>
            <p:ph type="title"/>
          </p:nvPr>
        </p:nvSpPr>
        <p:spPr>
          <a:xfrm>
            <a:off x="2836050" y="818588"/>
            <a:ext cx="47685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5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869" name="Google Shape;1869;p16"/>
          <p:cNvSpPr txBox="1"/>
          <p:nvPr>
            <p:ph hasCustomPrompt="1" idx="2" type="title"/>
          </p:nvPr>
        </p:nvSpPr>
        <p:spPr>
          <a:xfrm>
            <a:off x="1539450" y="967088"/>
            <a:ext cx="1296600" cy="948900"/>
          </a:xfrm>
          <a:prstGeom prst="rect">
            <a:avLst/>
          </a:prstGeom>
          <a:solidFill>
            <a:srgbClr val="FFFFFF">
              <a:alpha val="64880"/>
            </a:srgbClr>
          </a:solidFill>
        </p:spPr>
        <p:txBody>
          <a:bodyPr anchorCtr="0" anchor="ctr" bIns="91425" lIns="91425" spcFirstLastPara="1" rIns="91425" wrap="square" tIns="91425">
            <a:noAutofit/>
          </a:bodyPr>
          <a:lstStyle>
            <a:lvl1pPr lvl="0" rtl="0" algn="ctr">
              <a:spcBef>
                <a:spcPts val="0"/>
              </a:spcBef>
              <a:spcAft>
                <a:spcPts val="0"/>
              </a:spcAft>
              <a:buSzPts val="6000"/>
              <a:buNone/>
              <a:defRPr i="1" sz="6000">
                <a:solidFill>
                  <a:schemeClr val="accen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870" name="Google Shape;1870;p16"/>
          <p:cNvSpPr txBox="1"/>
          <p:nvPr>
            <p:ph idx="1" type="subTitle"/>
          </p:nvPr>
        </p:nvSpPr>
        <p:spPr>
          <a:xfrm>
            <a:off x="2836050" y="1571313"/>
            <a:ext cx="4768500" cy="378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600"/>
              <a:buNone/>
              <a:defRPr sz="1600">
                <a:solidFill>
                  <a:schemeClr val="dk1"/>
                </a:solidFill>
              </a:defRPr>
            </a:lvl1pPr>
            <a:lvl2pPr lvl="1" rtl="0">
              <a:lnSpc>
                <a:spcPct val="100000"/>
              </a:lnSpc>
              <a:spcBef>
                <a:spcPts val="0"/>
              </a:spcBef>
              <a:spcAft>
                <a:spcPts val="0"/>
              </a:spcAft>
              <a:buClr>
                <a:schemeClr val="dk1"/>
              </a:buClr>
              <a:buSzPts val="1600"/>
              <a:buNone/>
              <a:defRPr sz="1600">
                <a:solidFill>
                  <a:schemeClr val="dk1"/>
                </a:solidFill>
              </a:defRPr>
            </a:lvl2pPr>
            <a:lvl3pPr lvl="2" rtl="0">
              <a:lnSpc>
                <a:spcPct val="100000"/>
              </a:lnSpc>
              <a:spcBef>
                <a:spcPts val="1600"/>
              </a:spcBef>
              <a:spcAft>
                <a:spcPts val="0"/>
              </a:spcAft>
              <a:buClr>
                <a:schemeClr val="dk1"/>
              </a:buClr>
              <a:buSzPts val="1600"/>
              <a:buNone/>
              <a:defRPr sz="1600">
                <a:solidFill>
                  <a:schemeClr val="dk1"/>
                </a:solidFill>
              </a:defRPr>
            </a:lvl3pPr>
            <a:lvl4pPr lvl="3" rtl="0">
              <a:lnSpc>
                <a:spcPct val="100000"/>
              </a:lnSpc>
              <a:spcBef>
                <a:spcPts val="1600"/>
              </a:spcBef>
              <a:spcAft>
                <a:spcPts val="0"/>
              </a:spcAft>
              <a:buClr>
                <a:schemeClr val="dk1"/>
              </a:buClr>
              <a:buSzPts val="1600"/>
              <a:buNone/>
              <a:defRPr sz="1600">
                <a:solidFill>
                  <a:schemeClr val="dk1"/>
                </a:solidFill>
              </a:defRPr>
            </a:lvl4pPr>
            <a:lvl5pPr lvl="4" rtl="0">
              <a:lnSpc>
                <a:spcPct val="100000"/>
              </a:lnSpc>
              <a:spcBef>
                <a:spcPts val="1600"/>
              </a:spcBef>
              <a:spcAft>
                <a:spcPts val="0"/>
              </a:spcAft>
              <a:buClr>
                <a:schemeClr val="dk1"/>
              </a:buClr>
              <a:buSzPts val="1600"/>
              <a:buNone/>
              <a:defRPr sz="1600">
                <a:solidFill>
                  <a:schemeClr val="dk1"/>
                </a:solidFill>
              </a:defRPr>
            </a:lvl5pPr>
            <a:lvl6pPr lvl="5" rtl="0">
              <a:lnSpc>
                <a:spcPct val="100000"/>
              </a:lnSpc>
              <a:spcBef>
                <a:spcPts val="1600"/>
              </a:spcBef>
              <a:spcAft>
                <a:spcPts val="0"/>
              </a:spcAft>
              <a:buClr>
                <a:schemeClr val="dk1"/>
              </a:buClr>
              <a:buSzPts val="1600"/>
              <a:buNone/>
              <a:defRPr sz="1600">
                <a:solidFill>
                  <a:schemeClr val="dk1"/>
                </a:solidFill>
              </a:defRPr>
            </a:lvl6pPr>
            <a:lvl7pPr lvl="6" rtl="0">
              <a:lnSpc>
                <a:spcPct val="100000"/>
              </a:lnSpc>
              <a:spcBef>
                <a:spcPts val="1600"/>
              </a:spcBef>
              <a:spcAft>
                <a:spcPts val="0"/>
              </a:spcAft>
              <a:buClr>
                <a:schemeClr val="dk1"/>
              </a:buClr>
              <a:buSzPts val="1600"/>
              <a:buNone/>
              <a:defRPr sz="1600">
                <a:solidFill>
                  <a:schemeClr val="dk1"/>
                </a:solidFill>
              </a:defRPr>
            </a:lvl7pPr>
            <a:lvl8pPr lvl="7" rtl="0">
              <a:lnSpc>
                <a:spcPct val="100000"/>
              </a:lnSpc>
              <a:spcBef>
                <a:spcPts val="1600"/>
              </a:spcBef>
              <a:spcAft>
                <a:spcPts val="0"/>
              </a:spcAft>
              <a:buClr>
                <a:schemeClr val="dk1"/>
              </a:buClr>
              <a:buSzPts val="1600"/>
              <a:buNone/>
              <a:defRPr sz="1600">
                <a:solidFill>
                  <a:schemeClr val="dk1"/>
                </a:solidFill>
              </a:defRPr>
            </a:lvl8pPr>
            <a:lvl9pPr lvl="8" rtl="0">
              <a:lnSpc>
                <a:spcPct val="100000"/>
              </a:lnSpc>
              <a:spcBef>
                <a:spcPts val="1600"/>
              </a:spcBef>
              <a:spcAft>
                <a:spcPts val="1600"/>
              </a:spcAft>
              <a:buClr>
                <a:schemeClr val="dk1"/>
              </a:buClr>
              <a:buSzPts val="1600"/>
              <a:buNone/>
              <a:defRPr sz="1600">
                <a:solidFill>
                  <a:schemeClr val="dk1"/>
                </a:solidFill>
              </a:defRPr>
            </a:lvl9pPr>
          </a:lstStyle>
          <a:p/>
        </p:txBody>
      </p:sp>
      <p:grpSp>
        <p:nvGrpSpPr>
          <p:cNvPr id="1871" name="Google Shape;1871;p16"/>
          <p:cNvGrpSpPr/>
          <p:nvPr/>
        </p:nvGrpSpPr>
        <p:grpSpPr>
          <a:xfrm>
            <a:off x="7106845" y="2224161"/>
            <a:ext cx="3076693" cy="3587326"/>
            <a:chOff x="7259245" y="2681361"/>
            <a:chExt cx="3076693" cy="3587326"/>
          </a:xfrm>
        </p:grpSpPr>
        <p:grpSp>
          <p:nvGrpSpPr>
            <p:cNvPr id="1872" name="Google Shape;1872;p16"/>
            <p:cNvGrpSpPr/>
            <p:nvPr/>
          </p:nvGrpSpPr>
          <p:grpSpPr>
            <a:xfrm rot="-653690">
              <a:off x="8539153" y="3339916"/>
              <a:ext cx="1599994" cy="2234952"/>
              <a:chOff x="3996441" y="87120"/>
              <a:chExt cx="849227" cy="1186243"/>
            </a:xfrm>
          </p:grpSpPr>
          <p:sp>
            <p:nvSpPr>
              <p:cNvPr id="1873" name="Google Shape;1873;p16"/>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16"/>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16"/>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16"/>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16"/>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16"/>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16"/>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16"/>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16"/>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16"/>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16"/>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84" name="Google Shape;1884;p16"/>
            <p:cNvGrpSpPr/>
            <p:nvPr/>
          </p:nvGrpSpPr>
          <p:grpSpPr>
            <a:xfrm rot="10800000">
              <a:off x="7259245" y="4604097"/>
              <a:ext cx="2605790" cy="1664590"/>
              <a:chOff x="5669385" y="-152150"/>
              <a:chExt cx="1383042" cy="883494"/>
            </a:xfrm>
          </p:grpSpPr>
          <p:sp>
            <p:nvSpPr>
              <p:cNvPr id="1885" name="Google Shape;1885;p16"/>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16"/>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16"/>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16"/>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16"/>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16"/>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16"/>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2" name="Google Shape;1892;p16"/>
            <p:cNvGrpSpPr/>
            <p:nvPr/>
          </p:nvGrpSpPr>
          <p:grpSpPr>
            <a:xfrm rot="-5400000">
              <a:off x="8111717" y="3337324"/>
              <a:ext cx="2064563" cy="752637"/>
              <a:chOff x="4953913" y="785386"/>
              <a:chExt cx="1095782" cy="399467"/>
            </a:xfrm>
          </p:grpSpPr>
          <p:sp>
            <p:nvSpPr>
              <p:cNvPr id="1893" name="Google Shape;1893;p16"/>
              <p:cNvSpPr/>
              <p:nvPr/>
            </p:nvSpPr>
            <p:spPr>
              <a:xfrm>
                <a:off x="5011730" y="785386"/>
                <a:ext cx="1037965" cy="329804"/>
              </a:xfrm>
              <a:custGeom>
                <a:rect b="b" l="l" r="r" t="t"/>
                <a:pathLst>
                  <a:path extrusionOk="0" h="3257" w="10251">
                    <a:moveTo>
                      <a:pt x="5157" y="1"/>
                    </a:moveTo>
                    <a:lnTo>
                      <a:pt x="5157" y="1"/>
                    </a:lnTo>
                    <a:cubicBezTo>
                      <a:pt x="4488" y="10"/>
                      <a:pt x="3819" y="170"/>
                      <a:pt x="3176" y="358"/>
                    </a:cubicBezTo>
                    <a:cubicBezTo>
                      <a:pt x="3194" y="581"/>
                      <a:pt x="3194" y="821"/>
                      <a:pt x="3123" y="1036"/>
                    </a:cubicBezTo>
                    <a:cubicBezTo>
                      <a:pt x="3007" y="848"/>
                      <a:pt x="2882" y="652"/>
                      <a:pt x="2739" y="482"/>
                    </a:cubicBezTo>
                    <a:cubicBezTo>
                      <a:pt x="2115" y="714"/>
                      <a:pt x="1580" y="1143"/>
                      <a:pt x="1142" y="1642"/>
                    </a:cubicBezTo>
                    <a:cubicBezTo>
                      <a:pt x="705" y="2133"/>
                      <a:pt x="357" y="2695"/>
                      <a:pt x="1" y="3257"/>
                    </a:cubicBezTo>
                    <a:cubicBezTo>
                      <a:pt x="643" y="2838"/>
                      <a:pt x="1455" y="2686"/>
                      <a:pt x="2222" y="2677"/>
                    </a:cubicBezTo>
                    <a:cubicBezTo>
                      <a:pt x="2248" y="2677"/>
                      <a:pt x="2274" y="2677"/>
                      <a:pt x="2300" y="2677"/>
                    </a:cubicBezTo>
                    <a:cubicBezTo>
                      <a:pt x="3041" y="2677"/>
                      <a:pt x="3773" y="2797"/>
                      <a:pt x="4506" y="2909"/>
                    </a:cubicBezTo>
                    <a:cubicBezTo>
                      <a:pt x="5469" y="3059"/>
                      <a:pt x="6435" y="3179"/>
                      <a:pt x="7389" y="3179"/>
                    </a:cubicBezTo>
                    <a:cubicBezTo>
                      <a:pt x="8360" y="3179"/>
                      <a:pt x="9319" y="3055"/>
                      <a:pt x="10251" y="2713"/>
                    </a:cubicBezTo>
                    <a:cubicBezTo>
                      <a:pt x="9582" y="1963"/>
                      <a:pt x="8895" y="1205"/>
                      <a:pt x="8003" y="741"/>
                    </a:cubicBezTo>
                    <a:cubicBezTo>
                      <a:pt x="7350" y="411"/>
                      <a:pt x="6590" y="302"/>
                      <a:pt x="5850" y="302"/>
                    </a:cubicBezTo>
                    <a:cubicBezTo>
                      <a:pt x="5791" y="302"/>
                      <a:pt x="5733" y="303"/>
                      <a:pt x="5674" y="304"/>
                    </a:cubicBezTo>
                    <a:cubicBezTo>
                      <a:pt x="5567" y="527"/>
                      <a:pt x="5487" y="697"/>
                      <a:pt x="5380" y="920"/>
                    </a:cubicBezTo>
                    <a:cubicBezTo>
                      <a:pt x="5398" y="634"/>
                      <a:pt x="5407" y="349"/>
                      <a:pt x="5416" y="63"/>
                    </a:cubicBezTo>
                    <a:lnTo>
                      <a:pt x="5416" y="63"/>
                    </a:lnTo>
                    <a:cubicBezTo>
                      <a:pt x="5344" y="340"/>
                      <a:pt x="5237" y="616"/>
                      <a:pt x="5112" y="875"/>
                    </a:cubicBezTo>
                    <a:cubicBezTo>
                      <a:pt x="5130" y="589"/>
                      <a:pt x="5166" y="286"/>
                      <a:pt x="51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16"/>
              <p:cNvSpPr/>
              <p:nvPr/>
            </p:nvSpPr>
            <p:spPr>
              <a:xfrm>
                <a:off x="5103872" y="803511"/>
                <a:ext cx="897119" cy="277351"/>
              </a:xfrm>
              <a:custGeom>
                <a:rect b="b" l="l" r="r" t="t"/>
                <a:pathLst>
                  <a:path extrusionOk="0" h="2739" w="8860">
                    <a:moveTo>
                      <a:pt x="3854" y="0"/>
                    </a:moveTo>
                    <a:lnTo>
                      <a:pt x="3854" y="0"/>
                    </a:lnTo>
                    <a:cubicBezTo>
                      <a:pt x="3712" y="330"/>
                      <a:pt x="3498" y="634"/>
                      <a:pt x="3248" y="892"/>
                    </a:cubicBezTo>
                    <a:cubicBezTo>
                      <a:pt x="3328" y="634"/>
                      <a:pt x="3382" y="366"/>
                      <a:pt x="3408" y="98"/>
                    </a:cubicBezTo>
                    <a:lnTo>
                      <a:pt x="3408" y="98"/>
                    </a:lnTo>
                    <a:cubicBezTo>
                      <a:pt x="3257" y="402"/>
                      <a:pt x="3069" y="687"/>
                      <a:pt x="2864" y="955"/>
                    </a:cubicBezTo>
                    <a:cubicBezTo>
                      <a:pt x="2971" y="687"/>
                      <a:pt x="3025" y="393"/>
                      <a:pt x="3025" y="98"/>
                    </a:cubicBezTo>
                    <a:lnTo>
                      <a:pt x="3025" y="98"/>
                    </a:lnTo>
                    <a:cubicBezTo>
                      <a:pt x="2909" y="437"/>
                      <a:pt x="2739" y="767"/>
                      <a:pt x="2543" y="1062"/>
                    </a:cubicBezTo>
                    <a:cubicBezTo>
                      <a:pt x="2588" y="803"/>
                      <a:pt x="2597" y="535"/>
                      <a:pt x="2588" y="268"/>
                    </a:cubicBezTo>
                    <a:lnTo>
                      <a:pt x="2588" y="268"/>
                    </a:lnTo>
                    <a:cubicBezTo>
                      <a:pt x="2498" y="580"/>
                      <a:pt x="2382" y="883"/>
                      <a:pt x="2249" y="1178"/>
                    </a:cubicBezTo>
                    <a:cubicBezTo>
                      <a:pt x="2215" y="1228"/>
                      <a:pt x="2173" y="1294"/>
                      <a:pt x="2117" y="1294"/>
                    </a:cubicBezTo>
                    <a:cubicBezTo>
                      <a:pt x="2113" y="1294"/>
                      <a:pt x="2109" y="1294"/>
                      <a:pt x="2106" y="1294"/>
                    </a:cubicBezTo>
                    <a:lnTo>
                      <a:pt x="1963" y="821"/>
                    </a:lnTo>
                    <a:cubicBezTo>
                      <a:pt x="1945" y="981"/>
                      <a:pt x="1910" y="1133"/>
                      <a:pt x="1847" y="1285"/>
                    </a:cubicBezTo>
                    <a:cubicBezTo>
                      <a:pt x="1803" y="1053"/>
                      <a:pt x="1758" y="830"/>
                      <a:pt x="1704" y="598"/>
                    </a:cubicBezTo>
                    <a:cubicBezTo>
                      <a:pt x="1597" y="883"/>
                      <a:pt x="1490" y="1178"/>
                      <a:pt x="1383" y="1463"/>
                    </a:cubicBezTo>
                    <a:cubicBezTo>
                      <a:pt x="1383" y="1204"/>
                      <a:pt x="1392" y="955"/>
                      <a:pt x="1392" y="696"/>
                    </a:cubicBezTo>
                    <a:lnTo>
                      <a:pt x="1392" y="696"/>
                    </a:lnTo>
                    <a:cubicBezTo>
                      <a:pt x="1258" y="1035"/>
                      <a:pt x="1098" y="1356"/>
                      <a:pt x="919" y="1677"/>
                    </a:cubicBezTo>
                    <a:cubicBezTo>
                      <a:pt x="982" y="1427"/>
                      <a:pt x="1053" y="1178"/>
                      <a:pt x="1116" y="937"/>
                    </a:cubicBezTo>
                    <a:lnTo>
                      <a:pt x="1116" y="937"/>
                    </a:lnTo>
                    <a:cubicBezTo>
                      <a:pt x="875" y="1204"/>
                      <a:pt x="670" y="1508"/>
                      <a:pt x="527" y="1838"/>
                    </a:cubicBezTo>
                    <a:cubicBezTo>
                      <a:pt x="598" y="1588"/>
                      <a:pt x="670" y="1338"/>
                      <a:pt x="741" y="1088"/>
                    </a:cubicBezTo>
                    <a:lnTo>
                      <a:pt x="741" y="1088"/>
                    </a:lnTo>
                    <a:cubicBezTo>
                      <a:pt x="429" y="1454"/>
                      <a:pt x="170" y="1865"/>
                      <a:pt x="1" y="2311"/>
                    </a:cubicBezTo>
                    <a:cubicBezTo>
                      <a:pt x="134" y="2299"/>
                      <a:pt x="271" y="2294"/>
                      <a:pt x="409" y="2294"/>
                    </a:cubicBezTo>
                    <a:cubicBezTo>
                      <a:pt x="685" y="2294"/>
                      <a:pt x="967" y="2314"/>
                      <a:pt x="1241" y="2337"/>
                    </a:cubicBezTo>
                    <a:cubicBezTo>
                      <a:pt x="1035" y="2293"/>
                      <a:pt x="848" y="2221"/>
                      <a:pt x="670" y="2132"/>
                    </a:cubicBezTo>
                    <a:lnTo>
                      <a:pt x="670" y="2132"/>
                    </a:lnTo>
                    <a:cubicBezTo>
                      <a:pt x="1258" y="2168"/>
                      <a:pt x="1838" y="2239"/>
                      <a:pt x="2418" y="2364"/>
                    </a:cubicBezTo>
                    <a:cubicBezTo>
                      <a:pt x="2043" y="2088"/>
                      <a:pt x="1571" y="1989"/>
                      <a:pt x="1107" y="1891"/>
                    </a:cubicBezTo>
                    <a:cubicBezTo>
                      <a:pt x="1157" y="1888"/>
                      <a:pt x="1208" y="1886"/>
                      <a:pt x="1258" y="1886"/>
                    </a:cubicBezTo>
                    <a:cubicBezTo>
                      <a:pt x="2056" y="1886"/>
                      <a:pt x="2861" y="2326"/>
                      <a:pt x="3649" y="2427"/>
                    </a:cubicBezTo>
                    <a:cubicBezTo>
                      <a:pt x="3114" y="2239"/>
                      <a:pt x="2614" y="1945"/>
                      <a:pt x="2195" y="1552"/>
                    </a:cubicBezTo>
                    <a:lnTo>
                      <a:pt x="2195" y="1552"/>
                    </a:lnTo>
                    <a:cubicBezTo>
                      <a:pt x="2820" y="1811"/>
                      <a:pt x="3444" y="2061"/>
                      <a:pt x="4069" y="2311"/>
                    </a:cubicBezTo>
                    <a:cubicBezTo>
                      <a:pt x="3640" y="2034"/>
                      <a:pt x="3203" y="1749"/>
                      <a:pt x="2775" y="1463"/>
                    </a:cubicBezTo>
                    <a:lnTo>
                      <a:pt x="2775" y="1463"/>
                    </a:lnTo>
                    <a:cubicBezTo>
                      <a:pt x="3631" y="1615"/>
                      <a:pt x="4443" y="2034"/>
                      <a:pt x="5068" y="2641"/>
                    </a:cubicBezTo>
                    <a:cubicBezTo>
                      <a:pt x="4747" y="2177"/>
                      <a:pt x="4399" y="1731"/>
                      <a:pt x="3935" y="1401"/>
                    </a:cubicBezTo>
                    <a:lnTo>
                      <a:pt x="3935" y="1401"/>
                    </a:lnTo>
                    <a:cubicBezTo>
                      <a:pt x="4622" y="1677"/>
                      <a:pt x="5228" y="2141"/>
                      <a:pt x="5674" y="2739"/>
                    </a:cubicBezTo>
                    <a:cubicBezTo>
                      <a:pt x="5433" y="2248"/>
                      <a:pt x="5103" y="1802"/>
                      <a:pt x="4711" y="1427"/>
                    </a:cubicBezTo>
                    <a:lnTo>
                      <a:pt x="4711" y="1427"/>
                    </a:lnTo>
                    <a:cubicBezTo>
                      <a:pt x="5362" y="1695"/>
                      <a:pt x="5960" y="2070"/>
                      <a:pt x="6406" y="2614"/>
                    </a:cubicBezTo>
                    <a:cubicBezTo>
                      <a:pt x="6120" y="2141"/>
                      <a:pt x="5826" y="1659"/>
                      <a:pt x="5398" y="1311"/>
                    </a:cubicBezTo>
                    <a:lnTo>
                      <a:pt x="5398" y="1311"/>
                    </a:lnTo>
                    <a:cubicBezTo>
                      <a:pt x="5969" y="1659"/>
                      <a:pt x="6486" y="2070"/>
                      <a:pt x="6950" y="2552"/>
                    </a:cubicBezTo>
                    <a:cubicBezTo>
                      <a:pt x="6727" y="2177"/>
                      <a:pt x="6442" y="1838"/>
                      <a:pt x="6129" y="1543"/>
                    </a:cubicBezTo>
                    <a:lnTo>
                      <a:pt x="6129" y="1543"/>
                    </a:lnTo>
                    <a:cubicBezTo>
                      <a:pt x="6638" y="1838"/>
                      <a:pt x="7075" y="2248"/>
                      <a:pt x="7503" y="2650"/>
                    </a:cubicBezTo>
                    <a:cubicBezTo>
                      <a:pt x="7307" y="2302"/>
                      <a:pt x="7075" y="1981"/>
                      <a:pt x="6807" y="1686"/>
                    </a:cubicBezTo>
                    <a:lnTo>
                      <a:pt x="6807" y="1686"/>
                    </a:lnTo>
                    <a:cubicBezTo>
                      <a:pt x="7191" y="1954"/>
                      <a:pt x="7566" y="2221"/>
                      <a:pt x="7878" y="2569"/>
                    </a:cubicBezTo>
                    <a:cubicBezTo>
                      <a:pt x="7753" y="2275"/>
                      <a:pt x="7574" y="1998"/>
                      <a:pt x="7351" y="1766"/>
                    </a:cubicBezTo>
                    <a:lnTo>
                      <a:pt x="7351" y="1766"/>
                    </a:lnTo>
                    <a:cubicBezTo>
                      <a:pt x="7619" y="1847"/>
                      <a:pt x="7833" y="2043"/>
                      <a:pt x="8029" y="2230"/>
                    </a:cubicBezTo>
                    <a:cubicBezTo>
                      <a:pt x="8172" y="2364"/>
                      <a:pt x="8315" y="2498"/>
                      <a:pt x="8449" y="2623"/>
                    </a:cubicBezTo>
                    <a:cubicBezTo>
                      <a:pt x="8270" y="2427"/>
                      <a:pt x="8092" y="2230"/>
                      <a:pt x="7922" y="2034"/>
                    </a:cubicBezTo>
                    <a:lnTo>
                      <a:pt x="7922" y="2034"/>
                    </a:lnTo>
                    <a:cubicBezTo>
                      <a:pt x="8261" y="2105"/>
                      <a:pt x="8583" y="2266"/>
                      <a:pt x="8859" y="2489"/>
                    </a:cubicBezTo>
                    <a:cubicBezTo>
                      <a:pt x="8672" y="2293"/>
                      <a:pt x="8547" y="2070"/>
                      <a:pt x="8324" y="1918"/>
                    </a:cubicBezTo>
                    <a:lnTo>
                      <a:pt x="8324" y="1918"/>
                    </a:lnTo>
                    <a:lnTo>
                      <a:pt x="8609" y="2061"/>
                    </a:lnTo>
                    <a:cubicBezTo>
                      <a:pt x="8306" y="1740"/>
                      <a:pt x="7896" y="1535"/>
                      <a:pt x="7459" y="1481"/>
                    </a:cubicBezTo>
                    <a:cubicBezTo>
                      <a:pt x="7561" y="1459"/>
                      <a:pt x="7664" y="1448"/>
                      <a:pt x="7766" y="1448"/>
                    </a:cubicBezTo>
                    <a:cubicBezTo>
                      <a:pt x="7833" y="1448"/>
                      <a:pt x="7900" y="1453"/>
                      <a:pt x="7967" y="1463"/>
                    </a:cubicBezTo>
                    <a:cubicBezTo>
                      <a:pt x="7659" y="1275"/>
                      <a:pt x="7294" y="1176"/>
                      <a:pt x="6931" y="1176"/>
                    </a:cubicBezTo>
                    <a:cubicBezTo>
                      <a:pt x="6863" y="1176"/>
                      <a:pt x="6795" y="1180"/>
                      <a:pt x="6727" y="1187"/>
                    </a:cubicBezTo>
                    <a:cubicBezTo>
                      <a:pt x="6914" y="1115"/>
                      <a:pt x="7120" y="1071"/>
                      <a:pt x="7316" y="1053"/>
                    </a:cubicBezTo>
                    <a:cubicBezTo>
                      <a:pt x="7101" y="1006"/>
                      <a:pt x="6879" y="967"/>
                      <a:pt x="6661" y="967"/>
                    </a:cubicBezTo>
                    <a:cubicBezTo>
                      <a:pt x="6462" y="967"/>
                      <a:pt x="6267" y="999"/>
                      <a:pt x="6085" y="1088"/>
                    </a:cubicBezTo>
                    <a:cubicBezTo>
                      <a:pt x="6049" y="1106"/>
                      <a:pt x="6013" y="1115"/>
                      <a:pt x="5987" y="1133"/>
                    </a:cubicBezTo>
                    <a:cubicBezTo>
                      <a:pt x="6183" y="973"/>
                      <a:pt x="6415" y="839"/>
                      <a:pt x="6665" y="749"/>
                    </a:cubicBezTo>
                    <a:lnTo>
                      <a:pt x="6665" y="749"/>
                    </a:lnTo>
                    <a:cubicBezTo>
                      <a:pt x="6290" y="812"/>
                      <a:pt x="5879" y="883"/>
                      <a:pt x="5549" y="1071"/>
                    </a:cubicBezTo>
                    <a:cubicBezTo>
                      <a:pt x="5639" y="803"/>
                      <a:pt x="5951" y="660"/>
                      <a:pt x="6004" y="384"/>
                    </a:cubicBezTo>
                    <a:lnTo>
                      <a:pt x="6004" y="384"/>
                    </a:lnTo>
                    <a:cubicBezTo>
                      <a:pt x="5746" y="616"/>
                      <a:pt x="5469" y="848"/>
                      <a:pt x="5139" y="973"/>
                    </a:cubicBezTo>
                    <a:cubicBezTo>
                      <a:pt x="5264" y="749"/>
                      <a:pt x="5389" y="535"/>
                      <a:pt x="5505" y="312"/>
                    </a:cubicBezTo>
                    <a:lnTo>
                      <a:pt x="5505" y="312"/>
                    </a:lnTo>
                    <a:cubicBezTo>
                      <a:pt x="5291" y="535"/>
                      <a:pt x="5077" y="749"/>
                      <a:pt x="4871" y="973"/>
                    </a:cubicBezTo>
                    <a:cubicBezTo>
                      <a:pt x="4978" y="758"/>
                      <a:pt x="5077" y="544"/>
                      <a:pt x="5166" y="321"/>
                    </a:cubicBezTo>
                    <a:lnTo>
                      <a:pt x="5166" y="321"/>
                    </a:lnTo>
                    <a:cubicBezTo>
                      <a:pt x="4952" y="571"/>
                      <a:pt x="4738" y="812"/>
                      <a:pt x="4515" y="1053"/>
                    </a:cubicBezTo>
                    <a:cubicBezTo>
                      <a:pt x="4639" y="865"/>
                      <a:pt x="4720" y="651"/>
                      <a:pt x="4773" y="428"/>
                    </a:cubicBezTo>
                    <a:lnTo>
                      <a:pt x="4773" y="428"/>
                    </a:lnTo>
                    <a:cubicBezTo>
                      <a:pt x="4622" y="651"/>
                      <a:pt x="4461" y="874"/>
                      <a:pt x="4238" y="1026"/>
                    </a:cubicBezTo>
                    <a:cubicBezTo>
                      <a:pt x="4265" y="883"/>
                      <a:pt x="4292" y="741"/>
                      <a:pt x="4309" y="598"/>
                    </a:cubicBezTo>
                    <a:lnTo>
                      <a:pt x="4309" y="598"/>
                    </a:lnTo>
                    <a:cubicBezTo>
                      <a:pt x="4220" y="767"/>
                      <a:pt x="4095" y="928"/>
                      <a:pt x="3953" y="1062"/>
                    </a:cubicBezTo>
                    <a:cubicBezTo>
                      <a:pt x="3979" y="812"/>
                      <a:pt x="3970" y="553"/>
                      <a:pt x="3944" y="303"/>
                    </a:cubicBezTo>
                    <a:cubicBezTo>
                      <a:pt x="3881" y="509"/>
                      <a:pt x="3792" y="714"/>
                      <a:pt x="3667" y="901"/>
                    </a:cubicBezTo>
                    <a:cubicBezTo>
                      <a:pt x="3774" y="616"/>
                      <a:pt x="3837" y="312"/>
                      <a:pt x="385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16"/>
              <p:cNvSpPr/>
              <p:nvPr/>
            </p:nvSpPr>
            <p:spPr>
              <a:xfrm>
                <a:off x="5011730" y="900110"/>
                <a:ext cx="1032598" cy="215076"/>
              </a:xfrm>
              <a:custGeom>
                <a:rect b="b" l="l" r="r" t="t"/>
                <a:pathLst>
                  <a:path extrusionOk="0" h="2124" w="10198">
                    <a:moveTo>
                      <a:pt x="5008" y="0"/>
                    </a:moveTo>
                    <a:cubicBezTo>
                      <a:pt x="4992" y="0"/>
                      <a:pt x="4976" y="1"/>
                      <a:pt x="4961" y="1"/>
                    </a:cubicBezTo>
                    <a:cubicBezTo>
                      <a:pt x="4497" y="10"/>
                      <a:pt x="4024" y="81"/>
                      <a:pt x="3569" y="170"/>
                    </a:cubicBezTo>
                    <a:cubicBezTo>
                      <a:pt x="2837" y="313"/>
                      <a:pt x="2106" y="527"/>
                      <a:pt x="1446" y="884"/>
                    </a:cubicBezTo>
                    <a:cubicBezTo>
                      <a:pt x="955" y="1143"/>
                      <a:pt x="500" y="1490"/>
                      <a:pt x="134" y="1910"/>
                    </a:cubicBezTo>
                    <a:cubicBezTo>
                      <a:pt x="90" y="1981"/>
                      <a:pt x="45" y="2052"/>
                      <a:pt x="1" y="2124"/>
                    </a:cubicBezTo>
                    <a:cubicBezTo>
                      <a:pt x="643" y="1705"/>
                      <a:pt x="1455" y="1553"/>
                      <a:pt x="2222" y="1544"/>
                    </a:cubicBezTo>
                    <a:cubicBezTo>
                      <a:pt x="2269" y="1543"/>
                      <a:pt x="2315" y="1542"/>
                      <a:pt x="2362" y="1542"/>
                    </a:cubicBezTo>
                    <a:cubicBezTo>
                      <a:pt x="3081" y="1542"/>
                      <a:pt x="3794" y="1667"/>
                      <a:pt x="4506" y="1776"/>
                    </a:cubicBezTo>
                    <a:cubicBezTo>
                      <a:pt x="5469" y="1928"/>
                      <a:pt x="6435" y="2048"/>
                      <a:pt x="7388" y="2048"/>
                    </a:cubicBezTo>
                    <a:cubicBezTo>
                      <a:pt x="8342" y="2048"/>
                      <a:pt x="9283" y="1928"/>
                      <a:pt x="10197" y="1598"/>
                    </a:cubicBezTo>
                    <a:cubicBezTo>
                      <a:pt x="9885" y="1374"/>
                      <a:pt x="9564" y="1143"/>
                      <a:pt x="9216" y="973"/>
                    </a:cubicBezTo>
                    <a:cubicBezTo>
                      <a:pt x="8877" y="812"/>
                      <a:pt x="8511" y="705"/>
                      <a:pt x="8154" y="598"/>
                    </a:cubicBezTo>
                    <a:cubicBezTo>
                      <a:pt x="7126" y="299"/>
                      <a:pt x="6080" y="0"/>
                      <a:pt x="500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16"/>
              <p:cNvSpPr/>
              <p:nvPr/>
            </p:nvSpPr>
            <p:spPr>
              <a:xfrm>
                <a:off x="4953913" y="886440"/>
                <a:ext cx="1062367" cy="298413"/>
              </a:xfrm>
              <a:custGeom>
                <a:rect b="b" l="l" r="r" t="t"/>
                <a:pathLst>
                  <a:path extrusionOk="0" h="2947" w="10492">
                    <a:moveTo>
                      <a:pt x="10466" y="1589"/>
                    </a:moveTo>
                    <a:cubicBezTo>
                      <a:pt x="10475" y="1595"/>
                      <a:pt x="10483" y="1601"/>
                      <a:pt x="10492" y="1608"/>
                    </a:cubicBezTo>
                    <a:cubicBezTo>
                      <a:pt x="10484" y="1602"/>
                      <a:pt x="10475" y="1596"/>
                      <a:pt x="10466" y="1589"/>
                    </a:cubicBezTo>
                    <a:close/>
                    <a:moveTo>
                      <a:pt x="5444" y="0"/>
                    </a:moveTo>
                    <a:cubicBezTo>
                      <a:pt x="3443" y="0"/>
                      <a:pt x="1447" y="933"/>
                      <a:pt x="206" y="2500"/>
                    </a:cubicBezTo>
                    <a:cubicBezTo>
                      <a:pt x="99" y="2634"/>
                      <a:pt x="1" y="2794"/>
                      <a:pt x="45" y="2946"/>
                    </a:cubicBezTo>
                    <a:cubicBezTo>
                      <a:pt x="47" y="2946"/>
                      <a:pt x="50" y="2946"/>
                      <a:pt x="52" y="2946"/>
                    </a:cubicBezTo>
                    <a:cubicBezTo>
                      <a:pt x="117" y="2946"/>
                      <a:pt x="243" y="2828"/>
                      <a:pt x="277" y="2776"/>
                    </a:cubicBezTo>
                    <a:cubicBezTo>
                      <a:pt x="1134" y="1411"/>
                      <a:pt x="2668" y="573"/>
                      <a:pt x="4256" y="305"/>
                    </a:cubicBezTo>
                    <a:cubicBezTo>
                      <a:pt x="4822" y="213"/>
                      <a:pt x="5286" y="166"/>
                      <a:pt x="5720" y="166"/>
                    </a:cubicBezTo>
                    <a:cubicBezTo>
                      <a:pt x="6503" y="166"/>
                      <a:pt x="7184" y="319"/>
                      <a:pt x="8172" y="635"/>
                    </a:cubicBezTo>
                    <a:cubicBezTo>
                      <a:pt x="8704" y="801"/>
                      <a:pt x="10079" y="1324"/>
                      <a:pt x="10466" y="1589"/>
                    </a:cubicBezTo>
                    <a:lnTo>
                      <a:pt x="10466" y="1589"/>
                    </a:lnTo>
                    <a:cubicBezTo>
                      <a:pt x="9562" y="949"/>
                      <a:pt x="8537" y="570"/>
                      <a:pt x="7459" y="305"/>
                    </a:cubicBezTo>
                    <a:cubicBezTo>
                      <a:pt x="7093" y="207"/>
                      <a:pt x="6718" y="118"/>
                      <a:pt x="6344" y="64"/>
                    </a:cubicBezTo>
                    <a:cubicBezTo>
                      <a:pt x="6045" y="21"/>
                      <a:pt x="5745" y="0"/>
                      <a:pt x="54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897" name="Google Shape;1897;p16"/>
          <p:cNvGrpSpPr/>
          <p:nvPr/>
        </p:nvGrpSpPr>
        <p:grpSpPr>
          <a:xfrm rot="-411809">
            <a:off x="-691349" y="2049766"/>
            <a:ext cx="2987949" cy="5118533"/>
            <a:chOff x="-1072461" y="2126055"/>
            <a:chExt cx="2988050" cy="5118707"/>
          </a:xfrm>
        </p:grpSpPr>
        <p:grpSp>
          <p:nvGrpSpPr>
            <p:cNvPr id="1898" name="Google Shape;1898;p16"/>
            <p:cNvGrpSpPr/>
            <p:nvPr/>
          </p:nvGrpSpPr>
          <p:grpSpPr>
            <a:xfrm rot="-373500">
              <a:off x="-956004" y="2206215"/>
              <a:ext cx="1600037" cy="2235012"/>
              <a:chOff x="3996441" y="87120"/>
              <a:chExt cx="849227" cy="1186243"/>
            </a:xfrm>
          </p:grpSpPr>
          <p:sp>
            <p:nvSpPr>
              <p:cNvPr id="1899" name="Google Shape;1899;p16"/>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16"/>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16"/>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16"/>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16"/>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16"/>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16"/>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16"/>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16"/>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16"/>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16"/>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10" name="Google Shape;1910;p16"/>
            <p:cNvGrpSpPr/>
            <p:nvPr/>
          </p:nvGrpSpPr>
          <p:grpSpPr>
            <a:xfrm rot="-3689794">
              <a:off x="-740433" y="4870354"/>
              <a:ext cx="2605749" cy="1664564"/>
              <a:chOff x="5669385" y="-152150"/>
              <a:chExt cx="1383042" cy="883494"/>
            </a:xfrm>
          </p:grpSpPr>
          <p:sp>
            <p:nvSpPr>
              <p:cNvPr id="1911" name="Google Shape;1911;p16"/>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16"/>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16"/>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16"/>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16"/>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16"/>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16"/>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18" name="Google Shape;1918;p16"/>
            <p:cNvGrpSpPr/>
            <p:nvPr/>
          </p:nvGrpSpPr>
          <p:grpSpPr>
            <a:xfrm rot="10592362">
              <a:off x="-614421" y="3671006"/>
              <a:ext cx="1228830" cy="1463922"/>
              <a:chOff x="5806687" y="1410545"/>
              <a:chExt cx="477012" cy="568271"/>
            </a:xfrm>
          </p:grpSpPr>
          <p:sp>
            <p:nvSpPr>
              <p:cNvPr id="1919" name="Google Shape;1919;p16"/>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16"/>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16"/>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16"/>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923" name="Google Shape;1923;p16"/>
          <p:cNvGrpSpPr/>
          <p:nvPr/>
        </p:nvGrpSpPr>
        <p:grpSpPr>
          <a:xfrm>
            <a:off x="-780998" y="-1407395"/>
            <a:ext cx="3915086" cy="2814806"/>
            <a:chOff x="-780998" y="-1407395"/>
            <a:chExt cx="3915086" cy="2814806"/>
          </a:xfrm>
        </p:grpSpPr>
        <p:grpSp>
          <p:nvGrpSpPr>
            <p:cNvPr id="1924" name="Google Shape;1924;p16"/>
            <p:cNvGrpSpPr/>
            <p:nvPr/>
          </p:nvGrpSpPr>
          <p:grpSpPr>
            <a:xfrm rot="5400000">
              <a:off x="-154303" y="-805758"/>
              <a:ext cx="1277621" cy="1459061"/>
              <a:chOff x="7040587" y="1131380"/>
              <a:chExt cx="470735" cy="537586"/>
            </a:xfrm>
          </p:grpSpPr>
          <p:sp>
            <p:nvSpPr>
              <p:cNvPr id="1925" name="Google Shape;1925;p16"/>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16"/>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16"/>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16"/>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29" name="Google Shape;1929;p16"/>
            <p:cNvGrpSpPr/>
            <p:nvPr/>
          </p:nvGrpSpPr>
          <p:grpSpPr>
            <a:xfrm flipH="1">
              <a:off x="-780998" y="-1407395"/>
              <a:ext cx="3915086" cy="2814806"/>
              <a:chOff x="5831475" y="-1432142"/>
              <a:chExt cx="3913130" cy="2814806"/>
            </a:xfrm>
          </p:grpSpPr>
          <p:grpSp>
            <p:nvGrpSpPr>
              <p:cNvPr id="1930" name="Google Shape;1930;p16"/>
              <p:cNvGrpSpPr/>
              <p:nvPr/>
            </p:nvGrpSpPr>
            <p:grpSpPr>
              <a:xfrm rot="-6013754">
                <a:off x="6273282" y="-1563894"/>
                <a:ext cx="1600070" cy="2235058"/>
                <a:chOff x="3996441" y="87120"/>
                <a:chExt cx="849227" cy="1186243"/>
              </a:xfrm>
            </p:grpSpPr>
            <p:sp>
              <p:nvSpPr>
                <p:cNvPr id="1931" name="Google Shape;1931;p16"/>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16"/>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16"/>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16"/>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16"/>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16"/>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16"/>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16"/>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16"/>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16"/>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16"/>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2" name="Google Shape;1942;p16"/>
              <p:cNvGrpSpPr/>
              <p:nvPr/>
            </p:nvGrpSpPr>
            <p:grpSpPr>
              <a:xfrm>
                <a:off x="7005754" y="-391263"/>
                <a:ext cx="2138241" cy="999056"/>
                <a:chOff x="1889010" y="646259"/>
                <a:chExt cx="944912" cy="441494"/>
              </a:xfrm>
            </p:grpSpPr>
            <p:sp>
              <p:nvSpPr>
                <p:cNvPr id="1943" name="Google Shape;1943;p16"/>
                <p:cNvSpPr/>
                <p:nvPr/>
              </p:nvSpPr>
              <p:spPr>
                <a:xfrm>
                  <a:off x="1889010" y="646259"/>
                  <a:ext cx="944912" cy="441494"/>
                </a:xfrm>
                <a:custGeom>
                  <a:rect b="b" l="l" r="r" t="t"/>
                  <a:pathLst>
                    <a:path extrusionOk="0" h="4360" w="9332">
                      <a:moveTo>
                        <a:pt x="9332" y="1"/>
                      </a:moveTo>
                      <a:cubicBezTo>
                        <a:pt x="8922" y="634"/>
                        <a:pt x="8565" y="1312"/>
                        <a:pt x="8137" y="1937"/>
                      </a:cubicBezTo>
                      <a:cubicBezTo>
                        <a:pt x="7699" y="2561"/>
                        <a:pt x="7200" y="3230"/>
                        <a:pt x="6513" y="3551"/>
                      </a:cubicBezTo>
                      <a:cubicBezTo>
                        <a:pt x="6245" y="3685"/>
                        <a:pt x="5960" y="3819"/>
                        <a:pt x="5665" y="3873"/>
                      </a:cubicBezTo>
                      <a:cubicBezTo>
                        <a:pt x="5533" y="3901"/>
                        <a:pt x="5399" y="3912"/>
                        <a:pt x="5263" y="3912"/>
                      </a:cubicBezTo>
                      <a:cubicBezTo>
                        <a:pt x="5142" y="3912"/>
                        <a:pt x="5020" y="3903"/>
                        <a:pt x="4898" y="3890"/>
                      </a:cubicBezTo>
                      <a:cubicBezTo>
                        <a:pt x="4711" y="3873"/>
                        <a:pt x="4532" y="3846"/>
                        <a:pt x="4354" y="3783"/>
                      </a:cubicBezTo>
                      <a:cubicBezTo>
                        <a:pt x="4167" y="3703"/>
                        <a:pt x="3997" y="3569"/>
                        <a:pt x="3837" y="3444"/>
                      </a:cubicBezTo>
                      <a:cubicBezTo>
                        <a:pt x="3194" y="2927"/>
                        <a:pt x="2570" y="2383"/>
                        <a:pt x="1972" y="1812"/>
                      </a:cubicBezTo>
                      <a:cubicBezTo>
                        <a:pt x="1687" y="1535"/>
                        <a:pt x="1133" y="1018"/>
                        <a:pt x="777" y="831"/>
                      </a:cubicBezTo>
                      <a:lnTo>
                        <a:pt x="1" y="822"/>
                      </a:lnTo>
                      <a:lnTo>
                        <a:pt x="1" y="822"/>
                      </a:lnTo>
                      <a:cubicBezTo>
                        <a:pt x="348" y="1045"/>
                        <a:pt x="679" y="1321"/>
                        <a:pt x="1035" y="1509"/>
                      </a:cubicBezTo>
                      <a:cubicBezTo>
                        <a:pt x="1392" y="1696"/>
                        <a:pt x="1687" y="1981"/>
                        <a:pt x="1972" y="2258"/>
                      </a:cubicBezTo>
                      <a:cubicBezTo>
                        <a:pt x="2570" y="2829"/>
                        <a:pt x="3194" y="3373"/>
                        <a:pt x="3837" y="3890"/>
                      </a:cubicBezTo>
                      <a:cubicBezTo>
                        <a:pt x="3997" y="4024"/>
                        <a:pt x="4167" y="4149"/>
                        <a:pt x="4354" y="4229"/>
                      </a:cubicBezTo>
                      <a:cubicBezTo>
                        <a:pt x="4532" y="4301"/>
                        <a:pt x="4711" y="4328"/>
                        <a:pt x="4898" y="4345"/>
                      </a:cubicBezTo>
                      <a:cubicBezTo>
                        <a:pt x="5018" y="4354"/>
                        <a:pt x="5138" y="4360"/>
                        <a:pt x="5257" y="4360"/>
                      </a:cubicBezTo>
                      <a:cubicBezTo>
                        <a:pt x="5395" y="4360"/>
                        <a:pt x="5531" y="4351"/>
                        <a:pt x="5665" y="4328"/>
                      </a:cubicBezTo>
                      <a:cubicBezTo>
                        <a:pt x="5960" y="4265"/>
                        <a:pt x="6245" y="4140"/>
                        <a:pt x="6513" y="4006"/>
                      </a:cubicBezTo>
                      <a:cubicBezTo>
                        <a:pt x="7200" y="3676"/>
                        <a:pt x="7699" y="3016"/>
                        <a:pt x="8137" y="2383"/>
                      </a:cubicBezTo>
                      <a:cubicBezTo>
                        <a:pt x="8565" y="1758"/>
                        <a:pt x="8922" y="1089"/>
                        <a:pt x="9332" y="447"/>
                      </a:cubicBezTo>
                      <a:lnTo>
                        <a:pt x="9332" y="1"/>
                      </a:lnTo>
                      <a:close/>
                    </a:path>
                  </a:pathLst>
                </a:custGeom>
                <a:solidFill>
                  <a:srgbClr val="8A63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16"/>
                <p:cNvSpPr/>
                <p:nvPr/>
              </p:nvSpPr>
              <p:spPr>
                <a:xfrm>
                  <a:off x="1889010" y="646259"/>
                  <a:ext cx="944912" cy="441494"/>
                </a:xfrm>
                <a:custGeom>
                  <a:rect b="b" l="l" r="r" t="t"/>
                  <a:pathLst>
                    <a:path extrusionOk="0" h="4360" w="9332">
                      <a:moveTo>
                        <a:pt x="9332" y="1"/>
                      </a:moveTo>
                      <a:cubicBezTo>
                        <a:pt x="8922" y="634"/>
                        <a:pt x="8565" y="1312"/>
                        <a:pt x="8137" y="1937"/>
                      </a:cubicBezTo>
                      <a:cubicBezTo>
                        <a:pt x="7699" y="2561"/>
                        <a:pt x="7200" y="3230"/>
                        <a:pt x="6513" y="3551"/>
                      </a:cubicBezTo>
                      <a:cubicBezTo>
                        <a:pt x="6245" y="3685"/>
                        <a:pt x="5960" y="3819"/>
                        <a:pt x="5665" y="3873"/>
                      </a:cubicBezTo>
                      <a:cubicBezTo>
                        <a:pt x="5533" y="3901"/>
                        <a:pt x="5399" y="3912"/>
                        <a:pt x="5263" y="3912"/>
                      </a:cubicBezTo>
                      <a:cubicBezTo>
                        <a:pt x="5142" y="3912"/>
                        <a:pt x="5020" y="3903"/>
                        <a:pt x="4898" y="3890"/>
                      </a:cubicBezTo>
                      <a:cubicBezTo>
                        <a:pt x="4711" y="3873"/>
                        <a:pt x="4532" y="3846"/>
                        <a:pt x="4354" y="3783"/>
                      </a:cubicBezTo>
                      <a:cubicBezTo>
                        <a:pt x="4167" y="3703"/>
                        <a:pt x="3997" y="3569"/>
                        <a:pt x="3837" y="3444"/>
                      </a:cubicBezTo>
                      <a:cubicBezTo>
                        <a:pt x="3194" y="2927"/>
                        <a:pt x="2570" y="2383"/>
                        <a:pt x="1972" y="1812"/>
                      </a:cubicBezTo>
                      <a:cubicBezTo>
                        <a:pt x="1687" y="1535"/>
                        <a:pt x="1133" y="1018"/>
                        <a:pt x="777" y="831"/>
                      </a:cubicBezTo>
                      <a:lnTo>
                        <a:pt x="1" y="822"/>
                      </a:lnTo>
                      <a:lnTo>
                        <a:pt x="1" y="822"/>
                      </a:lnTo>
                      <a:cubicBezTo>
                        <a:pt x="348" y="1045"/>
                        <a:pt x="679" y="1321"/>
                        <a:pt x="1035" y="1509"/>
                      </a:cubicBezTo>
                      <a:cubicBezTo>
                        <a:pt x="1392" y="1696"/>
                        <a:pt x="1687" y="1981"/>
                        <a:pt x="1972" y="2258"/>
                      </a:cubicBezTo>
                      <a:cubicBezTo>
                        <a:pt x="2570" y="2829"/>
                        <a:pt x="3194" y="3373"/>
                        <a:pt x="3837" y="3890"/>
                      </a:cubicBezTo>
                      <a:cubicBezTo>
                        <a:pt x="3997" y="4024"/>
                        <a:pt x="4167" y="4149"/>
                        <a:pt x="4354" y="4229"/>
                      </a:cubicBezTo>
                      <a:cubicBezTo>
                        <a:pt x="4532" y="4301"/>
                        <a:pt x="4711" y="4328"/>
                        <a:pt x="4898" y="4345"/>
                      </a:cubicBezTo>
                      <a:cubicBezTo>
                        <a:pt x="5018" y="4354"/>
                        <a:pt x="5138" y="4360"/>
                        <a:pt x="5257" y="4360"/>
                      </a:cubicBezTo>
                      <a:cubicBezTo>
                        <a:pt x="5395" y="4360"/>
                        <a:pt x="5531" y="4351"/>
                        <a:pt x="5665" y="4328"/>
                      </a:cubicBezTo>
                      <a:cubicBezTo>
                        <a:pt x="5960" y="4265"/>
                        <a:pt x="6245" y="4140"/>
                        <a:pt x="6513" y="4006"/>
                      </a:cubicBezTo>
                      <a:cubicBezTo>
                        <a:pt x="7200" y="3676"/>
                        <a:pt x="7699" y="3016"/>
                        <a:pt x="8137" y="2383"/>
                      </a:cubicBezTo>
                      <a:cubicBezTo>
                        <a:pt x="8565" y="1758"/>
                        <a:pt x="8922" y="1089"/>
                        <a:pt x="9332" y="447"/>
                      </a:cubicBezTo>
                      <a:lnTo>
                        <a:pt x="933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16"/>
                <p:cNvSpPr/>
                <p:nvPr/>
              </p:nvSpPr>
              <p:spPr>
                <a:xfrm>
                  <a:off x="1889010" y="668839"/>
                  <a:ext cx="944912" cy="418913"/>
                </a:xfrm>
                <a:custGeom>
                  <a:rect b="b" l="l" r="r" t="t"/>
                  <a:pathLst>
                    <a:path extrusionOk="0" h="4137" w="9332">
                      <a:moveTo>
                        <a:pt x="9332" y="1"/>
                      </a:moveTo>
                      <a:cubicBezTo>
                        <a:pt x="8797" y="1089"/>
                        <a:pt x="8110" y="2106"/>
                        <a:pt x="7280" y="3007"/>
                      </a:cubicBezTo>
                      <a:cubicBezTo>
                        <a:pt x="7111" y="3186"/>
                        <a:pt x="6932" y="3364"/>
                        <a:pt x="6727" y="3498"/>
                      </a:cubicBezTo>
                      <a:cubicBezTo>
                        <a:pt x="6442" y="3676"/>
                        <a:pt x="6111" y="3748"/>
                        <a:pt x="5781" y="3801"/>
                      </a:cubicBezTo>
                      <a:cubicBezTo>
                        <a:pt x="5555" y="3841"/>
                        <a:pt x="5323" y="3870"/>
                        <a:pt x="5094" y="3870"/>
                      </a:cubicBezTo>
                      <a:cubicBezTo>
                        <a:pt x="4916" y="3870"/>
                        <a:pt x="4739" y="3853"/>
                        <a:pt x="4568" y="3810"/>
                      </a:cubicBezTo>
                      <a:cubicBezTo>
                        <a:pt x="3944" y="3641"/>
                        <a:pt x="3462" y="3159"/>
                        <a:pt x="2989" y="2713"/>
                      </a:cubicBezTo>
                      <a:cubicBezTo>
                        <a:pt x="2168" y="1928"/>
                        <a:pt x="1285" y="1223"/>
                        <a:pt x="331" y="608"/>
                      </a:cubicBezTo>
                      <a:lnTo>
                        <a:pt x="1" y="599"/>
                      </a:lnTo>
                      <a:lnTo>
                        <a:pt x="1" y="599"/>
                      </a:lnTo>
                      <a:cubicBezTo>
                        <a:pt x="348" y="822"/>
                        <a:pt x="679" y="1098"/>
                        <a:pt x="1035" y="1286"/>
                      </a:cubicBezTo>
                      <a:cubicBezTo>
                        <a:pt x="1392" y="1473"/>
                        <a:pt x="1687" y="1758"/>
                        <a:pt x="1972" y="2035"/>
                      </a:cubicBezTo>
                      <a:cubicBezTo>
                        <a:pt x="2570" y="2606"/>
                        <a:pt x="3194" y="3150"/>
                        <a:pt x="3837" y="3667"/>
                      </a:cubicBezTo>
                      <a:cubicBezTo>
                        <a:pt x="3997" y="3801"/>
                        <a:pt x="4167" y="3926"/>
                        <a:pt x="4354" y="4006"/>
                      </a:cubicBezTo>
                      <a:cubicBezTo>
                        <a:pt x="4532" y="4078"/>
                        <a:pt x="4711" y="4105"/>
                        <a:pt x="4898" y="4122"/>
                      </a:cubicBezTo>
                      <a:cubicBezTo>
                        <a:pt x="5018" y="4131"/>
                        <a:pt x="5138" y="4137"/>
                        <a:pt x="5257" y="4137"/>
                      </a:cubicBezTo>
                      <a:cubicBezTo>
                        <a:pt x="5395" y="4137"/>
                        <a:pt x="5531" y="4128"/>
                        <a:pt x="5665" y="4105"/>
                      </a:cubicBezTo>
                      <a:cubicBezTo>
                        <a:pt x="5960" y="4042"/>
                        <a:pt x="6245" y="3917"/>
                        <a:pt x="6513" y="3783"/>
                      </a:cubicBezTo>
                      <a:cubicBezTo>
                        <a:pt x="7200" y="3453"/>
                        <a:pt x="7699" y="2793"/>
                        <a:pt x="8137" y="2160"/>
                      </a:cubicBezTo>
                      <a:cubicBezTo>
                        <a:pt x="8565" y="1535"/>
                        <a:pt x="8922" y="866"/>
                        <a:pt x="9332" y="224"/>
                      </a:cubicBezTo>
                      <a:lnTo>
                        <a:pt x="9332" y="1"/>
                      </a:ln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6" name="Google Shape;1946;p16"/>
              <p:cNvGrpSpPr/>
              <p:nvPr/>
            </p:nvGrpSpPr>
            <p:grpSpPr>
              <a:xfrm rot="-655394">
                <a:off x="8234113" y="-186015"/>
                <a:ext cx="1385610" cy="1450537"/>
                <a:chOff x="6541903" y="866189"/>
                <a:chExt cx="510528" cy="534450"/>
              </a:xfrm>
            </p:grpSpPr>
            <p:sp>
              <p:nvSpPr>
                <p:cNvPr id="1947" name="Google Shape;1947;p16"/>
                <p:cNvSpPr/>
                <p:nvPr/>
              </p:nvSpPr>
              <p:spPr>
                <a:xfrm>
                  <a:off x="6541903" y="866189"/>
                  <a:ext cx="510528" cy="534450"/>
                </a:xfrm>
                <a:custGeom>
                  <a:rect b="b" l="l" r="r" t="t"/>
                  <a:pathLst>
                    <a:path extrusionOk="0" h="5278" w="5042">
                      <a:moveTo>
                        <a:pt x="3760" y="1"/>
                      </a:moveTo>
                      <a:cubicBezTo>
                        <a:pt x="3713" y="1"/>
                        <a:pt x="3669" y="5"/>
                        <a:pt x="3632" y="15"/>
                      </a:cubicBezTo>
                      <a:cubicBezTo>
                        <a:pt x="2829" y="229"/>
                        <a:pt x="2240" y="933"/>
                        <a:pt x="1883" y="1683"/>
                      </a:cubicBezTo>
                      <a:cubicBezTo>
                        <a:pt x="1526" y="2432"/>
                        <a:pt x="1339" y="3253"/>
                        <a:pt x="1000" y="4020"/>
                      </a:cubicBezTo>
                      <a:cubicBezTo>
                        <a:pt x="777" y="4529"/>
                        <a:pt x="438" y="4921"/>
                        <a:pt x="1" y="5278"/>
                      </a:cubicBezTo>
                      <a:cubicBezTo>
                        <a:pt x="1339" y="4725"/>
                        <a:pt x="2731" y="4109"/>
                        <a:pt x="3605" y="2950"/>
                      </a:cubicBezTo>
                      <a:cubicBezTo>
                        <a:pt x="4078" y="2334"/>
                        <a:pt x="4399" y="1567"/>
                        <a:pt x="5041" y="1130"/>
                      </a:cubicBezTo>
                      <a:cubicBezTo>
                        <a:pt x="4970" y="701"/>
                        <a:pt x="4667" y="362"/>
                        <a:pt x="4292" y="139"/>
                      </a:cubicBezTo>
                      <a:cubicBezTo>
                        <a:pt x="4165" y="62"/>
                        <a:pt x="3937" y="1"/>
                        <a:pt x="3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16"/>
                <p:cNvSpPr/>
                <p:nvPr/>
              </p:nvSpPr>
              <p:spPr>
                <a:xfrm>
                  <a:off x="6623212" y="874795"/>
                  <a:ext cx="418386" cy="471669"/>
                </a:xfrm>
                <a:custGeom>
                  <a:rect b="b" l="l" r="r" t="t"/>
                  <a:pathLst>
                    <a:path extrusionOk="0" h="4658" w="4132">
                      <a:moveTo>
                        <a:pt x="3382" y="1"/>
                      </a:moveTo>
                      <a:cubicBezTo>
                        <a:pt x="3177" y="224"/>
                        <a:pt x="2998" y="474"/>
                        <a:pt x="2855" y="750"/>
                      </a:cubicBezTo>
                      <a:cubicBezTo>
                        <a:pt x="2873" y="509"/>
                        <a:pt x="2927" y="269"/>
                        <a:pt x="3025" y="54"/>
                      </a:cubicBezTo>
                      <a:lnTo>
                        <a:pt x="3025" y="54"/>
                      </a:lnTo>
                      <a:cubicBezTo>
                        <a:pt x="2820" y="376"/>
                        <a:pt x="2695" y="741"/>
                        <a:pt x="2570" y="1107"/>
                      </a:cubicBezTo>
                      <a:cubicBezTo>
                        <a:pt x="2606" y="839"/>
                        <a:pt x="2632" y="563"/>
                        <a:pt x="2659" y="295"/>
                      </a:cubicBezTo>
                      <a:lnTo>
                        <a:pt x="2659" y="295"/>
                      </a:lnTo>
                      <a:cubicBezTo>
                        <a:pt x="2418" y="750"/>
                        <a:pt x="2222" y="1232"/>
                        <a:pt x="2088" y="1732"/>
                      </a:cubicBezTo>
                      <a:cubicBezTo>
                        <a:pt x="2035" y="1419"/>
                        <a:pt x="2061" y="1098"/>
                        <a:pt x="2106" y="786"/>
                      </a:cubicBezTo>
                      <a:lnTo>
                        <a:pt x="2106" y="786"/>
                      </a:lnTo>
                      <a:cubicBezTo>
                        <a:pt x="1874" y="1250"/>
                        <a:pt x="1740" y="1758"/>
                        <a:pt x="1696" y="2276"/>
                      </a:cubicBezTo>
                      <a:cubicBezTo>
                        <a:pt x="1615" y="1928"/>
                        <a:pt x="1580" y="1571"/>
                        <a:pt x="1589" y="1214"/>
                      </a:cubicBezTo>
                      <a:lnTo>
                        <a:pt x="1589" y="1214"/>
                      </a:lnTo>
                      <a:cubicBezTo>
                        <a:pt x="1419" y="1696"/>
                        <a:pt x="1348" y="2213"/>
                        <a:pt x="1375" y="2722"/>
                      </a:cubicBezTo>
                      <a:cubicBezTo>
                        <a:pt x="1268" y="2410"/>
                        <a:pt x="1196" y="2088"/>
                        <a:pt x="1160" y="1767"/>
                      </a:cubicBezTo>
                      <a:cubicBezTo>
                        <a:pt x="1071" y="2213"/>
                        <a:pt x="1036" y="2677"/>
                        <a:pt x="1053" y="3132"/>
                      </a:cubicBezTo>
                      <a:cubicBezTo>
                        <a:pt x="1000" y="2918"/>
                        <a:pt x="937" y="2731"/>
                        <a:pt x="937" y="2517"/>
                      </a:cubicBezTo>
                      <a:cubicBezTo>
                        <a:pt x="920" y="2856"/>
                        <a:pt x="893" y="3204"/>
                        <a:pt x="875" y="3551"/>
                      </a:cubicBezTo>
                      <a:lnTo>
                        <a:pt x="786" y="2900"/>
                      </a:lnTo>
                      <a:cubicBezTo>
                        <a:pt x="741" y="3248"/>
                        <a:pt x="688" y="3587"/>
                        <a:pt x="625" y="3926"/>
                      </a:cubicBezTo>
                      <a:cubicBezTo>
                        <a:pt x="607" y="3721"/>
                        <a:pt x="607" y="3507"/>
                        <a:pt x="616" y="3302"/>
                      </a:cubicBezTo>
                      <a:lnTo>
                        <a:pt x="616" y="3302"/>
                      </a:lnTo>
                      <a:cubicBezTo>
                        <a:pt x="572" y="3801"/>
                        <a:pt x="340" y="4292"/>
                        <a:pt x="1" y="4658"/>
                      </a:cubicBezTo>
                      <a:cubicBezTo>
                        <a:pt x="509" y="4568"/>
                        <a:pt x="991" y="4328"/>
                        <a:pt x="1375" y="3980"/>
                      </a:cubicBezTo>
                      <a:lnTo>
                        <a:pt x="1375" y="3980"/>
                      </a:lnTo>
                      <a:cubicBezTo>
                        <a:pt x="1187" y="4060"/>
                        <a:pt x="991" y="4105"/>
                        <a:pt x="795" y="4113"/>
                      </a:cubicBezTo>
                      <a:cubicBezTo>
                        <a:pt x="1223" y="3899"/>
                        <a:pt x="1651" y="3694"/>
                        <a:pt x="2070" y="3489"/>
                      </a:cubicBezTo>
                      <a:lnTo>
                        <a:pt x="2070" y="3489"/>
                      </a:lnTo>
                      <a:cubicBezTo>
                        <a:pt x="1776" y="3498"/>
                        <a:pt x="1482" y="3569"/>
                        <a:pt x="1205" y="3676"/>
                      </a:cubicBezTo>
                      <a:lnTo>
                        <a:pt x="2427" y="3043"/>
                      </a:lnTo>
                      <a:lnTo>
                        <a:pt x="2427" y="3043"/>
                      </a:lnTo>
                      <a:cubicBezTo>
                        <a:pt x="2160" y="3096"/>
                        <a:pt x="1901" y="3159"/>
                        <a:pt x="1642" y="3230"/>
                      </a:cubicBezTo>
                      <a:cubicBezTo>
                        <a:pt x="1972" y="3043"/>
                        <a:pt x="2320" y="2865"/>
                        <a:pt x="2668" y="2704"/>
                      </a:cubicBezTo>
                      <a:lnTo>
                        <a:pt x="2668" y="2704"/>
                      </a:lnTo>
                      <a:cubicBezTo>
                        <a:pt x="2347" y="2731"/>
                        <a:pt x="2026" y="2820"/>
                        <a:pt x="1722" y="2918"/>
                      </a:cubicBezTo>
                      <a:cubicBezTo>
                        <a:pt x="2142" y="2686"/>
                        <a:pt x="2570" y="2454"/>
                        <a:pt x="2998" y="2222"/>
                      </a:cubicBezTo>
                      <a:lnTo>
                        <a:pt x="2998" y="2222"/>
                      </a:lnTo>
                      <a:cubicBezTo>
                        <a:pt x="2650" y="2267"/>
                        <a:pt x="2311" y="2347"/>
                        <a:pt x="1981" y="2463"/>
                      </a:cubicBezTo>
                      <a:cubicBezTo>
                        <a:pt x="2392" y="2195"/>
                        <a:pt x="2811" y="1946"/>
                        <a:pt x="3248" y="1723"/>
                      </a:cubicBezTo>
                      <a:lnTo>
                        <a:pt x="3248" y="1723"/>
                      </a:lnTo>
                      <a:cubicBezTo>
                        <a:pt x="2900" y="1758"/>
                        <a:pt x="2552" y="1848"/>
                        <a:pt x="2231" y="1972"/>
                      </a:cubicBezTo>
                      <a:cubicBezTo>
                        <a:pt x="2615" y="1660"/>
                        <a:pt x="3078" y="1446"/>
                        <a:pt x="3569" y="1357"/>
                      </a:cubicBezTo>
                      <a:cubicBezTo>
                        <a:pt x="3547" y="1356"/>
                        <a:pt x="3524" y="1356"/>
                        <a:pt x="3502" y="1356"/>
                      </a:cubicBezTo>
                      <a:cubicBezTo>
                        <a:pt x="3211" y="1356"/>
                        <a:pt x="2915" y="1409"/>
                        <a:pt x="2641" y="1509"/>
                      </a:cubicBezTo>
                      <a:cubicBezTo>
                        <a:pt x="2980" y="1285"/>
                        <a:pt x="3364" y="1134"/>
                        <a:pt x="3765" y="1054"/>
                      </a:cubicBezTo>
                      <a:cubicBezTo>
                        <a:pt x="3616" y="1021"/>
                        <a:pt x="3466" y="1005"/>
                        <a:pt x="3316" y="1005"/>
                      </a:cubicBezTo>
                      <a:cubicBezTo>
                        <a:pt x="3216" y="1005"/>
                        <a:pt x="3116" y="1013"/>
                        <a:pt x="3016" y="1027"/>
                      </a:cubicBezTo>
                      <a:lnTo>
                        <a:pt x="4131" y="706"/>
                      </a:lnTo>
                      <a:cubicBezTo>
                        <a:pt x="3972" y="654"/>
                        <a:pt x="3808" y="630"/>
                        <a:pt x="3644" y="630"/>
                      </a:cubicBezTo>
                      <a:cubicBezTo>
                        <a:pt x="3523" y="630"/>
                        <a:pt x="3402" y="643"/>
                        <a:pt x="3284" y="670"/>
                      </a:cubicBezTo>
                      <a:cubicBezTo>
                        <a:pt x="3319" y="447"/>
                        <a:pt x="3355" y="224"/>
                        <a:pt x="3382"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16"/>
                <p:cNvSpPr/>
                <p:nvPr/>
              </p:nvSpPr>
              <p:spPr>
                <a:xfrm>
                  <a:off x="6541903" y="898287"/>
                  <a:ext cx="510528" cy="502351"/>
                </a:xfrm>
                <a:custGeom>
                  <a:rect b="b" l="l" r="r" t="t"/>
                  <a:pathLst>
                    <a:path extrusionOk="0" h="4961" w="5042">
                      <a:moveTo>
                        <a:pt x="4542" y="1"/>
                      </a:moveTo>
                      <a:cubicBezTo>
                        <a:pt x="4283" y="126"/>
                        <a:pt x="4042" y="286"/>
                        <a:pt x="3828" y="474"/>
                      </a:cubicBezTo>
                      <a:cubicBezTo>
                        <a:pt x="3471" y="786"/>
                        <a:pt x="3177" y="1169"/>
                        <a:pt x="2891" y="1553"/>
                      </a:cubicBezTo>
                      <a:cubicBezTo>
                        <a:pt x="2749" y="1740"/>
                        <a:pt x="2606" y="1946"/>
                        <a:pt x="2490" y="2151"/>
                      </a:cubicBezTo>
                      <a:cubicBezTo>
                        <a:pt x="2365" y="2347"/>
                        <a:pt x="2267" y="2561"/>
                        <a:pt x="2151" y="2766"/>
                      </a:cubicBezTo>
                      <a:cubicBezTo>
                        <a:pt x="1678" y="3650"/>
                        <a:pt x="964" y="4443"/>
                        <a:pt x="81" y="4890"/>
                      </a:cubicBezTo>
                      <a:cubicBezTo>
                        <a:pt x="54" y="4916"/>
                        <a:pt x="28" y="4934"/>
                        <a:pt x="1" y="4961"/>
                      </a:cubicBezTo>
                      <a:cubicBezTo>
                        <a:pt x="1339" y="4408"/>
                        <a:pt x="2731" y="3792"/>
                        <a:pt x="3605" y="2633"/>
                      </a:cubicBezTo>
                      <a:cubicBezTo>
                        <a:pt x="4078" y="2017"/>
                        <a:pt x="4399" y="1250"/>
                        <a:pt x="5041" y="813"/>
                      </a:cubicBezTo>
                      <a:cubicBezTo>
                        <a:pt x="4988" y="483"/>
                        <a:pt x="4791" y="206"/>
                        <a:pt x="4542"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16"/>
                <p:cNvSpPr/>
                <p:nvPr/>
              </p:nvSpPr>
              <p:spPr>
                <a:xfrm>
                  <a:off x="6541903" y="887453"/>
                  <a:ext cx="470734" cy="513186"/>
                </a:xfrm>
                <a:custGeom>
                  <a:rect b="b" l="l" r="r" t="t"/>
                  <a:pathLst>
                    <a:path extrusionOk="0" h="5068" w="4649">
                      <a:moveTo>
                        <a:pt x="4399" y="1"/>
                      </a:moveTo>
                      <a:cubicBezTo>
                        <a:pt x="3400" y="625"/>
                        <a:pt x="2686" y="1651"/>
                        <a:pt x="2071" y="2668"/>
                      </a:cubicBezTo>
                      <a:cubicBezTo>
                        <a:pt x="1740" y="3212"/>
                        <a:pt x="1419" y="3765"/>
                        <a:pt x="991" y="4238"/>
                      </a:cubicBezTo>
                      <a:cubicBezTo>
                        <a:pt x="759" y="4488"/>
                        <a:pt x="500" y="4711"/>
                        <a:pt x="206" y="4889"/>
                      </a:cubicBezTo>
                      <a:cubicBezTo>
                        <a:pt x="144" y="4943"/>
                        <a:pt x="72" y="5005"/>
                        <a:pt x="1" y="5068"/>
                      </a:cubicBezTo>
                      <a:cubicBezTo>
                        <a:pt x="197" y="4988"/>
                        <a:pt x="384" y="4907"/>
                        <a:pt x="581" y="4827"/>
                      </a:cubicBezTo>
                      <a:cubicBezTo>
                        <a:pt x="1143" y="4417"/>
                        <a:pt x="1607" y="3837"/>
                        <a:pt x="1981" y="3239"/>
                      </a:cubicBezTo>
                      <a:cubicBezTo>
                        <a:pt x="2552" y="2356"/>
                        <a:pt x="3034" y="1384"/>
                        <a:pt x="3819" y="697"/>
                      </a:cubicBezTo>
                      <a:cubicBezTo>
                        <a:pt x="4060" y="482"/>
                        <a:pt x="4345" y="295"/>
                        <a:pt x="4649" y="206"/>
                      </a:cubicBezTo>
                      <a:cubicBezTo>
                        <a:pt x="4577" y="135"/>
                        <a:pt x="4488" y="63"/>
                        <a:pt x="43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951" name="Google Shape;1951;p16"/>
          <p:cNvGrpSpPr/>
          <p:nvPr/>
        </p:nvGrpSpPr>
        <p:grpSpPr>
          <a:xfrm flipH="1">
            <a:off x="5380361" y="-1040621"/>
            <a:ext cx="4888591" cy="2697128"/>
            <a:chOff x="-949798" y="-1240305"/>
            <a:chExt cx="4886148" cy="2697128"/>
          </a:xfrm>
        </p:grpSpPr>
        <p:grpSp>
          <p:nvGrpSpPr>
            <p:cNvPr id="1952" name="Google Shape;1952;p16"/>
            <p:cNvGrpSpPr/>
            <p:nvPr/>
          </p:nvGrpSpPr>
          <p:grpSpPr>
            <a:xfrm rot="5400000">
              <a:off x="2018835" y="-1557479"/>
              <a:ext cx="1600029" cy="2235001"/>
              <a:chOff x="3996441" y="87120"/>
              <a:chExt cx="849227" cy="1186243"/>
            </a:xfrm>
          </p:grpSpPr>
          <p:sp>
            <p:nvSpPr>
              <p:cNvPr id="1953" name="Google Shape;1953;p16"/>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16"/>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16"/>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16"/>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16"/>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16"/>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16"/>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16"/>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16"/>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16"/>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16"/>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64" name="Google Shape;1964;p16"/>
            <p:cNvGrpSpPr/>
            <p:nvPr/>
          </p:nvGrpSpPr>
          <p:grpSpPr>
            <a:xfrm rot="-594063">
              <a:off x="-527207" y="-194896"/>
              <a:ext cx="2986713" cy="802225"/>
              <a:chOff x="915235" y="704077"/>
              <a:chExt cx="1319859" cy="354511"/>
            </a:xfrm>
          </p:grpSpPr>
          <p:sp>
            <p:nvSpPr>
              <p:cNvPr id="1965" name="Google Shape;1965;p16"/>
              <p:cNvSpPr/>
              <p:nvPr/>
            </p:nvSpPr>
            <p:spPr>
              <a:xfrm>
                <a:off x="915235" y="704077"/>
                <a:ext cx="1319859" cy="354511"/>
              </a:xfrm>
              <a:custGeom>
                <a:rect b="b" l="l" r="r" t="t"/>
                <a:pathLst>
                  <a:path extrusionOk="0" h="3501" w="13035">
                    <a:moveTo>
                      <a:pt x="1" y="1"/>
                    </a:moveTo>
                    <a:lnTo>
                      <a:pt x="1" y="1"/>
                    </a:lnTo>
                    <a:cubicBezTo>
                      <a:pt x="946" y="1428"/>
                      <a:pt x="2365" y="2534"/>
                      <a:pt x="3988" y="3087"/>
                    </a:cubicBezTo>
                    <a:cubicBezTo>
                      <a:pt x="4794" y="3362"/>
                      <a:pt x="5645" y="3500"/>
                      <a:pt x="6495" y="3500"/>
                    </a:cubicBezTo>
                    <a:cubicBezTo>
                      <a:pt x="7385" y="3500"/>
                      <a:pt x="8274" y="3349"/>
                      <a:pt x="9109" y="3043"/>
                    </a:cubicBezTo>
                    <a:cubicBezTo>
                      <a:pt x="10635" y="2490"/>
                      <a:pt x="11919" y="1473"/>
                      <a:pt x="13034" y="286"/>
                    </a:cubicBezTo>
                    <a:lnTo>
                      <a:pt x="12651" y="277"/>
                    </a:lnTo>
                    <a:cubicBezTo>
                      <a:pt x="11625" y="1303"/>
                      <a:pt x="10456" y="2178"/>
                      <a:pt x="9100" y="2677"/>
                    </a:cubicBezTo>
                    <a:cubicBezTo>
                      <a:pt x="8270" y="2983"/>
                      <a:pt x="7388" y="3135"/>
                      <a:pt x="6506" y="3135"/>
                    </a:cubicBezTo>
                    <a:cubicBezTo>
                      <a:pt x="5664" y="3135"/>
                      <a:pt x="4821" y="2996"/>
                      <a:pt x="4024" y="2722"/>
                    </a:cubicBezTo>
                    <a:cubicBezTo>
                      <a:pt x="2552" y="2213"/>
                      <a:pt x="1250" y="1250"/>
                      <a:pt x="322" y="10"/>
                    </a:cubicBezTo>
                    <a:lnTo>
                      <a:pt x="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16"/>
              <p:cNvSpPr/>
              <p:nvPr/>
            </p:nvSpPr>
            <p:spPr>
              <a:xfrm>
                <a:off x="915235" y="704077"/>
                <a:ext cx="1319859" cy="354511"/>
              </a:xfrm>
              <a:custGeom>
                <a:rect b="b" l="l" r="r" t="t"/>
                <a:pathLst>
                  <a:path extrusionOk="0" h="3501" w="13035">
                    <a:moveTo>
                      <a:pt x="1" y="1"/>
                    </a:moveTo>
                    <a:lnTo>
                      <a:pt x="1" y="1"/>
                    </a:lnTo>
                    <a:cubicBezTo>
                      <a:pt x="946" y="1428"/>
                      <a:pt x="2365" y="2534"/>
                      <a:pt x="3988" y="3087"/>
                    </a:cubicBezTo>
                    <a:cubicBezTo>
                      <a:pt x="4794" y="3362"/>
                      <a:pt x="5645" y="3500"/>
                      <a:pt x="6495" y="3500"/>
                    </a:cubicBezTo>
                    <a:cubicBezTo>
                      <a:pt x="7385" y="3500"/>
                      <a:pt x="8274" y="3349"/>
                      <a:pt x="9109" y="3043"/>
                    </a:cubicBezTo>
                    <a:cubicBezTo>
                      <a:pt x="10635" y="2490"/>
                      <a:pt x="11919" y="1473"/>
                      <a:pt x="13034" y="286"/>
                    </a:cubicBezTo>
                    <a:lnTo>
                      <a:pt x="12713" y="277"/>
                    </a:lnTo>
                    <a:cubicBezTo>
                      <a:pt x="12490" y="554"/>
                      <a:pt x="12249" y="804"/>
                      <a:pt x="11991" y="1045"/>
                    </a:cubicBezTo>
                    <a:cubicBezTo>
                      <a:pt x="11652" y="1357"/>
                      <a:pt x="11286" y="1624"/>
                      <a:pt x="10920" y="1901"/>
                    </a:cubicBezTo>
                    <a:cubicBezTo>
                      <a:pt x="10581" y="2151"/>
                      <a:pt x="10224" y="2409"/>
                      <a:pt x="9841" y="2570"/>
                    </a:cubicBezTo>
                    <a:cubicBezTo>
                      <a:pt x="8767" y="3034"/>
                      <a:pt x="7591" y="3384"/>
                      <a:pt x="6432" y="3384"/>
                    </a:cubicBezTo>
                    <a:cubicBezTo>
                      <a:pt x="6030" y="3384"/>
                      <a:pt x="5630" y="3342"/>
                      <a:pt x="5237" y="3248"/>
                    </a:cubicBezTo>
                    <a:cubicBezTo>
                      <a:pt x="3890" y="2927"/>
                      <a:pt x="2543" y="2427"/>
                      <a:pt x="1508" y="1508"/>
                    </a:cubicBezTo>
                    <a:cubicBezTo>
                      <a:pt x="1267" y="1294"/>
                      <a:pt x="1053" y="1062"/>
                      <a:pt x="839" y="830"/>
                    </a:cubicBezTo>
                    <a:cubicBezTo>
                      <a:pt x="598" y="572"/>
                      <a:pt x="366" y="304"/>
                      <a:pt x="197" y="10"/>
                    </a:cubicBezTo>
                    <a:lnTo>
                      <a:pt x="1" y="1"/>
                    </a:ln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67" name="Google Shape;1967;p16"/>
            <p:cNvGrpSpPr/>
            <p:nvPr/>
          </p:nvGrpSpPr>
          <p:grpSpPr>
            <a:xfrm rot="9331052">
              <a:off x="-558620" y="-1009244"/>
              <a:ext cx="1600032" cy="2235005"/>
              <a:chOff x="3996441" y="87120"/>
              <a:chExt cx="849227" cy="1186243"/>
            </a:xfrm>
          </p:grpSpPr>
          <p:sp>
            <p:nvSpPr>
              <p:cNvPr id="1968" name="Google Shape;1968;p16"/>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16"/>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16"/>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16"/>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16"/>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16"/>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16"/>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16"/>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16"/>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16"/>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16"/>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79" name="Google Shape;1979;p16"/>
            <p:cNvGrpSpPr/>
            <p:nvPr/>
          </p:nvGrpSpPr>
          <p:grpSpPr>
            <a:xfrm rot="-5718721">
              <a:off x="588726" y="-793607"/>
              <a:ext cx="1228862" cy="1463960"/>
              <a:chOff x="5806687" y="1410545"/>
              <a:chExt cx="477012" cy="568271"/>
            </a:xfrm>
          </p:grpSpPr>
          <p:sp>
            <p:nvSpPr>
              <p:cNvPr id="1980" name="Google Shape;1980;p16"/>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16"/>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16"/>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16"/>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
  <p:cSld name="CUSTOM_4_1_1_2">
    <p:spTree>
      <p:nvGrpSpPr>
        <p:cNvPr id="1984" name="Shape 1984"/>
        <p:cNvGrpSpPr/>
        <p:nvPr/>
      </p:nvGrpSpPr>
      <p:grpSpPr>
        <a:xfrm>
          <a:off x="0" y="0"/>
          <a:ext cx="0" cy="0"/>
          <a:chOff x="0" y="0"/>
          <a:chExt cx="0" cy="0"/>
        </a:xfrm>
      </p:grpSpPr>
      <p:sp>
        <p:nvSpPr>
          <p:cNvPr id="1985" name="Google Shape;1985;p17"/>
          <p:cNvSpPr/>
          <p:nvPr/>
        </p:nvSpPr>
        <p:spPr>
          <a:xfrm>
            <a:off x="-337800" y="-623975"/>
            <a:ext cx="9819600" cy="6391500"/>
          </a:xfrm>
          <a:prstGeom prst="ellipse">
            <a:avLst/>
          </a:pr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86" name="Google Shape;1986;p17"/>
          <p:cNvGrpSpPr/>
          <p:nvPr/>
        </p:nvGrpSpPr>
        <p:grpSpPr>
          <a:xfrm flipH="1" rot="609281">
            <a:off x="7194236" y="2861043"/>
            <a:ext cx="3670836" cy="3938523"/>
            <a:chOff x="-1793949" y="2571762"/>
            <a:chExt cx="3670968" cy="3938665"/>
          </a:xfrm>
        </p:grpSpPr>
        <p:grpSp>
          <p:nvGrpSpPr>
            <p:cNvPr id="1987" name="Google Shape;1987;p17"/>
            <p:cNvGrpSpPr/>
            <p:nvPr/>
          </p:nvGrpSpPr>
          <p:grpSpPr>
            <a:xfrm rot="-3689794">
              <a:off x="-1743677" y="4136007"/>
              <a:ext cx="2605749" cy="1664564"/>
              <a:chOff x="5669385" y="-152150"/>
              <a:chExt cx="1383042" cy="883494"/>
            </a:xfrm>
          </p:grpSpPr>
          <p:sp>
            <p:nvSpPr>
              <p:cNvPr id="1988" name="Google Shape;1988;p17"/>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17"/>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17"/>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17"/>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17"/>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17"/>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17"/>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95" name="Google Shape;1995;p17"/>
            <p:cNvGrpSpPr/>
            <p:nvPr/>
          </p:nvGrpSpPr>
          <p:grpSpPr>
            <a:xfrm rot="-3966003">
              <a:off x="-13438" y="4627989"/>
              <a:ext cx="1643007" cy="1610336"/>
              <a:chOff x="4785930" y="1655991"/>
              <a:chExt cx="579077" cy="567562"/>
            </a:xfrm>
          </p:grpSpPr>
          <p:sp>
            <p:nvSpPr>
              <p:cNvPr id="1996" name="Google Shape;1996;p17"/>
              <p:cNvSpPr/>
              <p:nvPr/>
            </p:nvSpPr>
            <p:spPr>
              <a:xfrm>
                <a:off x="4785930" y="1655991"/>
                <a:ext cx="579077" cy="567562"/>
              </a:xfrm>
              <a:custGeom>
                <a:rect b="b" l="l" r="r" t="t"/>
                <a:pathLst>
                  <a:path extrusionOk="0" h="5605" w="5719">
                    <a:moveTo>
                      <a:pt x="938" y="0"/>
                    </a:moveTo>
                    <a:cubicBezTo>
                      <a:pt x="910" y="0"/>
                      <a:pt x="883" y="1"/>
                      <a:pt x="857" y="3"/>
                    </a:cubicBezTo>
                    <a:cubicBezTo>
                      <a:pt x="536" y="29"/>
                      <a:pt x="214" y="119"/>
                      <a:pt x="0" y="359"/>
                    </a:cubicBezTo>
                    <a:cubicBezTo>
                      <a:pt x="102" y="277"/>
                      <a:pt x="227" y="241"/>
                      <a:pt x="356" y="241"/>
                    </a:cubicBezTo>
                    <a:cubicBezTo>
                      <a:pt x="579" y="241"/>
                      <a:pt x="815" y="348"/>
                      <a:pt x="973" y="511"/>
                    </a:cubicBezTo>
                    <a:cubicBezTo>
                      <a:pt x="1223" y="770"/>
                      <a:pt x="1347" y="1135"/>
                      <a:pt x="1490" y="1466"/>
                    </a:cubicBezTo>
                    <a:cubicBezTo>
                      <a:pt x="2079" y="2866"/>
                      <a:pt x="3185" y="3981"/>
                      <a:pt x="4318" y="4989"/>
                    </a:cubicBezTo>
                    <a:cubicBezTo>
                      <a:pt x="4541" y="5186"/>
                      <a:pt x="4764" y="5382"/>
                      <a:pt x="4943" y="5605"/>
                    </a:cubicBezTo>
                    <a:cubicBezTo>
                      <a:pt x="5201" y="4731"/>
                      <a:pt x="5433" y="3856"/>
                      <a:pt x="5603" y="2955"/>
                    </a:cubicBezTo>
                    <a:cubicBezTo>
                      <a:pt x="5665" y="2634"/>
                      <a:pt x="5719" y="2304"/>
                      <a:pt x="5638" y="1983"/>
                    </a:cubicBezTo>
                    <a:cubicBezTo>
                      <a:pt x="5576" y="1733"/>
                      <a:pt x="5433" y="1519"/>
                      <a:pt x="5273" y="1314"/>
                    </a:cubicBezTo>
                    <a:cubicBezTo>
                      <a:pt x="4871" y="797"/>
                      <a:pt x="4336" y="359"/>
                      <a:pt x="3711" y="145"/>
                    </a:cubicBezTo>
                    <a:cubicBezTo>
                      <a:pt x="3446" y="54"/>
                      <a:pt x="3165" y="7"/>
                      <a:pt x="2886" y="7"/>
                    </a:cubicBezTo>
                    <a:cubicBezTo>
                      <a:pt x="2507" y="7"/>
                      <a:pt x="2131" y="94"/>
                      <a:pt x="1802" y="279"/>
                    </a:cubicBezTo>
                    <a:cubicBezTo>
                      <a:pt x="1573" y="91"/>
                      <a:pt x="1239" y="0"/>
                      <a:pt x="9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17"/>
              <p:cNvSpPr/>
              <p:nvPr/>
            </p:nvSpPr>
            <p:spPr>
              <a:xfrm>
                <a:off x="4785930" y="1655991"/>
                <a:ext cx="502326" cy="567562"/>
              </a:xfrm>
              <a:custGeom>
                <a:rect b="b" l="l" r="r" t="t"/>
                <a:pathLst>
                  <a:path extrusionOk="0" h="5605" w="4961">
                    <a:moveTo>
                      <a:pt x="938" y="0"/>
                    </a:moveTo>
                    <a:cubicBezTo>
                      <a:pt x="910" y="0"/>
                      <a:pt x="883" y="1"/>
                      <a:pt x="857" y="3"/>
                    </a:cubicBezTo>
                    <a:cubicBezTo>
                      <a:pt x="536" y="29"/>
                      <a:pt x="214" y="119"/>
                      <a:pt x="0" y="359"/>
                    </a:cubicBezTo>
                    <a:cubicBezTo>
                      <a:pt x="102" y="277"/>
                      <a:pt x="227" y="241"/>
                      <a:pt x="356" y="241"/>
                    </a:cubicBezTo>
                    <a:cubicBezTo>
                      <a:pt x="579" y="241"/>
                      <a:pt x="815" y="348"/>
                      <a:pt x="973" y="511"/>
                    </a:cubicBezTo>
                    <a:cubicBezTo>
                      <a:pt x="1223" y="770"/>
                      <a:pt x="1347" y="1135"/>
                      <a:pt x="1490" y="1466"/>
                    </a:cubicBezTo>
                    <a:cubicBezTo>
                      <a:pt x="2079" y="2866"/>
                      <a:pt x="3185" y="3981"/>
                      <a:pt x="4318" y="4989"/>
                    </a:cubicBezTo>
                    <a:cubicBezTo>
                      <a:pt x="4541" y="5186"/>
                      <a:pt x="4764" y="5382"/>
                      <a:pt x="4943" y="5605"/>
                    </a:cubicBezTo>
                    <a:cubicBezTo>
                      <a:pt x="4952" y="5596"/>
                      <a:pt x="4952" y="5587"/>
                      <a:pt x="4960" y="5569"/>
                    </a:cubicBezTo>
                    <a:cubicBezTo>
                      <a:pt x="4916" y="5489"/>
                      <a:pt x="4880" y="5400"/>
                      <a:pt x="4844" y="5319"/>
                    </a:cubicBezTo>
                    <a:cubicBezTo>
                      <a:pt x="4532" y="4561"/>
                      <a:pt x="4220" y="3803"/>
                      <a:pt x="4095" y="3000"/>
                    </a:cubicBezTo>
                    <a:cubicBezTo>
                      <a:pt x="4059" y="2777"/>
                      <a:pt x="4033" y="2554"/>
                      <a:pt x="3970" y="2340"/>
                    </a:cubicBezTo>
                    <a:cubicBezTo>
                      <a:pt x="3863" y="1965"/>
                      <a:pt x="3631" y="1644"/>
                      <a:pt x="3399" y="1341"/>
                    </a:cubicBezTo>
                    <a:cubicBezTo>
                      <a:pt x="3212" y="1109"/>
                      <a:pt x="3025" y="886"/>
                      <a:pt x="2810" y="689"/>
                    </a:cubicBezTo>
                    <a:cubicBezTo>
                      <a:pt x="2570" y="475"/>
                      <a:pt x="2293" y="306"/>
                      <a:pt x="2008" y="181"/>
                    </a:cubicBezTo>
                    <a:cubicBezTo>
                      <a:pt x="1936" y="208"/>
                      <a:pt x="1865" y="243"/>
                      <a:pt x="1802" y="279"/>
                    </a:cubicBezTo>
                    <a:cubicBezTo>
                      <a:pt x="1573" y="91"/>
                      <a:pt x="1239" y="0"/>
                      <a:pt x="93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17"/>
              <p:cNvSpPr/>
              <p:nvPr/>
            </p:nvSpPr>
            <p:spPr>
              <a:xfrm>
                <a:off x="4938522" y="1668648"/>
                <a:ext cx="393983" cy="515211"/>
              </a:xfrm>
              <a:custGeom>
                <a:rect b="b" l="l" r="r" t="t"/>
                <a:pathLst>
                  <a:path extrusionOk="0" h="5088" w="3891">
                    <a:moveTo>
                      <a:pt x="1693" y="1"/>
                    </a:moveTo>
                    <a:cubicBezTo>
                      <a:pt x="1228" y="1"/>
                      <a:pt x="603" y="196"/>
                      <a:pt x="492" y="225"/>
                    </a:cubicBezTo>
                    <a:cubicBezTo>
                      <a:pt x="482" y="228"/>
                      <a:pt x="473" y="229"/>
                      <a:pt x="463" y="229"/>
                    </a:cubicBezTo>
                    <a:cubicBezTo>
                      <a:pt x="392" y="229"/>
                      <a:pt x="322" y="174"/>
                      <a:pt x="251" y="127"/>
                    </a:cubicBezTo>
                    <a:cubicBezTo>
                      <a:pt x="215" y="105"/>
                      <a:pt x="168" y="89"/>
                      <a:pt x="125" y="89"/>
                    </a:cubicBezTo>
                    <a:cubicBezTo>
                      <a:pt x="81" y="89"/>
                      <a:pt x="41" y="105"/>
                      <a:pt x="19" y="145"/>
                    </a:cubicBezTo>
                    <a:cubicBezTo>
                      <a:pt x="1" y="172"/>
                      <a:pt x="1" y="208"/>
                      <a:pt x="1" y="243"/>
                    </a:cubicBezTo>
                    <a:lnTo>
                      <a:pt x="46" y="1002"/>
                    </a:lnTo>
                    <a:cubicBezTo>
                      <a:pt x="108" y="761"/>
                      <a:pt x="162" y="520"/>
                      <a:pt x="188" y="279"/>
                    </a:cubicBezTo>
                    <a:cubicBezTo>
                      <a:pt x="313" y="413"/>
                      <a:pt x="313" y="618"/>
                      <a:pt x="304" y="796"/>
                    </a:cubicBezTo>
                    <a:cubicBezTo>
                      <a:pt x="295" y="1064"/>
                      <a:pt x="286" y="1323"/>
                      <a:pt x="278" y="1590"/>
                    </a:cubicBezTo>
                    <a:lnTo>
                      <a:pt x="759" y="511"/>
                    </a:lnTo>
                    <a:lnTo>
                      <a:pt x="759" y="511"/>
                    </a:lnTo>
                    <a:cubicBezTo>
                      <a:pt x="679" y="975"/>
                      <a:pt x="590" y="1430"/>
                      <a:pt x="581" y="1903"/>
                    </a:cubicBezTo>
                    <a:lnTo>
                      <a:pt x="982" y="841"/>
                    </a:lnTo>
                    <a:lnTo>
                      <a:pt x="982" y="841"/>
                    </a:lnTo>
                    <a:cubicBezTo>
                      <a:pt x="911" y="1341"/>
                      <a:pt x="884" y="1840"/>
                      <a:pt x="920" y="2349"/>
                    </a:cubicBezTo>
                    <a:cubicBezTo>
                      <a:pt x="956" y="1903"/>
                      <a:pt x="1009" y="1448"/>
                      <a:pt x="1232" y="1064"/>
                    </a:cubicBezTo>
                    <a:lnTo>
                      <a:pt x="1232" y="1064"/>
                    </a:lnTo>
                    <a:cubicBezTo>
                      <a:pt x="1125" y="1555"/>
                      <a:pt x="1089" y="2054"/>
                      <a:pt x="1116" y="2554"/>
                    </a:cubicBezTo>
                    <a:cubicBezTo>
                      <a:pt x="1161" y="2090"/>
                      <a:pt x="1321" y="1635"/>
                      <a:pt x="1589" y="1251"/>
                    </a:cubicBezTo>
                    <a:lnTo>
                      <a:pt x="1589" y="1251"/>
                    </a:lnTo>
                    <a:cubicBezTo>
                      <a:pt x="1446" y="1715"/>
                      <a:pt x="1348" y="2188"/>
                      <a:pt x="1303" y="2679"/>
                    </a:cubicBezTo>
                    <a:cubicBezTo>
                      <a:pt x="1402" y="2251"/>
                      <a:pt x="1607" y="1858"/>
                      <a:pt x="1883" y="1519"/>
                    </a:cubicBezTo>
                    <a:lnTo>
                      <a:pt x="1883" y="1519"/>
                    </a:lnTo>
                    <a:cubicBezTo>
                      <a:pt x="1678" y="1929"/>
                      <a:pt x="1535" y="2366"/>
                      <a:pt x="1455" y="2813"/>
                    </a:cubicBezTo>
                    <a:cubicBezTo>
                      <a:pt x="1616" y="2465"/>
                      <a:pt x="1857" y="2135"/>
                      <a:pt x="2142" y="1867"/>
                    </a:cubicBezTo>
                    <a:lnTo>
                      <a:pt x="2142" y="1867"/>
                    </a:lnTo>
                    <a:cubicBezTo>
                      <a:pt x="1937" y="2259"/>
                      <a:pt x="1785" y="2679"/>
                      <a:pt x="1696" y="3107"/>
                    </a:cubicBezTo>
                    <a:cubicBezTo>
                      <a:pt x="1848" y="2804"/>
                      <a:pt x="2035" y="2581"/>
                      <a:pt x="2249" y="2322"/>
                    </a:cubicBezTo>
                    <a:lnTo>
                      <a:pt x="2249" y="2322"/>
                    </a:lnTo>
                    <a:cubicBezTo>
                      <a:pt x="2133" y="2786"/>
                      <a:pt x="2062" y="3259"/>
                      <a:pt x="2026" y="3731"/>
                    </a:cubicBezTo>
                    <a:cubicBezTo>
                      <a:pt x="2106" y="3366"/>
                      <a:pt x="2231" y="3009"/>
                      <a:pt x="2383" y="2670"/>
                    </a:cubicBezTo>
                    <a:lnTo>
                      <a:pt x="2383" y="2670"/>
                    </a:lnTo>
                    <a:cubicBezTo>
                      <a:pt x="2374" y="2875"/>
                      <a:pt x="2356" y="3080"/>
                      <a:pt x="2356" y="3294"/>
                    </a:cubicBezTo>
                    <a:cubicBezTo>
                      <a:pt x="2347" y="3598"/>
                      <a:pt x="2347" y="3910"/>
                      <a:pt x="2463" y="4186"/>
                    </a:cubicBezTo>
                    <a:cubicBezTo>
                      <a:pt x="2499" y="3972"/>
                      <a:pt x="2535" y="3749"/>
                      <a:pt x="2570" y="3535"/>
                    </a:cubicBezTo>
                    <a:cubicBezTo>
                      <a:pt x="2615" y="3883"/>
                      <a:pt x="2722" y="4231"/>
                      <a:pt x="2865" y="4552"/>
                    </a:cubicBezTo>
                    <a:cubicBezTo>
                      <a:pt x="2874" y="4409"/>
                      <a:pt x="2882" y="4311"/>
                      <a:pt x="2891" y="4169"/>
                    </a:cubicBezTo>
                    <a:cubicBezTo>
                      <a:pt x="3043" y="4490"/>
                      <a:pt x="3221" y="4793"/>
                      <a:pt x="3409" y="5087"/>
                    </a:cubicBezTo>
                    <a:cubicBezTo>
                      <a:pt x="3177" y="4579"/>
                      <a:pt x="2990" y="4044"/>
                      <a:pt x="2856" y="3499"/>
                    </a:cubicBezTo>
                    <a:lnTo>
                      <a:pt x="2856" y="3499"/>
                    </a:lnTo>
                    <a:cubicBezTo>
                      <a:pt x="3061" y="3928"/>
                      <a:pt x="3266" y="4356"/>
                      <a:pt x="3480" y="4784"/>
                    </a:cubicBezTo>
                    <a:cubicBezTo>
                      <a:pt x="3257" y="4169"/>
                      <a:pt x="3106" y="3526"/>
                      <a:pt x="2954" y="2893"/>
                    </a:cubicBezTo>
                    <a:lnTo>
                      <a:pt x="2954" y="2893"/>
                    </a:lnTo>
                    <a:cubicBezTo>
                      <a:pt x="3141" y="3160"/>
                      <a:pt x="3337" y="3419"/>
                      <a:pt x="3525" y="3687"/>
                    </a:cubicBezTo>
                    <a:cubicBezTo>
                      <a:pt x="3213" y="3143"/>
                      <a:pt x="2954" y="2581"/>
                      <a:pt x="2749" y="1992"/>
                    </a:cubicBezTo>
                    <a:lnTo>
                      <a:pt x="2749" y="1992"/>
                    </a:lnTo>
                    <a:cubicBezTo>
                      <a:pt x="3052" y="2402"/>
                      <a:pt x="3391" y="2786"/>
                      <a:pt x="3748" y="3143"/>
                    </a:cubicBezTo>
                    <a:cubicBezTo>
                      <a:pt x="3400" y="2625"/>
                      <a:pt x="3088" y="2081"/>
                      <a:pt x="2802" y="1519"/>
                    </a:cubicBezTo>
                    <a:lnTo>
                      <a:pt x="2802" y="1519"/>
                    </a:lnTo>
                    <a:cubicBezTo>
                      <a:pt x="3177" y="1831"/>
                      <a:pt x="3560" y="2143"/>
                      <a:pt x="3891" y="2509"/>
                    </a:cubicBezTo>
                    <a:cubicBezTo>
                      <a:pt x="3596" y="1733"/>
                      <a:pt x="2972" y="1100"/>
                      <a:pt x="2213" y="787"/>
                    </a:cubicBezTo>
                    <a:lnTo>
                      <a:pt x="2213" y="787"/>
                    </a:lnTo>
                    <a:cubicBezTo>
                      <a:pt x="2802" y="1002"/>
                      <a:pt x="3346" y="1332"/>
                      <a:pt x="3801" y="1769"/>
                    </a:cubicBezTo>
                    <a:cubicBezTo>
                      <a:pt x="3266" y="912"/>
                      <a:pt x="2329" y="324"/>
                      <a:pt x="1330" y="217"/>
                    </a:cubicBezTo>
                    <a:cubicBezTo>
                      <a:pt x="1358" y="216"/>
                      <a:pt x="1385" y="215"/>
                      <a:pt x="1413" y="215"/>
                    </a:cubicBezTo>
                    <a:cubicBezTo>
                      <a:pt x="2019" y="215"/>
                      <a:pt x="2629" y="402"/>
                      <a:pt x="3132" y="752"/>
                    </a:cubicBezTo>
                    <a:cubicBezTo>
                      <a:pt x="2847" y="386"/>
                      <a:pt x="2410" y="154"/>
                      <a:pt x="1955" y="29"/>
                    </a:cubicBezTo>
                    <a:cubicBezTo>
                      <a:pt x="1878" y="9"/>
                      <a:pt x="1789" y="1"/>
                      <a:pt x="1693"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17"/>
              <p:cNvSpPr/>
              <p:nvPr/>
            </p:nvSpPr>
            <p:spPr>
              <a:xfrm>
                <a:off x="4972038" y="1668850"/>
                <a:ext cx="293639" cy="491516"/>
              </a:xfrm>
              <a:custGeom>
                <a:rect b="b" l="l" r="r" t="t"/>
                <a:pathLst>
                  <a:path extrusionOk="0" h="4854" w="2900">
                    <a:moveTo>
                      <a:pt x="303" y="0"/>
                    </a:moveTo>
                    <a:cubicBezTo>
                      <a:pt x="205" y="36"/>
                      <a:pt x="98" y="81"/>
                      <a:pt x="0" y="134"/>
                    </a:cubicBezTo>
                    <a:cubicBezTo>
                      <a:pt x="651" y="357"/>
                      <a:pt x="1320" y="857"/>
                      <a:pt x="1677" y="1419"/>
                    </a:cubicBezTo>
                    <a:cubicBezTo>
                      <a:pt x="2328" y="2454"/>
                      <a:pt x="2275" y="3801"/>
                      <a:pt x="2899" y="4853"/>
                    </a:cubicBezTo>
                    <a:cubicBezTo>
                      <a:pt x="2462" y="3944"/>
                      <a:pt x="2551" y="2802"/>
                      <a:pt x="2150" y="1874"/>
                    </a:cubicBezTo>
                    <a:cubicBezTo>
                      <a:pt x="1793" y="1062"/>
                      <a:pt x="1088" y="464"/>
                      <a:pt x="3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00" name="Google Shape;2000;p17"/>
            <p:cNvGrpSpPr/>
            <p:nvPr/>
          </p:nvGrpSpPr>
          <p:grpSpPr>
            <a:xfrm flipH="1">
              <a:off x="-932112" y="2571762"/>
              <a:ext cx="1483199" cy="2661789"/>
              <a:chOff x="8268108" y="675218"/>
              <a:chExt cx="422841" cy="758842"/>
            </a:xfrm>
          </p:grpSpPr>
          <p:sp>
            <p:nvSpPr>
              <p:cNvPr id="2001" name="Google Shape;2001;p17"/>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17"/>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17"/>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17"/>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005" name="Google Shape;2005;p17"/>
          <p:cNvGrpSpPr/>
          <p:nvPr/>
        </p:nvGrpSpPr>
        <p:grpSpPr>
          <a:xfrm flipH="1">
            <a:off x="7604762" y="-1021155"/>
            <a:ext cx="3078451" cy="3693793"/>
            <a:chOff x="-1504763" y="-1038737"/>
            <a:chExt cx="3078451" cy="3693793"/>
          </a:xfrm>
        </p:grpSpPr>
        <p:grpSp>
          <p:nvGrpSpPr>
            <p:cNvPr id="2006" name="Google Shape;2006;p17"/>
            <p:cNvGrpSpPr/>
            <p:nvPr/>
          </p:nvGrpSpPr>
          <p:grpSpPr>
            <a:xfrm rot="8480098">
              <a:off x="-981950" y="-125816"/>
              <a:ext cx="1599999" cy="2234959"/>
              <a:chOff x="3996441" y="87120"/>
              <a:chExt cx="849227" cy="1186243"/>
            </a:xfrm>
          </p:grpSpPr>
          <p:sp>
            <p:nvSpPr>
              <p:cNvPr id="2007" name="Google Shape;2007;p17"/>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17"/>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17"/>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17"/>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17"/>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17"/>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17"/>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17"/>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17"/>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17"/>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17"/>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18" name="Google Shape;2018;p17"/>
            <p:cNvGrpSpPr/>
            <p:nvPr/>
          </p:nvGrpSpPr>
          <p:grpSpPr>
            <a:xfrm>
              <a:off x="-1032102" y="-1038737"/>
              <a:ext cx="2605790" cy="1664590"/>
              <a:chOff x="5669385" y="-152150"/>
              <a:chExt cx="1383042" cy="883494"/>
            </a:xfrm>
          </p:grpSpPr>
          <p:sp>
            <p:nvSpPr>
              <p:cNvPr id="2019" name="Google Shape;2019;p17"/>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17"/>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17"/>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17"/>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17"/>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17"/>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17"/>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26" name="Google Shape;2026;p17"/>
            <p:cNvGrpSpPr/>
            <p:nvPr/>
          </p:nvGrpSpPr>
          <p:grpSpPr>
            <a:xfrm rot="-2441837">
              <a:off x="-1214288" y="1320370"/>
              <a:ext cx="2064477" cy="752605"/>
              <a:chOff x="4953913" y="785386"/>
              <a:chExt cx="1095782" cy="399467"/>
            </a:xfrm>
          </p:grpSpPr>
          <p:sp>
            <p:nvSpPr>
              <p:cNvPr id="2027" name="Google Shape;2027;p17"/>
              <p:cNvSpPr/>
              <p:nvPr/>
            </p:nvSpPr>
            <p:spPr>
              <a:xfrm>
                <a:off x="5011730" y="785386"/>
                <a:ext cx="1037965" cy="329804"/>
              </a:xfrm>
              <a:custGeom>
                <a:rect b="b" l="l" r="r" t="t"/>
                <a:pathLst>
                  <a:path extrusionOk="0" h="3257" w="10251">
                    <a:moveTo>
                      <a:pt x="5157" y="1"/>
                    </a:moveTo>
                    <a:lnTo>
                      <a:pt x="5157" y="1"/>
                    </a:lnTo>
                    <a:cubicBezTo>
                      <a:pt x="4488" y="10"/>
                      <a:pt x="3819" y="170"/>
                      <a:pt x="3176" y="358"/>
                    </a:cubicBezTo>
                    <a:cubicBezTo>
                      <a:pt x="3194" y="581"/>
                      <a:pt x="3194" y="821"/>
                      <a:pt x="3123" y="1036"/>
                    </a:cubicBezTo>
                    <a:cubicBezTo>
                      <a:pt x="3007" y="848"/>
                      <a:pt x="2882" y="652"/>
                      <a:pt x="2739" y="482"/>
                    </a:cubicBezTo>
                    <a:cubicBezTo>
                      <a:pt x="2115" y="714"/>
                      <a:pt x="1580" y="1143"/>
                      <a:pt x="1142" y="1642"/>
                    </a:cubicBezTo>
                    <a:cubicBezTo>
                      <a:pt x="705" y="2133"/>
                      <a:pt x="357" y="2695"/>
                      <a:pt x="1" y="3257"/>
                    </a:cubicBezTo>
                    <a:cubicBezTo>
                      <a:pt x="643" y="2838"/>
                      <a:pt x="1455" y="2686"/>
                      <a:pt x="2222" y="2677"/>
                    </a:cubicBezTo>
                    <a:cubicBezTo>
                      <a:pt x="2248" y="2677"/>
                      <a:pt x="2274" y="2677"/>
                      <a:pt x="2300" y="2677"/>
                    </a:cubicBezTo>
                    <a:cubicBezTo>
                      <a:pt x="3041" y="2677"/>
                      <a:pt x="3773" y="2797"/>
                      <a:pt x="4506" y="2909"/>
                    </a:cubicBezTo>
                    <a:cubicBezTo>
                      <a:pt x="5469" y="3059"/>
                      <a:pt x="6435" y="3179"/>
                      <a:pt x="7389" y="3179"/>
                    </a:cubicBezTo>
                    <a:cubicBezTo>
                      <a:pt x="8360" y="3179"/>
                      <a:pt x="9319" y="3055"/>
                      <a:pt x="10251" y="2713"/>
                    </a:cubicBezTo>
                    <a:cubicBezTo>
                      <a:pt x="9582" y="1963"/>
                      <a:pt x="8895" y="1205"/>
                      <a:pt x="8003" y="741"/>
                    </a:cubicBezTo>
                    <a:cubicBezTo>
                      <a:pt x="7350" y="411"/>
                      <a:pt x="6590" y="302"/>
                      <a:pt x="5850" y="302"/>
                    </a:cubicBezTo>
                    <a:cubicBezTo>
                      <a:pt x="5791" y="302"/>
                      <a:pt x="5733" y="303"/>
                      <a:pt x="5674" y="304"/>
                    </a:cubicBezTo>
                    <a:cubicBezTo>
                      <a:pt x="5567" y="527"/>
                      <a:pt x="5487" y="697"/>
                      <a:pt x="5380" y="920"/>
                    </a:cubicBezTo>
                    <a:cubicBezTo>
                      <a:pt x="5398" y="634"/>
                      <a:pt x="5407" y="349"/>
                      <a:pt x="5416" y="63"/>
                    </a:cubicBezTo>
                    <a:lnTo>
                      <a:pt x="5416" y="63"/>
                    </a:lnTo>
                    <a:cubicBezTo>
                      <a:pt x="5344" y="340"/>
                      <a:pt x="5237" y="616"/>
                      <a:pt x="5112" y="875"/>
                    </a:cubicBezTo>
                    <a:cubicBezTo>
                      <a:pt x="5130" y="589"/>
                      <a:pt x="5166" y="286"/>
                      <a:pt x="51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17"/>
              <p:cNvSpPr/>
              <p:nvPr/>
            </p:nvSpPr>
            <p:spPr>
              <a:xfrm>
                <a:off x="5103872" y="803511"/>
                <a:ext cx="897119" cy="277351"/>
              </a:xfrm>
              <a:custGeom>
                <a:rect b="b" l="l" r="r" t="t"/>
                <a:pathLst>
                  <a:path extrusionOk="0" h="2739" w="8860">
                    <a:moveTo>
                      <a:pt x="3854" y="0"/>
                    </a:moveTo>
                    <a:lnTo>
                      <a:pt x="3854" y="0"/>
                    </a:lnTo>
                    <a:cubicBezTo>
                      <a:pt x="3712" y="330"/>
                      <a:pt x="3498" y="634"/>
                      <a:pt x="3248" y="892"/>
                    </a:cubicBezTo>
                    <a:cubicBezTo>
                      <a:pt x="3328" y="634"/>
                      <a:pt x="3382" y="366"/>
                      <a:pt x="3408" y="98"/>
                    </a:cubicBezTo>
                    <a:lnTo>
                      <a:pt x="3408" y="98"/>
                    </a:lnTo>
                    <a:cubicBezTo>
                      <a:pt x="3257" y="402"/>
                      <a:pt x="3069" y="687"/>
                      <a:pt x="2864" y="955"/>
                    </a:cubicBezTo>
                    <a:cubicBezTo>
                      <a:pt x="2971" y="687"/>
                      <a:pt x="3025" y="393"/>
                      <a:pt x="3025" y="98"/>
                    </a:cubicBezTo>
                    <a:lnTo>
                      <a:pt x="3025" y="98"/>
                    </a:lnTo>
                    <a:cubicBezTo>
                      <a:pt x="2909" y="437"/>
                      <a:pt x="2739" y="767"/>
                      <a:pt x="2543" y="1062"/>
                    </a:cubicBezTo>
                    <a:cubicBezTo>
                      <a:pt x="2588" y="803"/>
                      <a:pt x="2597" y="535"/>
                      <a:pt x="2588" y="268"/>
                    </a:cubicBezTo>
                    <a:lnTo>
                      <a:pt x="2588" y="268"/>
                    </a:lnTo>
                    <a:cubicBezTo>
                      <a:pt x="2498" y="580"/>
                      <a:pt x="2382" y="883"/>
                      <a:pt x="2249" y="1178"/>
                    </a:cubicBezTo>
                    <a:cubicBezTo>
                      <a:pt x="2215" y="1228"/>
                      <a:pt x="2173" y="1294"/>
                      <a:pt x="2117" y="1294"/>
                    </a:cubicBezTo>
                    <a:cubicBezTo>
                      <a:pt x="2113" y="1294"/>
                      <a:pt x="2109" y="1294"/>
                      <a:pt x="2106" y="1294"/>
                    </a:cubicBezTo>
                    <a:lnTo>
                      <a:pt x="1963" y="821"/>
                    </a:lnTo>
                    <a:cubicBezTo>
                      <a:pt x="1945" y="981"/>
                      <a:pt x="1910" y="1133"/>
                      <a:pt x="1847" y="1285"/>
                    </a:cubicBezTo>
                    <a:cubicBezTo>
                      <a:pt x="1803" y="1053"/>
                      <a:pt x="1758" y="830"/>
                      <a:pt x="1704" y="598"/>
                    </a:cubicBezTo>
                    <a:cubicBezTo>
                      <a:pt x="1597" y="883"/>
                      <a:pt x="1490" y="1178"/>
                      <a:pt x="1383" y="1463"/>
                    </a:cubicBezTo>
                    <a:cubicBezTo>
                      <a:pt x="1383" y="1204"/>
                      <a:pt x="1392" y="955"/>
                      <a:pt x="1392" y="696"/>
                    </a:cubicBezTo>
                    <a:lnTo>
                      <a:pt x="1392" y="696"/>
                    </a:lnTo>
                    <a:cubicBezTo>
                      <a:pt x="1258" y="1035"/>
                      <a:pt x="1098" y="1356"/>
                      <a:pt x="919" y="1677"/>
                    </a:cubicBezTo>
                    <a:cubicBezTo>
                      <a:pt x="982" y="1427"/>
                      <a:pt x="1053" y="1178"/>
                      <a:pt x="1116" y="937"/>
                    </a:cubicBezTo>
                    <a:lnTo>
                      <a:pt x="1116" y="937"/>
                    </a:lnTo>
                    <a:cubicBezTo>
                      <a:pt x="875" y="1204"/>
                      <a:pt x="670" y="1508"/>
                      <a:pt x="527" y="1838"/>
                    </a:cubicBezTo>
                    <a:cubicBezTo>
                      <a:pt x="598" y="1588"/>
                      <a:pt x="670" y="1338"/>
                      <a:pt x="741" y="1088"/>
                    </a:cubicBezTo>
                    <a:lnTo>
                      <a:pt x="741" y="1088"/>
                    </a:lnTo>
                    <a:cubicBezTo>
                      <a:pt x="429" y="1454"/>
                      <a:pt x="170" y="1865"/>
                      <a:pt x="1" y="2311"/>
                    </a:cubicBezTo>
                    <a:cubicBezTo>
                      <a:pt x="134" y="2299"/>
                      <a:pt x="271" y="2294"/>
                      <a:pt x="409" y="2294"/>
                    </a:cubicBezTo>
                    <a:cubicBezTo>
                      <a:pt x="685" y="2294"/>
                      <a:pt x="967" y="2314"/>
                      <a:pt x="1241" y="2337"/>
                    </a:cubicBezTo>
                    <a:cubicBezTo>
                      <a:pt x="1035" y="2293"/>
                      <a:pt x="848" y="2221"/>
                      <a:pt x="670" y="2132"/>
                    </a:cubicBezTo>
                    <a:lnTo>
                      <a:pt x="670" y="2132"/>
                    </a:lnTo>
                    <a:cubicBezTo>
                      <a:pt x="1258" y="2168"/>
                      <a:pt x="1838" y="2239"/>
                      <a:pt x="2418" y="2364"/>
                    </a:cubicBezTo>
                    <a:cubicBezTo>
                      <a:pt x="2043" y="2088"/>
                      <a:pt x="1571" y="1989"/>
                      <a:pt x="1107" y="1891"/>
                    </a:cubicBezTo>
                    <a:cubicBezTo>
                      <a:pt x="1157" y="1888"/>
                      <a:pt x="1208" y="1886"/>
                      <a:pt x="1258" y="1886"/>
                    </a:cubicBezTo>
                    <a:cubicBezTo>
                      <a:pt x="2056" y="1886"/>
                      <a:pt x="2861" y="2326"/>
                      <a:pt x="3649" y="2427"/>
                    </a:cubicBezTo>
                    <a:cubicBezTo>
                      <a:pt x="3114" y="2239"/>
                      <a:pt x="2614" y="1945"/>
                      <a:pt x="2195" y="1552"/>
                    </a:cubicBezTo>
                    <a:lnTo>
                      <a:pt x="2195" y="1552"/>
                    </a:lnTo>
                    <a:cubicBezTo>
                      <a:pt x="2820" y="1811"/>
                      <a:pt x="3444" y="2061"/>
                      <a:pt x="4069" y="2311"/>
                    </a:cubicBezTo>
                    <a:cubicBezTo>
                      <a:pt x="3640" y="2034"/>
                      <a:pt x="3203" y="1749"/>
                      <a:pt x="2775" y="1463"/>
                    </a:cubicBezTo>
                    <a:lnTo>
                      <a:pt x="2775" y="1463"/>
                    </a:lnTo>
                    <a:cubicBezTo>
                      <a:pt x="3631" y="1615"/>
                      <a:pt x="4443" y="2034"/>
                      <a:pt x="5068" y="2641"/>
                    </a:cubicBezTo>
                    <a:cubicBezTo>
                      <a:pt x="4747" y="2177"/>
                      <a:pt x="4399" y="1731"/>
                      <a:pt x="3935" y="1401"/>
                    </a:cubicBezTo>
                    <a:lnTo>
                      <a:pt x="3935" y="1401"/>
                    </a:lnTo>
                    <a:cubicBezTo>
                      <a:pt x="4622" y="1677"/>
                      <a:pt x="5228" y="2141"/>
                      <a:pt x="5674" y="2739"/>
                    </a:cubicBezTo>
                    <a:cubicBezTo>
                      <a:pt x="5433" y="2248"/>
                      <a:pt x="5103" y="1802"/>
                      <a:pt x="4711" y="1427"/>
                    </a:cubicBezTo>
                    <a:lnTo>
                      <a:pt x="4711" y="1427"/>
                    </a:lnTo>
                    <a:cubicBezTo>
                      <a:pt x="5362" y="1695"/>
                      <a:pt x="5960" y="2070"/>
                      <a:pt x="6406" y="2614"/>
                    </a:cubicBezTo>
                    <a:cubicBezTo>
                      <a:pt x="6120" y="2141"/>
                      <a:pt x="5826" y="1659"/>
                      <a:pt x="5398" y="1311"/>
                    </a:cubicBezTo>
                    <a:lnTo>
                      <a:pt x="5398" y="1311"/>
                    </a:lnTo>
                    <a:cubicBezTo>
                      <a:pt x="5969" y="1659"/>
                      <a:pt x="6486" y="2070"/>
                      <a:pt x="6950" y="2552"/>
                    </a:cubicBezTo>
                    <a:cubicBezTo>
                      <a:pt x="6727" y="2177"/>
                      <a:pt x="6442" y="1838"/>
                      <a:pt x="6129" y="1543"/>
                    </a:cubicBezTo>
                    <a:lnTo>
                      <a:pt x="6129" y="1543"/>
                    </a:lnTo>
                    <a:cubicBezTo>
                      <a:pt x="6638" y="1838"/>
                      <a:pt x="7075" y="2248"/>
                      <a:pt x="7503" y="2650"/>
                    </a:cubicBezTo>
                    <a:cubicBezTo>
                      <a:pt x="7307" y="2302"/>
                      <a:pt x="7075" y="1981"/>
                      <a:pt x="6807" y="1686"/>
                    </a:cubicBezTo>
                    <a:lnTo>
                      <a:pt x="6807" y="1686"/>
                    </a:lnTo>
                    <a:cubicBezTo>
                      <a:pt x="7191" y="1954"/>
                      <a:pt x="7566" y="2221"/>
                      <a:pt x="7878" y="2569"/>
                    </a:cubicBezTo>
                    <a:cubicBezTo>
                      <a:pt x="7753" y="2275"/>
                      <a:pt x="7574" y="1998"/>
                      <a:pt x="7351" y="1766"/>
                    </a:cubicBezTo>
                    <a:lnTo>
                      <a:pt x="7351" y="1766"/>
                    </a:lnTo>
                    <a:cubicBezTo>
                      <a:pt x="7619" y="1847"/>
                      <a:pt x="7833" y="2043"/>
                      <a:pt x="8029" y="2230"/>
                    </a:cubicBezTo>
                    <a:cubicBezTo>
                      <a:pt x="8172" y="2364"/>
                      <a:pt x="8315" y="2498"/>
                      <a:pt x="8449" y="2623"/>
                    </a:cubicBezTo>
                    <a:cubicBezTo>
                      <a:pt x="8270" y="2427"/>
                      <a:pt x="8092" y="2230"/>
                      <a:pt x="7922" y="2034"/>
                    </a:cubicBezTo>
                    <a:lnTo>
                      <a:pt x="7922" y="2034"/>
                    </a:lnTo>
                    <a:cubicBezTo>
                      <a:pt x="8261" y="2105"/>
                      <a:pt x="8583" y="2266"/>
                      <a:pt x="8859" y="2489"/>
                    </a:cubicBezTo>
                    <a:cubicBezTo>
                      <a:pt x="8672" y="2293"/>
                      <a:pt x="8547" y="2070"/>
                      <a:pt x="8324" y="1918"/>
                    </a:cubicBezTo>
                    <a:lnTo>
                      <a:pt x="8324" y="1918"/>
                    </a:lnTo>
                    <a:lnTo>
                      <a:pt x="8609" y="2061"/>
                    </a:lnTo>
                    <a:cubicBezTo>
                      <a:pt x="8306" y="1740"/>
                      <a:pt x="7896" y="1535"/>
                      <a:pt x="7459" y="1481"/>
                    </a:cubicBezTo>
                    <a:cubicBezTo>
                      <a:pt x="7561" y="1459"/>
                      <a:pt x="7664" y="1448"/>
                      <a:pt x="7766" y="1448"/>
                    </a:cubicBezTo>
                    <a:cubicBezTo>
                      <a:pt x="7833" y="1448"/>
                      <a:pt x="7900" y="1453"/>
                      <a:pt x="7967" y="1463"/>
                    </a:cubicBezTo>
                    <a:cubicBezTo>
                      <a:pt x="7659" y="1275"/>
                      <a:pt x="7294" y="1176"/>
                      <a:pt x="6931" y="1176"/>
                    </a:cubicBezTo>
                    <a:cubicBezTo>
                      <a:pt x="6863" y="1176"/>
                      <a:pt x="6795" y="1180"/>
                      <a:pt x="6727" y="1187"/>
                    </a:cubicBezTo>
                    <a:cubicBezTo>
                      <a:pt x="6914" y="1115"/>
                      <a:pt x="7120" y="1071"/>
                      <a:pt x="7316" y="1053"/>
                    </a:cubicBezTo>
                    <a:cubicBezTo>
                      <a:pt x="7101" y="1006"/>
                      <a:pt x="6879" y="967"/>
                      <a:pt x="6661" y="967"/>
                    </a:cubicBezTo>
                    <a:cubicBezTo>
                      <a:pt x="6462" y="967"/>
                      <a:pt x="6267" y="999"/>
                      <a:pt x="6085" y="1088"/>
                    </a:cubicBezTo>
                    <a:cubicBezTo>
                      <a:pt x="6049" y="1106"/>
                      <a:pt x="6013" y="1115"/>
                      <a:pt x="5987" y="1133"/>
                    </a:cubicBezTo>
                    <a:cubicBezTo>
                      <a:pt x="6183" y="973"/>
                      <a:pt x="6415" y="839"/>
                      <a:pt x="6665" y="749"/>
                    </a:cubicBezTo>
                    <a:lnTo>
                      <a:pt x="6665" y="749"/>
                    </a:lnTo>
                    <a:cubicBezTo>
                      <a:pt x="6290" y="812"/>
                      <a:pt x="5879" y="883"/>
                      <a:pt x="5549" y="1071"/>
                    </a:cubicBezTo>
                    <a:cubicBezTo>
                      <a:pt x="5639" y="803"/>
                      <a:pt x="5951" y="660"/>
                      <a:pt x="6004" y="384"/>
                    </a:cubicBezTo>
                    <a:lnTo>
                      <a:pt x="6004" y="384"/>
                    </a:lnTo>
                    <a:cubicBezTo>
                      <a:pt x="5746" y="616"/>
                      <a:pt x="5469" y="848"/>
                      <a:pt x="5139" y="973"/>
                    </a:cubicBezTo>
                    <a:cubicBezTo>
                      <a:pt x="5264" y="749"/>
                      <a:pt x="5389" y="535"/>
                      <a:pt x="5505" y="312"/>
                    </a:cubicBezTo>
                    <a:lnTo>
                      <a:pt x="5505" y="312"/>
                    </a:lnTo>
                    <a:cubicBezTo>
                      <a:pt x="5291" y="535"/>
                      <a:pt x="5077" y="749"/>
                      <a:pt x="4871" y="973"/>
                    </a:cubicBezTo>
                    <a:cubicBezTo>
                      <a:pt x="4978" y="758"/>
                      <a:pt x="5077" y="544"/>
                      <a:pt x="5166" y="321"/>
                    </a:cubicBezTo>
                    <a:lnTo>
                      <a:pt x="5166" y="321"/>
                    </a:lnTo>
                    <a:cubicBezTo>
                      <a:pt x="4952" y="571"/>
                      <a:pt x="4738" y="812"/>
                      <a:pt x="4515" y="1053"/>
                    </a:cubicBezTo>
                    <a:cubicBezTo>
                      <a:pt x="4639" y="865"/>
                      <a:pt x="4720" y="651"/>
                      <a:pt x="4773" y="428"/>
                    </a:cubicBezTo>
                    <a:lnTo>
                      <a:pt x="4773" y="428"/>
                    </a:lnTo>
                    <a:cubicBezTo>
                      <a:pt x="4622" y="651"/>
                      <a:pt x="4461" y="874"/>
                      <a:pt x="4238" y="1026"/>
                    </a:cubicBezTo>
                    <a:cubicBezTo>
                      <a:pt x="4265" y="883"/>
                      <a:pt x="4292" y="741"/>
                      <a:pt x="4309" y="598"/>
                    </a:cubicBezTo>
                    <a:lnTo>
                      <a:pt x="4309" y="598"/>
                    </a:lnTo>
                    <a:cubicBezTo>
                      <a:pt x="4220" y="767"/>
                      <a:pt x="4095" y="928"/>
                      <a:pt x="3953" y="1062"/>
                    </a:cubicBezTo>
                    <a:cubicBezTo>
                      <a:pt x="3979" y="812"/>
                      <a:pt x="3970" y="553"/>
                      <a:pt x="3944" y="303"/>
                    </a:cubicBezTo>
                    <a:cubicBezTo>
                      <a:pt x="3881" y="509"/>
                      <a:pt x="3792" y="714"/>
                      <a:pt x="3667" y="901"/>
                    </a:cubicBezTo>
                    <a:cubicBezTo>
                      <a:pt x="3774" y="616"/>
                      <a:pt x="3837" y="312"/>
                      <a:pt x="385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17"/>
              <p:cNvSpPr/>
              <p:nvPr/>
            </p:nvSpPr>
            <p:spPr>
              <a:xfrm>
                <a:off x="5011730" y="900110"/>
                <a:ext cx="1032598" cy="215076"/>
              </a:xfrm>
              <a:custGeom>
                <a:rect b="b" l="l" r="r" t="t"/>
                <a:pathLst>
                  <a:path extrusionOk="0" h="2124" w="10198">
                    <a:moveTo>
                      <a:pt x="5008" y="0"/>
                    </a:moveTo>
                    <a:cubicBezTo>
                      <a:pt x="4992" y="0"/>
                      <a:pt x="4976" y="1"/>
                      <a:pt x="4961" y="1"/>
                    </a:cubicBezTo>
                    <a:cubicBezTo>
                      <a:pt x="4497" y="10"/>
                      <a:pt x="4024" y="81"/>
                      <a:pt x="3569" y="170"/>
                    </a:cubicBezTo>
                    <a:cubicBezTo>
                      <a:pt x="2837" y="313"/>
                      <a:pt x="2106" y="527"/>
                      <a:pt x="1446" y="884"/>
                    </a:cubicBezTo>
                    <a:cubicBezTo>
                      <a:pt x="955" y="1143"/>
                      <a:pt x="500" y="1490"/>
                      <a:pt x="134" y="1910"/>
                    </a:cubicBezTo>
                    <a:cubicBezTo>
                      <a:pt x="90" y="1981"/>
                      <a:pt x="45" y="2052"/>
                      <a:pt x="1" y="2124"/>
                    </a:cubicBezTo>
                    <a:cubicBezTo>
                      <a:pt x="643" y="1705"/>
                      <a:pt x="1455" y="1553"/>
                      <a:pt x="2222" y="1544"/>
                    </a:cubicBezTo>
                    <a:cubicBezTo>
                      <a:pt x="2269" y="1543"/>
                      <a:pt x="2315" y="1542"/>
                      <a:pt x="2362" y="1542"/>
                    </a:cubicBezTo>
                    <a:cubicBezTo>
                      <a:pt x="3081" y="1542"/>
                      <a:pt x="3794" y="1667"/>
                      <a:pt x="4506" y="1776"/>
                    </a:cubicBezTo>
                    <a:cubicBezTo>
                      <a:pt x="5469" y="1928"/>
                      <a:pt x="6435" y="2048"/>
                      <a:pt x="7388" y="2048"/>
                    </a:cubicBezTo>
                    <a:cubicBezTo>
                      <a:pt x="8342" y="2048"/>
                      <a:pt x="9283" y="1928"/>
                      <a:pt x="10197" y="1598"/>
                    </a:cubicBezTo>
                    <a:cubicBezTo>
                      <a:pt x="9885" y="1374"/>
                      <a:pt x="9564" y="1143"/>
                      <a:pt x="9216" y="973"/>
                    </a:cubicBezTo>
                    <a:cubicBezTo>
                      <a:pt x="8877" y="812"/>
                      <a:pt x="8511" y="705"/>
                      <a:pt x="8154" y="598"/>
                    </a:cubicBezTo>
                    <a:cubicBezTo>
                      <a:pt x="7126" y="299"/>
                      <a:pt x="6080" y="0"/>
                      <a:pt x="500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17"/>
              <p:cNvSpPr/>
              <p:nvPr/>
            </p:nvSpPr>
            <p:spPr>
              <a:xfrm>
                <a:off x="4953913" y="886440"/>
                <a:ext cx="1062367" cy="298413"/>
              </a:xfrm>
              <a:custGeom>
                <a:rect b="b" l="l" r="r" t="t"/>
                <a:pathLst>
                  <a:path extrusionOk="0" h="2947" w="10492">
                    <a:moveTo>
                      <a:pt x="10466" y="1589"/>
                    </a:moveTo>
                    <a:cubicBezTo>
                      <a:pt x="10475" y="1595"/>
                      <a:pt x="10483" y="1601"/>
                      <a:pt x="10492" y="1608"/>
                    </a:cubicBezTo>
                    <a:cubicBezTo>
                      <a:pt x="10484" y="1602"/>
                      <a:pt x="10475" y="1596"/>
                      <a:pt x="10466" y="1589"/>
                    </a:cubicBezTo>
                    <a:close/>
                    <a:moveTo>
                      <a:pt x="5444" y="0"/>
                    </a:moveTo>
                    <a:cubicBezTo>
                      <a:pt x="3443" y="0"/>
                      <a:pt x="1447" y="933"/>
                      <a:pt x="206" y="2500"/>
                    </a:cubicBezTo>
                    <a:cubicBezTo>
                      <a:pt x="99" y="2634"/>
                      <a:pt x="1" y="2794"/>
                      <a:pt x="45" y="2946"/>
                    </a:cubicBezTo>
                    <a:cubicBezTo>
                      <a:pt x="47" y="2946"/>
                      <a:pt x="50" y="2946"/>
                      <a:pt x="52" y="2946"/>
                    </a:cubicBezTo>
                    <a:cubicBezTo>
                      <a:pt x="117" y="2946"/>
                      <a:pt x="243" y="2828"/>
                      <a:pt x="277" y="2776"/>
                    </a:cubicBezTo>
                    <a:cubicBezTo>
                      <a:pt x="1134" y="1411"/>
                      <a:pt x="2668" y="573"/>
                      <a:pt x="4256" y="305"/>
                    </a:cubicBezTo>
                    <a:cubicBezTo>
                      <a:pt x="4822" y="213"/>
                      <a:pt x="5286" y="166"/>
                      <a:pt x="5720" y="166"/>
                    </a:cubicBezTo>
                    <a:cubicBezTo>
                      <a:pt x="6503" y="166"/>
                      <a:pt x="7184" y="319"/>
                      <a:pt x="8172" y="635"/>
                    </a:cubicBezTo>
                    <a:cubicBezTo>
                      <a:pt x="8704" y="801"/>
                      <a:pt x="10079" y="1324"/>
                      <a:pt x="10466" y="1589"/>
                    </a:cubicBezTo>
                    <a:lnTo>
                      <a:pt x="10466" y="1589"/>
                    </a:lnTo>
                    <a:cubicBezTo>
                      <a:pt x="9562" y="949"/>
                      <a:pt x="8537" y="570"/>
                      <a:pt x="7459" y="305"/>
                    </a:cubicBezTo>
                    <a:cubicBezTo>
                      <a:pt x="7093" y="207"/>
                      <a:pt x="6718" y="118"/>
                      <a:pt x="6344" y="64"/>
                    </a:cubicBezTo>
                    <a:cubicBezTo>
                      <a:pt x="6045" y="21"/>
                      <a:pt x="5745" y="0"/>
                      <a:pt x="54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031" name="Google Shape;2031;p17"/>
          <p:cNvGrpSpPr/>
          <p:nvPr/>
        </p:nvGrpSpPr>
        <p:grpSpPr>
          <a:xfrm>
            <a:off x="-2092115" y="-2008262"/>
            <a:ext cx="7035182" cy="3831240"/>
            <a:chOff x="-1968890" y="-1779662"/>
            <a:chExt cx="7035182" cy="3831240"/>
          </a:xfrm>
        </p:grpSpPr>
        <p:grpSp>
          <p:nvGrpSpPr>
            <p:cNvPr id="2032" name="Google Shape;2032;p17"/>
            <p:cNvGrpSpPr/>
            <p:nvPr/>
          </p:nvGrpSpPr>
          <p:grpSpPr>
            <a:xfrm>
              <a:off x="-1968890" y="386988"/>
              <a:ext cx="2605790" cy="1664590"/>
              <a:chOff x="5669385" y="-152150"/>
              <a:chExt cx="1383042" cy="883494"/>
            </a:xfrm>
          </p:grpSpPr>
          <p:sp>
            <p:nvSpPr>
              <p:cNvPr id="2033" name="Google Shape;2033;p17"/>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17"/>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17"/>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17"/>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17"/>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17"/>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17"/>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40" name="Google Shape;2040;p17"/>
            <p:cNvGrpSpPr/>
            <p:nvPr/>
          </p:nvGrpSpPr>
          <p:grpSpPr>
            <a:xfrm rot="1423206">
              <a:off x="-1035717" y="-1325867"/>
              <a:ext cx="2605738" cy="1664557"/>
              <a:chOff x="5669385" y="-152150"/>
              <a:chExt cx="1383042" cy="883494"/>
            </a:xfrm>
          </p:grpSpPr>
          <p:sp>
            <p:nvSpPr>
              <p:cNvPr id="2041" name="Google Shape;2041;p17"/>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17"/>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17"/>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17"/>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17"/>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17"/>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17"/>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48" name="Google Shape;2048;p17"/>
            <p:cNvGrpSpPr/>
            <p:nvPr/>
          </p:nvGrpSpPr>
          <p:grpSpPr>
            <a:xfrm>
              <a:off x="1794745" y="-439053"/>
              <a:ext cx="3271548" cy="878124"/>
              <a:chOff x="2529451" y="695065"/>
              <a:chExt cx="1320770" cy="354511"/>
            </a:xfrm>
          </p:grpSpPr>
          <p:sp>
            <p:nvSpPr>
              <p:cNvPr id="2049" name="Google Shape;2049;p17"/>
              <p:cNvSpPr/>
              <p:nvPr/>
            </p:nvSpPr>
            <p:spPr>
              <a:xfrm>
                <a:off x="2529451" y="695065"/>
                <a:ext cx="1320770" cy="354511"/>
              </a:xfrm>
              <a:custGeom>
                <a:rect b="b" l="l" r="r" t="t"/>
                <a:pathLst>
                  <a:path extrusionOk="0" h="3501" w="13044">
                    <a:moveTo>
                      <a:pt x="1" y="1"/>
                    </a:moveTo>
                    <a:lnTo>
                      <a:pt x="1" y="1"/>
                    </a:lnTo>
                    <a:cubicBezTo>
                      <a:pt x="946" y="1419"/>
                      <a:pt x="2374" y="2525"/>
                      <a:pt x="3997" y="3087"/>
                    </a:cubicBezTo>
                    <a:cubicBezTo>
                      <a:pt x="4799" y="3362"/>
                      <a:pt x="5648" y="3500"/>
                      <a:pt x="6496" y="3500"/>
                    </a:cubicBezTo>
                    <a:cubicBezTo>
                      <a:pt x="7385" y="3500"/>
                      <a:pt x="8274" y="3348"/>
                      <a:pt x="9109" y="3043"/>
                    </a:cubicBezTo>
                    <a:cubicBezTo>
                      <a:pt x="10634" y="2490"/>
                      <a:pt x="11928" y="1464"/>
                      <a:pt x="13043" y="277"/>
                    </a:cubicBezTo>
                    <a:lnTo>
                      <a:pt x="12651" y="277"/>
                    </a:lnTo>
                    <a:cubicBezTo>
                      <a:pt x="11634" y="1303"/>
                      <a:pt x="10456" y="2177"/>
                      <a:pt x="9100" y="2677"/>
                    </a:cubicBezTo>
                    <a:cubicBezTo>
                      <a:pt x="8277" y="2977"/>
                      <a:pt x="7398" y="3126"/>
                      <a:pt x="6518" y="3126"/>
                    </a:cubicBezTo>
                    <a:cubicBezTo>
                      <a:pt x="5672" y="3126"/>
                      <a:pt x="4824" y="2988"/>
                      <a:pt x="4024" y="2713"/>
                    </a:cubicBezTo>
                    <a:cubicBezTo>
                      <a:pt x="2561" y="2213"/>
                      <a:pt x="1258" y="1250"/>
                      <a:pt x="331" y="10"/>
                    </a:cubicBezTo>
                    <a:lnTo>
                      <a:pt x="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17"/>
              <p:cNvSpPr/>
              <p:nvPr/>
            </p:nvSpPr>
            <p:spPr>
              <a:xfrm>
                <a:off x="2529451" y="695065"/>
                <a:ext cx="1320770" cy="354511"/>
              </a:xfrm>
              <a:custGeom>
                <a:rect b="b" l="l" r="r" t="t"/>
                <a:pathLst>
                  <a:path extrusionOk="0" h="3501" w="13044">
                    <a:moveTo>
                      <a:pt x="1" y="1"/>
                    </a:moveTo>
                    <a:cubicBezTo>
                      <a:pt x="946" y="1419"/>
                      <a:pt x="2374" y="2525"/>
                      <a:pt x="3997" y="3087"/>
                    </a:cubicBezTo>
                    <a:cubicBezTo>
                      <a:pt x="4799" y="3362"/>
                      <a:pt x="5648" y="3500"/>
                      <a:pt x="6496" y="3500"/>
                    </a:cubicBezTo>
                    <a:cubicBezTo>
                      <a:pt x="7385" y="3500"/>
                      <a:pt x="8274" y="3348"/>
                      <a:pt x="9109" y="3043"/>
                    </a:cubicBezTo>
                    <a:cubicBezTo>
                      <a:pt x="10634" y="2490"/>
                      <a:pt x="11928" y="1464"/>
                      <a:pt x="13043" y="277"/>
                    </a:cubicBezTo>
                    <a:lnTo>
                      <a:pt x="12722" y="277"/>
                    </a:lnTo>
                    <a:cubicBezTo>
                      <a:pt x="12499" y="545"/>
                      <a:pt x="12249" y="803"/>
                      <a:pt x="11990" y="1044"/>
                    </a:cubicBezTo>
                    <a:cubicBezTo>
                      <a:pt x="11651" y="1348"/>
                      <a:pt x="11286" y="1624"/>
                      <a:pt x="10920" y="1901"/>
                    </a:cubicBezTo>
                    <a:cubicBezTo>
                      <a:pt x="10590" y="2151"/>
                      <a:pt x="10233" y="2409"/>
                      <a:pt x="9849" y="2570"/>
                    </a:cubicBezTo>
                    <a:cubicBezTo>
                      <a:pt x="8771" y="3029"/>
                      <a:pt x="7589" y="3379"/>
                      <a:pt x="6424" y="3379"/>
                    </a:cubicBezTo>
                    <a:cubicBezTo>
                      <a:pt x="6028" y="3379"/>
                      <a:pt x="5634" y="3338"/>
                      <a:pt x="5246" y="3248"/>
                    </a:cubicBezTo>
                    <a:cubicBezTo>
                      <a:pt x="3890" y="2927"/>
                      <a:pt x="2552" y="2418"/>
                      <a:pt x="1517" y="1499"/>
                    </a:cubicBezTo>
                    <a:cubicBezTo>
                      <a:pt x="1276" y="1294"/>
                      <a:pt x="1053" y="1062"/>
                      <a:pt x="839" y="821"/>
                    </a:cubicBezTo>
                    <a:cubicBezTo>
                      <a:pt x="607" y="572"/>
                      <a:pt x="375" y="304"/>
                      <a:pt x="197" y="1"/>
                    </a:cubicBez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51" name="Google Shape;2051;p17"/>
            <p:cNvGrpSpPr/>
            <p:nvPr/>
          </p:nvGrpSpPr>
          <p:grpSpPr>
            <a:xfrm rot="-1759616">
              <a:off x="-765109" y="277394"/>
              <a:ext cx="2064523" cy="752622"/>
              <a:chOff x="4953913" y="785386"/>
              <a:chExt cx="1095782" cy="399467"/>
            </a:xfrm>
          </p:grpSpPr>
          <p:sp>
            <p:nvSpPr>
              <p:cNvPr id="2052" name="Google Shape;2052;p17"/>
              <p:cNvSpPr/>
              <p:nvPr/>
            </p:nvSpPr>
            <p:spPr>
              <a:xfrm>
                <a:off x="5011730" y="785386"/>
                <a:ext cx="1037965" cy="329804"/>
              </a:xfrm>
              <a:custGeom>
                <a:rect b="b" l="l" r="r" t="t"/>
                <a:pathLst>
                  <a:path extrusionOk="0" h="3257" w="10251">
                    <a:moveTo>
                      <a:pt x="5157" y="1"/>
                    </a:moveTo>
                    <a:lnTo>
                      <a:pt x="5157" y="1"/>
                    </a:lnTo>
                    <a:cubicBezTo>
                      <a:pt x="4488" y="10"/>
                      <a:pt x="3819" y="170"/>
                      <a:pt x="3176" y="358"/>
                    </a:cubicBezTo>
                    <a:cubicBezTo>
                      <a:pt x="3194" y="581"/>
                      <a:pt x="3194" y="821"/>
                      <a:pt x="3123" y="1036"/>
                    </a:cubicBezTo>
                    <a:cubicBezTo>
                      <a:pt x="3007" y="848"/>
                      <a:pt x="2882" y="652"/>
                      <a:pt x="2739" y="482"/>
                    </a:cubicBezTo>
                    <a:cubicBezTo>
                      <a:pt x="2115" y="714"/>
                      <a:pt x="1580" y="1143"/>
                      <a:pt x="1142" y="1642"/>
                    </a:cubicBezTo>
                    <a:cubicBezTo>
                      <a:pt x="705" y="2133"/>
                      <a:pt x="357" y="2695"/>
                      <a:pt x="1" y="3257"/>
                    </a:cubicBezTo>
                    <a:cubicBezTo>
                      <a:pt x="643" y="2838"/>
                      <a:pt x="1455" y="2686"/>
                      <a:pt x="2222" y="2677"/>
                    </a:cubicBezTo>
                    <a:cubicBezTo>
                      <a:pt x="2248" y="2677"/>
                      <a:pt x="2274" y="2677"/>
                      <a:pt x="2300" y="2677"/>
                    </a:cubicBezTo>
                    <a:cubicBezTo>
                      <a:pt x="3041" y="2677"/>
                      <a:pt x="3773" y="2797"/>
                      <a:pt x="4506" y="2909"/>
                    </a:cubicBezTo>
                    <a:cubicBezTo>
                      <a:pt x="5469" y="3059"/>
                      <a:pt x="6435" y="3179"/>
                      <a:pt x="7389" y="3179"/>
                    </a:cubicBezTo>
                    <a:cubicBezTo>
                      <a:pt x="8360" y="3179"/>
                      <a:pt x="9319" y="3055"/>
                      <a:pt x="10251" y="2713"/>
                    </a:cubicBezTo>
                    <a:cubicBezTo>
                      <a:pt x="9582" y="1963"/>
                      <a:pt x="8895" y="1205"/>
                      <a:pt x="8003" y="741"/>
                    </a:cubicBezTo>
                    <a:cubicBezTo>
                      <a:pt x="7350" y="411"/>
                      <a:pt x="6590" y="302"/>
                      <a:pt x="5850" y="302"/>
                    </a:cubicBezTo>
                    <a:cubicBezTo>
                      <a:pt x="5791" y="302"/>
                      <a:pt x="5733" y="303"/>
                      <a:pt x="5674" y="304"/>
                    </a:cubicBezTo>
                    <a:cubicBezTo>
                      <a:pt x="5567" y="527"/>
                      <a:pt x="5487" y="697"/>
                      <a:pt x="5380" y="920"/>
                    </a:cubicBezTo>
                    <a:cubicBezTo>
                      <a:pt x="5398" y="634"/>
                      <a:pt x="5407" y="349"/>
                      <a:pt x="5416" y="63"/>
                    </a:cubicBezTo>
                    <a:lnTo>
                      <a:pt x="5416" y="63"/>
                    </a:lnTo>
                    <a:cubicBezTo>
                      <a:pt x="5344" y="340"/>
                      <a:pt x="5237" y="616"/>
                      <a:pt x="5112" y="875"/>
                    </a:cubicBezTo>
                    <a:cubicBezTo>
                      <a:pt x="5130" y="589"/>
                      <a:pt x="5166" y="286"/>
                      <a:pt x="51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17"/>
              <p:cNvSpPr/>
              <p:nvPr/>
            </p:nvSpPr>
            <p:spPr>
              <a:xfrm>
                <a:off x="5103872" y="803511"/>
                <a:ext cx="897119" cy="277351"/>
              </a:xfrm>
              <a:custGeom>
                <a:rect b="b" l="l" r="r" t="t"/>
                <a:pathLst>
                  <a:path extrusionOk="0" h="2739" w="8860">
                    <a:moveTo>
                      <a:pt x="3854" y="0"/>
                    </a:moveTo>
                    <a:lnTo>
                      <a:pt x="3854" y="0"/>
                    </a:lnTo>
                    <a:cubicBezTo>
                      <a:pt x="3712" y="330"/>
                      <a:pt x="3498" y="634"/>
                      <a:pt x="3248" y="892"/>
                    </a:cubicBezTo>
                    <a:cubicBezTo>
                      <a:pt x="3328" y="634"/>
                      <a:pt x="3382" y="366"/>
                      <a:pt x="3408" y="98"/>
                    </a:cubicBezTo>
                    <a:lnTo>
                      <a:pt x="3408" y="98"/>
                    </a:lnTo>
                    <a:cubicBezTo>
                      <a:pt x="3257" y="402"/>
                      <a:pt x="3069" y="687"/>
                      <a:pt x="2864" y="955"/>
                    </a:cubicBezTo>
                    <a:cubicBezTo>
                      <a:pt x="2971" y="687"/>
                      <a:pt x="3025" y="393"/>
                      <a:pt x="3025" y="98"/>
                    </a:cubicBezTo>
                    <a:lnTo>
                      <a:pt x="3025" y="98"/>
                    </a:lnTo>
                    <a:cubicBezTo>
                      <a:pt x="2909" y="437"/>
                      <a:pt x="2739" y="767"/>
                      <a:pt x="2543" y="1062"/>
                    </a:cubicBezTo>
                    <a:cubicBezTo>
                      <a:pt x="2588" y="803"/>
                      <a:pt x="2597" y="535"/>
                      <a:pt x="2588" y="268"/>
                    </a:cubicBezTo>
                    <a:lnTo>
                      <a:pt x="2588" y="268"/>
                    </a:lnTo>
                    <a:cubicBezTo>
                      <a:pt x="2498" y="580"/>
                      <a:pt x="2382" y="883"/>
                      <a:pt x="2249" y="1178"/>
                    </a:cubicBezTo>
                    <a:cubicBezTo>
                      <a:pt x="2215" y="1228"/>
                      <a:pt x="2173" y="1294"/>
                      <a:pt x="2117" y="1294"/>
                    </a:cubicBezTo>
                    <a:cubicBezTo>
                      <a:pt x="2113" y="1294"/>
                      <a:pt x="2109" y="1294"/>
                      <a:pt x="2106" y="1294"/>
                    </a:cubicBezTo>
                    <a:lnTo>
                      <a:pt x="1963" y="821"/>
                    </a:lnTo>
                    <a:cubicBezTo>
                      <a:pt x="1945" y="981"/>
                      <a:pt x="1910" y="1133"/>
                      <a:pt x="1847" y="1285"/>
                    </a:cubicBezTo>
                    <a:cubicBezTo>
                      <a:pt x="1803" y="1053"/>
                      <a:pt x="1758" y="830"/>
                      <a:pt x="1704" y="598"/>
                    </a:cubicBezTo>
                    <a:cubicBezTo>
                      <a:pt x="1597" y="883"/>
                      <a:pt x="1490" y="1178"/>
                      <a:pt x="1383" y="1463"/>
                    </a:cubicBezTo>
                    <a:cubicBezTo>
                      <a:pt x="1383" y="1204"/>
                      <a:pt x="1392" y="955"/>
                      <a:pt x="1392" y="696"/>
                    </a:cubicBezTo>
                    <a:lnTo>
                      <a:pt x="1392" y="696"/>
                    </a:lnTo>
                    <a:cubicBezTo>
                      <a:pt x="1258" y="1035"/>
                      <a:pt x="1098" y="1356"/>
                      <a:pt x="919" y="1677"/>
                    </a:cubicBezTo>
                    <a:cubicBezTo>
                      <a:pt x="982" y="1427"/>
                      <a:pt x="1053" y="1178"/>
                      <a:pt x="1116" y="937"/>
                    </a:cubicBezTo>
                    <a:lnTo>
                      <a:pt x="1116" y="937"/>
                    </a:lnTo>
                    <a:cubicBezTo>
                      <a:pt x="875" y="1204"/>
                      <a:pt x="670" y="1508"/>
                      <a:pt x="527" y="1838"/>
                    </a:cubicBezTo>
                    <a:cubicBezTo>
                      <a:pt x="598" y="1588"/>
                      <a:pt x="670" y="1338"/>
                      <a:pt x="741" y="1088"/>
                    </a:cubicBezTo>
                    <a:lnTo>
                      <a:pt x="741" y="1088"/>
                    </a:lnTo>
                    <a:cubicBezTo>
                      <a:pt x="429" y="1454"/>
                      <a:pt x="170" y="1865"/>
                      <a:pt x="1" y="2311"/>
                    </a:cubicBezTo>
                    <a:cubicBezTo>
                      <a:pt x="134" y="2299"/>
                      <a:pt x="271" y="2294"/>
                      <a:pt x="409" y="2294"/>
                    </a:cubicBezTo>
                    <a:cubicBezTo>
                      <a:pt x="685" y="2294"/>
                      <a:pt x="967" y="2314"/>
                      <a:pt x="1241" y="2337"/>
                    </a:cubicBezTo>
                    <a:cubicBezTo>
                      <a:pt x="1035" y="2293"/>
                      <a:pt x="848" y="2221"/>
                      <a:pt x="670" y="2132"/>
                    </a:cubicBezTo>
                    <a:lnTo>
                      <a:pt x="670" y="2132"/>
                    </a:lnTo>
                    <a:cubicBezTo>
                      <a:pt x="1258" y="2168"/>
                      <a:pt x="1838" y="2239"/>
                      <a:pt x="2418" y="2364"/>
                    </a:cubicBezTo>
                    <a:cubicBezTo>
                      <a:pt x="2043" y="2088"/>
                      <a:pt x="1571" y="1989"/>
                      <a:pt x="1107" y="1891"/>
                    </a:cubicBezTo>
                    <a:cubicBezTo>
                      <a:pt x="1157" y="1888"/>
                      <a:pt x="1208" y="1886"/>
                      <a:pt x="1258" y="1886"/>
                    </a:cubicBezTo>
                    <a:cubicBezTo>
                      <a:pt x="2056" y="1886"/>
                      <a:pt x="2861" y="2326"/>
                      <a:pt x="3649" y="2427"/>
                    </a:cubicBezTo>
                    <a:cubicBezTo>
                      <a:pt x="3114" y="2239"/>
                      <a:pt x="2614" y="1945"/>
                      <a:pt x="2195" y="1552"/>
                    </a:cubicBezTo>
                    <a:lnTo>
                      <a:pt x="2195" y="1552"/>
                    </a:lnTo>
                    <a:cubicBezTo>
                      <a:pt x="2820" y="1811"/>
                      <a:pt x="3444" y="2061"/>
                      <a:pt x="4069" y="2311"/>
                    </a:cubicBezTo>
                    <a:cubicBezTo>
                      <a:pt x="3640" y="2034"/>
                      <a:pt x="3203" y="1749"/>
                      <a:pt x="2775" y="1463"/>
                    </a:cubicBezTo>
                    <a:lnTo>
                      <a:pt x="2775" y="1463"/>
                    </a:lnTo>
                    <a:cubicBezTo>
                      <a:pt x="3631" y="1615"/>
                      <a:pt x="4443" y="2034"/>
                      <a:pt x="5068" y="2641"/>
                    </a:cubicBezTo>
                    <a:cubicBezTo>
                      <a:pt x="4747" y="2177"/>
                      <a:pt x="4399" y="1731"/>
                      <a:pt x="3935" y="1401"/>
                    </a:cubicBezTo>
                    <a:lnTo>
                      <a:pt x="3935" y="1401"/>
                    </a:lnTo>
                    <a:cubicBezTo>
                      <a:pt x="4622" y="1677"/>
                      <a:pt x="5228" y="2141"/>
                      <a:pt x="5674" y="2739"/>
                    </a:cubicBezTo>
                    <a:cubicBezTo>
                      <a:pt x="5433" y="2248"/>
                      <a:pt x="5103" y="1802"/>
                      <a:pt x="4711" y="1427"/>
                    </a:cubicBezTo>
                    <a:lnTo>
                      <a:pt x="4711" y="1427"/>
                    </a:lnTo>
                    <a:cubicBezTo>
                      <a:pt x="5362" y="1695"/>
                      <a:pt x="5960" y="2070"/>
                      <a:pt x="6406" y="2614"/>
                    </a:cubicBezTo>
                    <a:cubicBezTo>
                      <a:pt x="6120" y="2141"/>
                      <a:pt x="5826" y="1659"/>
                      <a:pt x="5398" y="1311"/>
                    </a:cubicBezTo>
                    <a:lnTo>
                      <a:pt x="5398" y="1311"/>
                    </a:lnTo>
                    <a:cubicBezTo>
                      <a:pt x="5969" y="1659"/>
                      <a:pt x="6486" y="2070"/>
                      <a:pt x="6950" y="2552"/>
                    </a:cubicBezTo>
                    <a:cubicBezTo>
                      <a:pt x="6727" y="2177"/>
                      <a:pt x="6442" y="1838"/>
                      <a:pt x="6129" y="1543"/>
                    </a:cubicBezTo>
                    <a:lnTo>
                      <a:pt x="6129" y="1543"/>
                    </a:lnTo>
                    <a:cubicBezTo>
                      <a:pt x="6638" y="1838"/>
                      <a:pt x="7075" y="2248"/>
                      <a:pt x="7503" y="2650"/>
                    </a:cubicBezTo>
                    <a:cubicBezTo>
                      <a:pt x="7307" y="2302"/>
                      <a:pt x="7075" y="1981"/>
                      <a:pt x="6807" y="1686"/>
                    </a:cubicBezTo>
                    <a:lnTo>
                      <a:pt x="6807" y="1686"/>
                    </a:lnTo>
                    <a:cubicBezTo>
                      <a:pt x="7191" y="1954"/>
                      <a:pt x="7566" y="2221"/>
                      <a:pt x="7878" y="2569"/>
                    </a:cubicBezTo>
                    <a:cubicBezTo>
                      <a:pt x="7753" y="2275"/>
                      <a:pt x="7574" y="1998"/>
                      <a:pt x="7351" y="1766"/>
                    </a:cubicBezTo>
                    <a:lnTo>
                      <a:pt x="7351" y="1766"/>
                    </a:lnTo>
                    <a:cubicBezTo>
                      <a:pt x="7619" y="1847"/>
                      <a:pt x="7833" y="2043"/>
                      <a:pt x="8029" y="2230"/>
                    </a:cubicBezTo>
                    <a:cubicBezTo>
                      <a:pt x="8172" y="2364"/>
                      <a:pt x="8315" y="2498"/>
                      <a:pt x="8449" y="2623"/>
                    </a:cubicBezTo>
                    <a:cubicBezTo>
                      <a:pt x="8270" y="2427"/>
                      <a:pt x="8092" y="2230"/>
                      <a:pt x="7922" y="2034"/>
                    </a:cubicBezTo>
                    <a:lnTo>
                      <a:pt x="7922" y="2034"/>
                    </a:lnTo>
                    <a:cubicBezTo>
                      <a:pt x="8261" y="2105"/>
                      <a:pt x="8583" y="2266"/>
                      <a:pt x="8859" y="2489"/>
                    </a:cubicBezTo>
                    <a:cubicBezTo>
                      <a:pt x="8672" y="2293"/>
                      <a:pt x="8547" y="2070"/>
                      <a:pt x="8324" y="1918"/>
                    </a:cubicBezTo>
                    <a:lnTo>
                      <a:pt x="8324" y="1918"/>
                    </a:lnTo>
                    <a:lnTo>
                      <a:pt x="8609" y="2061"/>
                    </a:lnTo>
                    <a:cubicBezTo>
                      <a:pt x="8306" y="1740"/>
                      <a:pt x="7896" y="1535"/>
                      <a:pt x="7459" y="1481"/>
                    </a:cubicBezTo>
                    <a:cubicBezTo>
                      <a:pt x="7561" y="1459"/>
                      <a:pt x="7664" y="1448"/>
                      <a:pt x="7766" y="1448"/>
                    </a:cubicBezTo>
                    <a:cubicBezTo>
                      <a:pt x="7833" y="1448"/>
                      <a:pt x="7900" y="1453"/>
                      <a:pt x="7967" y="1463"/>
                    </a:cubicBezTo>
                    <a:cubicBezTo>
                      <a:pt x="7659" y="1275"/>
                      <a:pt x="7294" y="1176"/>
                      <a:pt x="6931" y="1176"/>
                    </a:cubicBezTo>
                    <a:cubicBezTo>
                      <a:pt x="6863" y="1176"/>
                      <a:pt x="6795" y="1180"/>
                      <a:pt x="6727" y="1187"/>
                    </a:cubicBezTo>
                    <a:cubicBezTo>
                      <a:pt x="6914" y="1115"/>
                      <a:pt x="7120" y="1071"/>
                      <a:pt x="7316" y="1053"/>
                    </a:cubicBezTo>
                    <a:cubicBezTo>
                      <a:pt x="7101" y="1006"/>
                      <a:pt x="6879" y="967"/>
                      <a:pt x="6661" y="967"/>
                    </a:cubicBezTo>
                    <a:cubicBezTo>
                      <a:pt x="6462" y="967"/>
                      <a:pt x="6267" y="999"/>
                      <a:pt x="6085" y="1088"/>
                    </a:cubicBezTo>
                    <a:cubicBezTo>
                      <a:pt x="6049" y="1106"/>
                      <a:pt x="6013" y="1115"/>
                      <a:pt x="5987" y="1133"/>
                    </a:cubicBezTo>
                    <a:cubicBezTo>
                      <a:pt x="6183" y="973"/>
                      <a:pt x="6415" y="839"/>
                      <a:pt x="6665" y="749"/>
                    </a:cubicBezTo>
                    <a:lnTo>
                      <a:pt x="6665" y="749"/>
                    </a:lnTo>
                    <a:cubicBezTo>
                      <a:pt x="6290" y="812"/>
                      <a:pt x="5879" y="883"/>
                      <a:pt x="5549" y="1071"/>
                    </a:cubicBezTo>
                    <a:cubicBezTo>
                      <a:pt x="5639" y="803"/>
                      <a:pt x="5951" y="660"/>
                      <a:pt x="6004" y="384"/>
                    </a:cubicBezTo>
                    <a:lnTo>
                      <a:pt x="6004" y="384"/>
                    </a:lnTo>
                    <a:cubicBezTo>
                      <a:pt x="5746" y="616"/>
                      <a:pt x="5469" y="848"/>
                      <a:pt x="5139" y="973"/>
                    </a:cubicBezTo>
                    <a:cubicBezTo>
                      <a:pt x="5264" y="749"/>
                      <a:pt x="5389" y="535"/>
                      <a:pt x="5505" y="312"/>
                    </a:cubicBezTo>
                    <a:lnTo>
                      <a:pt x="5505" y="312"/>
                    </a:lnTo>
                    <a:cubicBezTo>
                      <a:pt x="5291" y="535"/>
                      <a:pt x="5077" y="749"/>
                      <a:pt x="4871" y="973"/>
                    </a:cubicBezTo>
                    <a:cubicBezTo>
                      <a:pt x="4978" y="758"/>
                      <a:pt x="5077" y="544"/>
                      <a:pt x="5166" y="321"/>
                    </a:cubicBezTo>
                    <a:lnTo>
                      <a:pt x="5166" y="321"/>
                    </a:lnTo>
                    <a:cubicBezTo>
                      <a:pt x="4952" y="571"/>
                      <a:pt x="4738" y="812"/>
                      <a:pt x="4515" y="1053"/>
                    </a:cubicBezTo>
                    <a:cubicBezTo>
                      <a:pt x="4639" y="865"/>
                      <a:pt x="4720" y="651"/>
                      <a:pt x="4773" y="428"/>
                    </a:cubicBezTo>
                    <a:lnTo>
                      <a:pt x="4773" y="428"/>
                    </a:lnTo>
                    <a:cubicBezTo>
                      <a:pt x="4622" y="651"/>
                      <a:pt x="4461" y="874"/>
                      <a:pt x="4238" y="1026"/>
                    </a:cubicBezTo>
                    <a:cubicBezTo>
                      <a:pt x="4265" y="883"/>
                      <a:pt x="4292" y="741"/>
                      <a:pt x="4309" y="598"/>
                    </a:cubicBezTo>
                    <a:lnTo>
                      <a:pt x="4309" y="598"/>
                    </a:lnTo>
                    <a:cubicBezTo>
                      <a:pt x="4220" y="767"/>
                      <a:pt x="4095" y="928"/>
                      <a:pt x="3953" y="1062"/>
                    </a:cubicBezTo>
                    <a:cubicBezTo>
                      <a:pt x="3979" y="812"/>
                      <a:pt x="3970" y="553"/>
                      <a:pt x="3944" y="303"/>
                    </a:cubicBezTo>
                    <a:cubicBezTo>
                      <a:pt x="3881" y="509"/>
                      <a:pt x="3792" y="714"/>
                      <a:pt x="3667" y="901"/>
                    </a:cubicBezTo>
                    <a:cubicBezTo>
                      <a:pt x="3774" y="616"/>
                      <a:pt x="3837" y="312"/>
                      <a:pt x="385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17"/>
              <p:cNvSpPr/>
              <p:nvPr/>
            </p:nvSpPr>
            <p:spPr>
              <a:xfrm>
                <a:off x="5011730" y="900110"/>
                <a:ext cx="1032598" cy="215076"/>
              </a:xfrm>
              <a:custGeom>
                <a:rect b="b" l="l" r="r" t="t"/>
                <a:pathLst>
                  <a:path extrusionOk="0" h="2124" w="10198">
                    <a:moveTo>
                      <a:pt x="5008" y="0"/>
                    </a:moveTo>
                    <a:cubicBezTo>
                      <a:pt x="4992" y="0"/>
                      <a:pt x="4976" y="1"/>
                      <a:pt x="4961" y="1"/>
                    </a:cubicBezTo>
                    <a:cubicBezTo>
                      <a:pt x="4497" y="10"/>
                      <a:pt x="4024" y="81"/>
                      <a:pt x="3569" y="170"/>
                    </a:cubicBezTo>
                    <a:cubicBezTo>
                      <a:pt x="2837" y="313"/>
                      <a:pt x="2106" y="527"/>
                      <a:pt x="1446" y="884"/>
                    </a:cubicBezTo>
                    <a:cubicBezTo>
                      <a:pt x="955" y="1143"/>
                      <a:pt x="500" y="1490"/>
                      <a:pt x="134" y="1910"/>
                    </a:cubicBezTo>
                    <a:cubicBezTo>
                      <a:pt x="90" y="1981"/>
                      <a:pt x="45" y="2052"/>
                      <a:pt x="1" y="2124"/>
                    </a:cubicBezTo>
                    <a:cubicBezTo>
                      <a:pt x="643" y="1705"/>
                      <a:pt x="1455" y="1553"/>
                      <a:pt x="2222" y="1544"/>
                    </a:cubicBezTo>
                    <a:cubicBezTo>
                      <a:pt x="2269" y="1543"/>
                      <a:pt x="2315" y="1542"/>
                      <a:pt x="2362" y="1542"/>
                    </a:cubicBezTo>
                    <a:cubicBezTo>
                      <a:pt x="3081" y="1542"/>
                      <a:pt x="3794" y="1667"/>
                      <a:pt x="4506" y="1776"/>
                    </a:cubicBezTo>
                    <a:cubicBezTo>
                      <a:pt x="5469" y="1928"/>
                      <a:pt x="6435" y="2048"/>
                      <a:pt x="7388" y="2048"/>
                    </a:cubicBezTo>
                    <a:cubicBezTo>
                      <a:pt x="8342" y="2048"/>
                      <a:pt x="9283" y="1928"/>
                      <a:pt x="10197" y="1598"/>
                    </a:cubicBezTo>
                    <a:cubicBezTo>
                      <a:pt x="9885" y="1374"/>
                      <a:pt x="9564" y="1143"/>
                      <a:pt x="9216" y="973"/>
                    </a:cubicBezTo>
                    <a:cubicBezTo>
                      <a:pt x="8877" y="812"/>
                      <a:pt x="8511" y="705"/>
                      <a:pt x="8154" y="598"/>
                    </a:cubicBezTo>
                    <a:cubicBezTo>
                      <a:pt x="7126" y="299"/>
                      <a:pt x="6080" y="0"/>
                      <a:pt x="500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17"/>
              <p:cNvSpPr/>
              <p:nvPr/>
            </p:nvSpPr>
            <p:spPr>
              <a:xfrm>
                <a:off x="4953913" y="886440"/>
                <a:ext cx="1062367" cy="298413"/>
              </a:xfrm>
              <a:custGeom>
                <a:rect b="b" l="l" r="r" t="t"/>
                <a:pathLst>
                  <a:path extrusionOk="0" h="2947" w="10492">
                    <a:moveTo>
                      <a:pt x="10466" y="1589"/>
                    </a:moveTo>
                    <a:cubicBezTo>
                      <a:pt x="10475" y="1595"/>
                      <a:pt x="10483" y="1601"/>
                      <a:pt x="10492" y="1608"/>
                    </a:cubicBezTo>
                    <a:cubicBezTo>
                      <a:pt x="10484" y="1602"/>
                      <a:pt x="10475" y="1596"/>
                      <a:pt x="10466" y="1589"/>
                    </a:cubicBezTo>
                    <a:close/>
                    <a:moveTo>
                      <a:pt x="5444" y="0"/>
                    </a:moveTo>
                    <a:cubicBezTo>
                      <a:pt x="3443" y="0"/>
                      <a:pt x="1447" y="933"/>
                      <a:pt x="206" y="2500"/>
                    </a:cubicBezTo>
                    <a:cubicBezTo>
                      <a:pt x="99" y="2634"/>
                      <a:pt x="1" y="2794"/>
                      <a:pt x="45" y="2946"/>
                    </a:cubicBezTo>
                    <a:cubicBezTo>
                      <a:pt x="47" y="2946"/>
                      <a:pt x="50" y="2946"/>
                      <a:pt x="52" y="2946"/>
                    </a:cubicBezTo>
                    <a:cubicBezTo>
                      <a:pt x="117" y="2946"/>
                      <a:pt x="243" y="2828"/>
                      <a:pt x="277" y="2776"/>
                    </a:cubicBezTo>
                    <a:cubicBezTo>
                      <a:pt x="1134" y="1411"/>
                      <a:pt x="2668" y="573"/>
                      <a:pt x="4256" y="305"/>
                    </a:cubicBezTo>
                    <a:cubicBezTo>
                      <a:pt x="4822" y="213"/>
                      <a:pt x="5286" y="166"/>
                      <a:pt x="5720" y="166"/>
                    </a:cubicBezTo>
                    <a:cubicBezTo>
                      <a:pt x="6503" y="166"/>
                      <a:pt x="7184" y="319"/>
                      <a:pt x="8172" y="635"/>
                    </a:cubicBezTo>
                    <a:cubicBezTo>
                      <a:pt x="8704" y="801"/>
                      <a:pt x="10079" y="1324"/>
                      <a:pt x="10466" y="1589"/>
                    </a:cubicBezTo>
                    <a:lnTo>
                      <a:pt x="10466" y="1589"/>
                    </a:lnTo>
                    <a:cubicBezTo>
                      <a:pt x="9562" y="949"/>
                      <a:pt x="8537" y="570"/>
                      <a:pt x="7459" y="305"/>
                    </a:cubicBezTo>
                    <a:cubicBezTo>
                      <a:pt x="7093" y="207"/>
                      <a:pt x="6718" y="118"/>
                      <a:pt x="6344" y="64"/>
                    </a:cubicBezTo>
                    <a:cubicBezTo>
                      <a:pt x="6045" y="21"/>
                      <a:pt x="5745" y="0"/>
                      <a:pt x="54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56" name="Google Shape;2056;p17"/>
            <p:cNvGrpSpPr/>
            <p:nvPr/>
          </p:nvGrpSpPr>
          <p:grpSpPr>
            <a:xfrm rot="-6811198">
              <a:off x="1404362" y="-645297"/>
              <a:ext cx="1253683" cy="1290619"/>
              <a:chOff x="5228518" y="1029313"/>
              <a:chExt cx="399350" cy="411116"/>
            </a:xfrm>
          </p:grpSpPr>
          <p:sp>
            <p:nvSpPr>
              <p:cNvPr id="2057" name="Google Shape;2057;p17"/>
              <p:cNvSpPr/>
              <p:nvPr/>
            </p:nvSpPr>
            <p:spPr>
              <a:xfrm>
                <a:off x="5228518" y="1032047"/>
                <a:ext cx="399350" cy="408382"/>
              </a:xfrm>
              <a:custGeom>
                <a:rect b="b" l="l" r="r" t="t"/>
                <a:pathLst>
                  <a:path extrusionOk="0" h="4033" w="3944">
                    <a:moveTo>
                      <a:pt x="3944" y="0"/>
                    </a:moveTo>
                    <a:lnTo>
                      <a:pt x="3944" y="0"/>
                    </a:lnTo>
                    <a:cubicBezTo>
                      <a:pt x="3212" y="259"/>
                      <a:pt x="2472" y="544"/>
                      <a:pt x="1838" y="1008"/>
                    </a:cubicBezTo>
                    <a:cubicBezTo>
                      <a:pt x="857" y="1722"/>
                      <a:pt x="179" y="2828"/>
                      <a:pt x="1" y="4032"/>
                    </a:cubicBezTo>
                    <a:cubicBezTo>
                      <a:pt x="946" y="3684"/>
                      <a:pt x="1865" y="3301"/>
                      <a:pt x="2623" y="2641"/>
                    </a:cubicBezTo>
                    <a:cubicBezTo>
                      <a:pt x="3373" y="1981"/>
                      <a:pt x="3855" y="990"/>
                      <a:pt x="39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17"/>
              <p:cNvSpPr/>
              <p:nvPr/>
            </p:nvSpPr>
            <p:spPr>
              <a:xfrm>
                <a:off x="5228518" y="1034680"/>
                <a:ext cx="391249" cy="405749"/>
              </a:xfrm>
              <a:custGeom>
                <a:rect b="b" l="l" r="r" t="t"/>
                <a:pathLst>
                  <a:path extrusionOk="0" h="4007" w="3864">
                    <a:moveTo>
                      <a:pt x="3863" y="1"/>
                    </a:moveTo>
                    <a:cubicBezTo>
                      <a:pt x="3150" y="260"/>
                      <a:pt x="2445" y="536"/>
                      <a:pt x="1838" y="982"/>
                    </a:cubicBezTo>
                    <a:cubicBezTo>
                      <a:pt x="860" y="1694"/>
                      <a:pt x="183" y="2796"/>
                      <a:pt x="2" y="3996"/>
                    </a:cubicBezTo>
                    <a:lnTo>
                      <a:pt x="2" y="3996"/>
                    </a:lnTo>
                    <a:cubicBezTo>
                      <a:pt x="350" y="3622"/>
                      <a:pt x="777" y="3319"/>
                      <a:pt x="1178" y="2998"/>
                    </a:cubicBezTo>
                    <a:cubicBezTo>
                      <a:pt x="2231" y="2160"/>
                      <a:pt x="3141" y="1143"/>
                      <a:pt x="3863" y="1"/>
                    </a:cubicBezTo>
                    <a:close/>
                    <a:moveTo>
                      <a:pt x="2" y="3996"/>
                    </a:moveTo>
                    <a:cubicBezTo>
                      <a:pt x="2" y="3996"/>
                      <a:pt x="1" y="3997"/>
                      <a:pt x="1" y="3997"/>
                    </a:cubicBezTo>
                    <a:cubicBezTo>
                      <a:pt x="1" y="3997"/>
                      <a:pt x="1" y="4006"/>
                      <a:pt x="1" y="4006"/>
                    </a:cubicBezTo>
                    <a:cubicBezTo>
                      <a:pt x="1" y="4003"/>
                      <a:pt x="2" y="3999"/>
                      <a:pt x="2" y="3996"/>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17"/>
              <p:cNvSpPr/>
              <p:nvPr/>
            </p:nvSpPr>
            <p:spPr>
              <a:xfrm>
                <a:off x="5242998" y="1042882"/>
                <a:ext cx="374947" cy="377700"/>
              </a:xfrm>
              <a:custGeom>
                <a:rect b="b" l="l" r="r" t="t"/>
                <a:pathLst>
                  <a:path extrusionOk="0" h="3730" w="3703">
                    <a:moveTo>
                      <a:pt x="3703" y="0"/>
                    </a:moveTo>
                    <a:cubicBezTo>
                      <a:pt x="3702" y="3"/>
                      <a:pt x="3701" y="5"/>
                      <a:pt x="3700" y="8"/>
                    </a:cubicBezTo>
                    <a:lnTo>
                      <a:pt x="3700" y="8"/>
                    </a:lnTo>
                    <a:cubicBezTo>
                      <a:pt x="3701" y="5"/>
                      <a:pt x="3702" y="3"/>
                      <a:pt x="3703" y="0"/>
                    </a:cubicBezTo>
                    <a:close/>
                    <a:moveTo>
                      <a:pt x="3700" y="8"/>
                    </a:moveTo>
                    <a:cubicBezTo>
                      <a:pt x="3690" y="32"/>
                      <a:pt x="3673" y="55"/>
                      <a:pt x="3649" y="72"/>
                    </a:cubicBezTo>
                    <a:cubicBezTo>
                      <a:pt x="3569" y="152"/>
                      <a:pt x="3426" y="188"/>
                      <a:pt x="3328" y="232"/>
                    </a:cubicBezTo>
                    <a:cubicBezTo>
                      <a:pt x="3167" y="303"/>
                      <a:pt x="3007" y="375"/>
                      <a:pt x="2837" y="437"/>
                    </a:cubicBezTo>
                    <a:cubicBezTo>
                      <a:pt x="2962" y="419"/>
                      <a:pt x="3087" y="402"/>
                      <a:pt x="3212" y="402"/>
                    </a:cubicBezTo>
                    <a:cubicBezTo>
                      <a:pt x="3007" y="518"/>
                      <a:pt x="2775" y="598"/>
                      <a:pt x="2552" y="678"/>
                    </a:cubicBezTo>
                    <a:lnTo>
                      <a:pt x="2177" y="812"/>
                    </a:lnTo>
                    <a:cubicBezTo>
                      <a:pt x="2427" y="812"/>
                      <a:pt x="2677" y="785"/>
                      <a:pt x="2926" y="750"/>
                    </a:cubicBezTo>
                    <a:lnTo>
                      <a:pt x="2926" y="750"/>
                    </a:lnTo>
                    <a:cubicBezTo>
                      <a:pt x="2793" y="821"/>
                      <a:pt x="2650" y="866"/>
                      <a:pt x="2507" y="901"/>
                    </a:cubicBezTo>
                    <a:cubicBezTo>
                      <a:pt x="2266" y="973"/>
                      <a:pt x="2025" y="1044"/>
                      <a:pt x="1776" y="1115"/>
                    </a:cubicBezTo>
                    <a:cubicBezTo>
                      <a:pt x="1902" y="1139"/>
                      <a:pt x="2028" y="1150"/>
                      <a:pt x="2154" y="1150"/>
                    </a:cubicBezTo>
                    <a:cubicBezTo>
                      <a:pt x="2312" y="1150"/>
                      <a:pt x="2469" y="1132"/>
                      <a:pt x="2623" y="1097"/>
                    </a:cubicBezTo>
                    <a:lnTo>
                      <a:pt x="2623" y="1097"/>
                    </a:lnTo>
                    <a:cubicBezTo>
                      <a:pt x="2195" y="1267"/>
                      <a:pt x="1695" y="1320"/>
                      <a:pt x="1231" y="1356"/>
                    </a:cubicBezTo>
                    <a:cubicBezTo>
                      <a:pt x="1416" y="1401"/>
                      <a:pt x="1606" y="1418"/>
                      <a:pt x="1796" y="1418"/>
                    </a:cubicBezTo>
                    <a:cubicBezTo>
                      <a:pt x="1945" y="1418"/>
                      <a:pt x="2094" y="1408"/>
                      <a:pt x="2240" y="1392"/>
                    </a:cubicBezTo>
                    <a:lnTo>
                      <a:pt x="2240" y="1392"/>
                    </a:lnTo>
                    <a:cubicBezTo>
                      <a:pt x="1927" y="1490"/>
                      <a:pt x="1597" y="1561"/>
                      <a:pt x="1267" y="1606"/>
                    </a:cubicBezTo>
                    <a:cubicBezTo>
                      <a:pt x="1499" y="1642"/>
                      <a:pt x="1731" y="1642"/>
                      <a:pt x="1972" y="1651"/>
                    </a:cubicBezTo>
                    <a:cubicBezTo>
                      <a:pt x="1579" y="1775"/>
                      <a:pt x="1169" y="1856"/>
                      <a:pt x="759" y="1927"/>
                    </a:cubicBezTo>
                    <a:cubicBezTo>
                      <a:pt x="888" y="1945"/>
                      <a:pt x="1018" y="1954"/>
                      <a:pt x="1146" y="1954"/>
                    </a:cubicBezTo>
                    <a:cubicBezTo>
                      <a:pt x="1337" y="1954"/>
                      <a:pt x="1527" y="1934"/>
                      <a:pt x="1713" y="1891"/>
                    </a:cubicBezTo>
                    <a:lnTo>
                      <a:pt x="1713" y="1891"/>
                    </a:lnTo>
                    <a:cubicBezTo>
                      <a:pt x="1428" y="1972"/>
                      <a:pt x="1151" y="2070"/>
                      <a:pt x="875" y="2168"/>
                    </a:cubicBezTo>
                    <a:cubicBezTo>
                      <a:pt x="1080" y="2159"/>
                      <a:pt x="1285" y="2150"/>
                      <a:pt x="1481" y="2132"/>
                    </a:cubicBezTo>
                    <a:lnTo>
                      <a:pt x="1481" y="2132"/>
                    </a:lnTo>
                    <a:cubicBezTo>
                      <a:pt x="1133" y="2293"/>
                      <a:pt x="785" y="2436"/>
                      <a:pt x="420" y="2552"/>
                    </a:cubicBezTo>
                    <a:cubicBezTo>
                      <a:pt x="696" y="2525"/>
                      <a:pt x="964" y="2453"/>
                      <a:pt x="1240" y="2391"/>
                    </a:cubicBezTo>
                    <a:lnTo>
                      <a:pt x="1240" y="2391"/>
                    </a:lnTo>
                    <a:cubicBezTo>
                      <a:pt x="1062" y="2552"/>
                      <a:pt x="857" y="2685"/>
                      <a:pt x="625" y="2766"/>
                    </a:cubicBezTo>
                    <a:cubicBezTo>
                      <a:pt x="545" y="2792"/>
                      <a:pt x="455" y="2819"/>
                      <a:pt x="402" y="2882"/>
                    </a:cubicBezTo>
                    <a:lnTo>
                      <a:pt x="982" y="2721"/>
                    </a:lnTo>
                    <a:lnTo>
                      <a:pt x="982" y="2721"/>
                    </a:lnTo>
                    <a:cubicBezTo>
                      <a:pt x="723" y="2864"/>
                      <a:pt x="455" y="3007"/>
                      <a:pt x="197" y="3149"/>
                    </a:cubicBezTo>
                    <a:cubicBezTo>
                      <a:pt x="402" y="3096"/>
                      <a:pt x="607" y="3042"/>
                      <a:pt x="803" y="2971"/>
                    </a:cubicBezTo>
                    <a:lnTo>
                      <a:pt x="803" y="2971"/>
                    </a:lnTo>
                    <a:lnTo>
                      <a:pt x="0" y="3729"/>
                    </a:lnTo>
                    <a:cubicBezTo>
                      <a:pt x="179" y="3640"/>
                      <a:pt x="348" y="3551"/>
                      <a:pt x="518" y="3453"/>
                    </a:cubicBezTo>
                    <a:cubicBezTo>
                      <a:pt x="714" y="3354"/>
                      <a:pt x="901" y="3247"/>
                      <a:pt x="1062" y="3105"/>
                    </a:cubicBezTo>
                    <a:lnTo>
                      <a:pt x="1062" y="3105"/>
                    </a:lnTo>
                    <a:cubicBezTo>
                      <a:pt x="1026" y="3185"/>
                      <a:pt x="973" y="3292"/>
                      <a:pt x="919" y="3372"/>
                    </a:cubicBezTo>
                    <a:cubicBezTo>
                      <a:pt x="1071" y="3230"/>
                      <a:pt x="1196" y="3078"/>
                      <a:pt x="1303" y="2908"/>
                    </a:cubicBezTo>
                    <a:lnTo>
                      <a:pt x="1303" y="2908"/>
                    </a:lnTo>
                    <a:cubicBezTo>
                      <a:pt x="1276" y="3024"/>
                      <a:pt x="1240" y="3140"/>
                      <a:pt x="1187" y="3247"/>
                    </a:cubicBezTo>
                    <a:cubicBezTo>
                      <a:pt x="1330" y="3078"/>
                      <a:pt x="1446" y="2882"/>
                      <a:pt x="1517" y="2676"/>
                    </a:cubicBezTo>
                    <a:lnTo>
                      <a:pt x="1517" y="2676"/>
                    </a:lnTo>
                    <a:lnTo>
                      <a:pt x="1481" y="3051"/>
                    </a:lnTo>
                    <a:cubicBezTo>
                      <a:pt x="1588" y="2864"/>
                      <a:pt x="1669" y="2650"/>
                      <a:pt x="1704" y="2436"/>
                    </a:cubicBezTo>
                    <a:cubicBezTo>
                      <a:pt x="1722" y="2623"/>
                      <a:pt x="1722" y="2819"/>
                      <a:pt x="1713" y="3007"/>
                    </a:cubicBezTo>
                    <a:cubicBezTo>
                      <a:pt x="1838" y="2766"/>
                      <a:pt x="1901" y="2498"/>
                      <a:pt x="1963" y="2222"/>
                    </a:cubicBezTo>
                    <a:cubicBezTo>
                      <a:pt x="1972" y="2400"/>
                      <a:pt x="1981" y="2578"/>
                      <a:pt x="1999" y="2748"/>
                    </a:cubicBezTo>
                    <a:cubicBezTo>
                      <a:pt x="2052" y="2721"/>
                      <a:pt x="2070" y="2650"/>
                      <a:pt x="2079" y="2587"/>
                    </a:cubicBezTo>
                    <a:cubicBezTo>
                      <a:pt x="2115" y="2409"/>
                      <a:pt x="2150" y="2230"/>
                      <a:pt x="2186" y="2052"/>
                    </a:cubicBezTo>
                    <a:cubicBezTo>
                      <a:pt x="2231" y="2204"/>
                      <a:pt x="2257" y="2364"/>
                      <a:pt x="2266" y="2525"/>
                    </a:cubicBezTo>
                    <a:cubicBezTo>
                      <a:pt x="2320" y="2498"/>
                      <a:pt x="2338" y="2427"/>
                      <a:pt x="2338" y="2364"/>
                    </a:cubicBezTo>
                    <a:cubicBezTo>
                      <a:pt x="2356" y="2195"/>
                      <a:pt x="2373" y="2016"/>
                      <a:pt x="2391" y="1847"/>
                    </a:cubicBezTo>
                    <a:cubicBezTo>
                      <a:pt x="2427" y="1998"/>
                      <a:pt x="2454" y="2114"/>
                      <a:pt x="2463" y="2266"/>
                    </a:cubicBezTo>
                    <a:cubicBezTo>
                      <a:pt x="2507" y="2186"/>
                      <a:pt x="2525" y="2106"/>
                      <a:pt x="2534" y="2016"/>
                    </a:cubicBezTo>
                    <a:cubicBezTo>
                      <a:pt x="2561" y="1865"/>
                      <a:pt x="2579" y="1713"/>
                      <a:pt x="2587" y="1561"/>
                    </a:cubicBezTo>
                    <a:cubicBezTo>
                      <a:pt x="2605" y="1749"/>
                      <a:pt x="2623" y="1936"/>
                      <a:pt x="2632" y="2123"/>
                    </a:cubicBezTo>
                    <a:cubicBezTo>
                      <a:pt x="2775" y="1811"/>
                      <a:pt x="2828" y="1481"/>
                      <a:pt x="2873" y="1151"/>
                    </a:cubicBezTo>
                    <a:lnTo>
                      <a:pt x="2873" y="1151"/>
                    </a:lnTo>
                    <a:cubicBezTo>
                      <a:pt x="2864" y="1383"/>
                      <a:pt x="2855" y="1615"/>
                      <a:pt x="2837" y="1847"/>
                    </a:cubicBezTo>
                    <a:cubicBezTo>
                      <a:pt x="2998" y="1526"/>
                      <a:pt x="3087" y="1160"/>
                      <a:pt x="3167" y="803"/>
                    </a:cubicBezTo>
                    <a:lnTo>
                      <a:pt x="3167" y="803"/>
                    </a:lnTo>
                    <a:cubicBezTo>
                      <a:pt x="3141" y="1044"/>
                      <a:pt x="3123" y="1285"/>
                      <a:pt x="3096" y="1526"/>
                    </a:cubicBezTo>
                    <a:cubicBezTo>
                      <a:pt x="3265" y="1196"/>
                      <a:pt x="3364" y="839"/>
                      <a:pt x="3390" y="473"/>
                    </a:cubicBezTo>
                    <a:lnTo>
                      <a:pt x="3390" y="473"/>
                    </a:lnTo>
                    <a:cubicBezTo>
                      <a:pt x="3390" y="669"/>
                      <a:pt x="3373" y="866"/>
                      <a:pt x="3355" y="1062"/>
                    </a:cubicBezTo>
                    <a:cubicBezTo>
                      <a:pt x="3417" y="892"/>
                      <a:pt x="3480" y="714"/>
                      <a:pt x="3542" y="535"/>
                    </a:cubicBezTo>
                    <a:cubicBezTo>
                      <a:pt x="3604" y="360"/>
                      <a:pt x="3639" y="175"/>
                      <a:pt x="3700" y="8"/>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17"/>
              <p:cNvSpPr/>
              <p:nvPr/>
            </p:nvSpPr>
            <p:spPr>
              <a:xfrm>
                <a:off x="5272767" y="1029313"/>
                <a:ext cx="354190" cy="365954"/>
              </a:xfrm>
              <a:custGeom>
                <a:rect b="b" l="l" r="r" t="t"/>
                <a:pathLst>
                  <a:path extrusionOk="0" h="3614" w="3498">
                    <a:moveTo>
                      <a:pt x="3498" y="0"/>
                    </a:moveTo>
                    <a:lnTo>
                      <a:pt x="3498" y="0"/>
                    </a:lnTo>
                    <a:cubicBezTo>
                      <a:pt x="3492" y="8"/>
                      <a:pt x="3486" y="16"/>
                      <a:pt x="3480" y="24"/>
                    </a:cubicBezTo>
                    <a:lnTo>
                      <a:pt x="3480" y="24"/>
                    </a:lnTo>
                    <a:cubicBezTo>
                      <a:pt x="3486" y="16"/>
                      <a:pt x="3492" y="8"/>
                      <a:pt x="3498" y="0"/>
                    </a:cubicBezTo>
                    <a:close/>
                    <a:moveTo>
                      <a:pt x="3480" y="24"/>
                    </a:moveTo>
                    <a:cubicBezTo>
                      <a:pt x="2485" y="1362"/>
                      <a:pt x="1313" y="2576"/>
                      <a:pt x="1" y="3613"/>
                    </a:cubicBezTo>
                    <a:cubicBezTo>
                      <a:pt x="1045" y="3167"/>
                      <a:pt x="1803" y="2284"/>
                      <a:pt x="2517" y="1401"/>
                    </a:cubicBezTo>
                    <a:cubicBezTo>
                      <a:pt x="2885" y="927"/>
                      <a:pt x="3124" y="505"/>
                      <a:pt x="3480" y="2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061" name="Google Shape;2061;p17"/>
          <p:cNvGrpSpPr/>
          <p:nvPr/>
        </p:nvGrpSpPr>
        <p:grpSpPr>
          <a:xfrm>
            <a:off x="-1298960" y="2863380"/>
            <a:ext cx="3500797" cy="3647832"/>
            <a:chOff x="-1146560" y="2634780"/>
            <a:chExt cx="3500797" cy="3647832"/>
          </a:xfrm>
        </p:grpSpPr>
        <p:grpSp>
          <p:nvGrpSpPr>
            <p:cNvPr id="2062" name="Google Shape;2062;p17"/>
            <p:cNvGrpSpPr/>
            <p:nvPr/>
          </p:nvGrpSpPr>
          <p:grpSpPr>
            <a:xfrm flipH="1" rot="-739204">
              <a:off x="-923054" y="3269984"/>
              <a:ext cx="1600367" cy="2247724"/>
              <a:chOff x="3996441" y="87120"/>
              <a:chExt cx="849227" cy="1186243"/>
            </a:xfrm>
          </p:grpSpPr>
          <p:sp>
            <p:nvSpPr>
              <p:cNvPr id="2063" name="Google Shape;2063;p17"/>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17"/>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17"/>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17"/>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17"/>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17"/>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17"/>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17"/>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17"/>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17"/>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17"/>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74" name="Google Shape;2074;p17"/>
            <p:cNvGrpSpPr/>
            <p:nvPr/>
          </p:nvGrpSpPr>
          <p:grpSpPr>
            <a:xfrm flipH="1" rot="5158450">
              <a:off x="376957" y="4279474"/>
              <a:ext cx="1600326" cy="2247738"/>
              <a:chOff x="3996441" y="87120"/>
              <a:chExt cx="849227" cy="1186243"/>
            </a:xfrm>
          </p:grpSpPr>
          <p:sp>
            <p:nvSpPr>
              <p:cNvPr id="2075" name="Google Shape;2075;p17"/>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17"/>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17"/>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17"/>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17"/>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17"/>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17"/>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17"/>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17"/>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17"/>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17"/>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6" name="Google Shape;2086;p17"/>
            <p:cNvGrpSpPr/>
            <p:nvPr/>
          </p:nvGrpSpPr>
          <p:grpSpPr>
            <a:xfrm flipH="1">
              <a:off x="-792552" y="2634780"/>
              <a:ext cx="1491783" cy="2661789"/>
              <a:chOff x="8268108" y="675218"/>
              <a:chExt cx="422841" cy="758842"/>
            </a:xfrm>
          </p:grpSpPr>
          <p:sp>
            <p:nvSpPr>
              <p:cNvPr id="2087" name="Google Shape;2087;p17"/>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17"/>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17"/>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17"/>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91" name="Google Shape;2091;p17"/>
            <p:cNvGrpSpPr/>
            <p:nvPr/>
          </p:nvGrpSpPr>
          <p:grpSpPr>
            <a:xfrm>
              <a:off x="-696544" y="4238329"/>
              <a:ext cx="1393092" cy="1581738"/>
              <a:chOff x="7040587" y="1131380"/>
              <a:chExt cx="470735" cy="537586"/>
            </a:xfrm>
          </p:grpSpPr>
          <p:sp>
            <p:nvSpPr>
              <p:cNvPr id="2092" name="Google Shape;2092;p17"/>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17"/>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17"/>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17"/>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096" name="Google Shape;2096;p17"/>
          <p:cNvSpPr/>
          <p:nvPr/>
        </p:nvSpPr>
        <p:spPr>
          <a:xfrm>
            <a:off x="-446107" y="2157195"/>
            <a:ext cx="892196" cy="371951"/>
          </a:xfrm>
          <a:custGeom>
            <a:rect b="b" l="l" r="r" t="t"/>
            <a:pathLst>
              <a:path extrusionOk="0" h="2202" w="5282">
                <a:moveTo>
                  <a:pt x="1874" y="1"/>
                </a:moveTo>
                <a:cubicBezTo>
                  <a:pt x="1844" y="1"/>
                  <a:pt x="1814" y="2"/>
                  <a:pt x="1785" y="6"/>
                </a:cubicBezTo>
                <a:cubicBezTo>
                  <a:pt x="1249" y="77"/>
                  <a:pt x="1231" y="461"/>
                  <a:pt x="919" y="773"/>
                </a:cubicBezTo>
                <a:cubicBezTo>
                  <a:pt x="705" y="987"/>
                  <a:pt x="366" y="1014"/>
                  <a:pt x="170" y="1246"/>
                </a:cubicBezTo>
                <a:cubicBezTo>
                  <a:pt x="18" y="1442"/>
                  <a:pt x="0" y="1745"/>
                  <a:pt x="152" y="1942"/>
                </a:cubicBezTo>
                <a:cubicBezTo>
                  <a:pt x="330" y="2165"/>
                  <a:pt x="652" y="2191"/>
                  <a:pt x="937" y="2200"/>
                </a:cubicBezTo>
                <a:cubicBezTo>
                  <a:pt x="993" y="2201"/>
                  <a:pt x="1049" y="2202"/>
                  <a:pt x="1105" y="2202"/>
                </a:cubicBezTo>
                <a:cubicBezTo>
                  <a:pt x="2369" y="2202"/>
                  <a:pt x="3624" y="2012"/>
                  <a:pt x="4871" y="1790"/>
                </a:cubicBezTo>
                <a:cubicBezTo>
                  <a:pt x="5014" y="1763"/>
                  <a:pt x="5183" y="1719"/>
                  <a:pt x="5246" y="1576"/>
                </a:cubicBezTo>
                <a:cubicBezTo>
                  <a:pt x="5282" y="1469"/>
                  <a:pt x="5237" y="1353"/>
                  <a:pt x="5175" y="1264"/>
                </a:cubicBezTo>
                <a:cubicBezTo>
                  <a:pt x="5014" y="1059"/>
                  <a:pt x="4737" y="969"/>
                  <a:pt x="4479" y="969"/>
                </a:cubicBezTo>
                <a:cubicBezTo>
                  <a:pt x="4220" y="978"/>
                  <a:pt x="3970" y="1059"/>
                  <a:pt x="3720" y="1139"/>
                </a:cubicBezTo>
                <a:cubicBezTo>
                  <a:pt x="3738" y="898"/>
                  <a:pt x="3587" y="657"/>
                  <a:pt x="3355" y="577"/>
                </a:cubicBezTo>
                <a:cubicBezTo>
                  <a:pt x="3297" y="556"/>
                  <a:pt x="3235" y="546"/>
                  <a:pt x="3174" y="546"/>
                </a:cubicBezTo>
                <a:cubicBezTo>
                  <a:pt x="2997" y="546"/>
                  <a:pt x="2818" y="628"/>
                  <a:pt x="2712" y="773"/>
                </a:cubicBezTo>
                <a:cubicBezTo>
                  <a:pt x="2721" y="348"/>
                  <a:pt x="2301" y="1"/>
                  <a:pt x="1874"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97" name="Google Shape;2097;p17"/>
          <p:cNvGrpSpPr/>
          <p:nvPr/>
        </p:nvGrpSpPr>
        <p:grpSpPr>
          <a:xfrm>
            <a:off x="5915288" y="-331817"/>
            <a:ext cx="840467" cy="822335"/>
            <a:chOff x="4118763" y="209958"/>
            <a:chExt cx="840467" cy="822335"/>
          </a:xfrm>
        </p:grpSpPr>
        <p:sp>
          <p:nvSpPr>
            <p:cNvPr id="2098" name="Google Shape;2098;p17"/>
            <p:cNvSpPr/>
            <p:nvPr/>
          </p:nvSpPr>
          <p:spPr>
            <a:xfrm>
              <a:off x="4118763" y="209958"/>
              <a:ext cx="840467" cy="822335"/>
            </a:xfrm>
            <a:custGeom>
              <a:rect b="b" l="l" r="r" t="t"/>
              <a:pathLst>
                <a:path extrusionOk="0" h="3117" w="3186">
                  <a:moveTo>
                    <a:pt x="1586" y="0"/>
                  </a:moveTo>
                  <a:cubicBezTo>
                    <a:pt x="758" y="0"/>
                    <a:pt x="71" y="657"/>
                    <a:pt x="36" y="1491"/>
                  </a:cubicBezTo>
                  <a:cubicBezTo>
                    <a:pt x="1" y="2357"/>
                    <a:pt x="670" y="3079"/>
                    <a:pt x="1526" y="3115"/>
                  </a:cubicBezTo>
                  <a:cubicBezTo>
                    <a:pt x="1548" y="3116"/>
                    <a:pt x="1570" y="3116"/>
                    <a:pt x="1592" y="3116"/>
                  </a:cubicBezTo>
                  <a:cubicBezTo>
                    <a:pt x="2428" y="3116"/>
                    <a:pt x="3115" y="2459"/>
                    <a:pt x="3150" y="1616"/>
                  </a:cubicBezTo>
                  <a:cubicBezTo>
                    <a:pt x="3186" y="760"/>
                    <a:pt x="2516" y="37"/>
                    <a:pt x="1651" y="1"/>
                  </a:cubicBezTo>
                  <a:cubicBezTo>
                    <a:pt x="1629" y="1"/>
                    <a:pt x="1607" y="0"/>
                    <a:pt x="1586" y="0"/>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17"/>
            <p:cNvSpPr/>
            <p:nvPr/>
          </p:nvSpPr>
          <p:spPr>
            <a:xfrm>
              <a:off x="4238790" y="327617"/>
              <a:ext cx="600409" cy="586741"/>
            </a:xfrm>
            <a:custGeom>
              <a:rect b="b" l="l" r="r" t="t"/>
              <a:pathLst>
                <a:path extrusionOk="0" h="2224" w="2276">
                  <a:moveTo>
                    <a:pt x="1130" y="0"/>
                  </a:moveTo>
                  <a:cubicBezTo>
                    <a:pt x="545" y="0"/>
                    <a:pt x="54" y="473"/>
                    <a:pt x="27" y="1063"/>
                  </a:cubicBezTo>
                  <a:cubicBezTo>
                    <a:pt x="1" y="1679"/>
                    <a:pt x="482" y="2196"/>
                    <a:pt x="1089" y="2223"/>
                  </a:cubicBezTo>
                  <a:cubicBezTo>
                    <a:pt x="1100" y="2223"/>
                    <a:pt x="1112" y="2223"/>
                    <a:pt x="1123" y="2223"/>
                  </a:cubicBezTo>
                  <a:cubicBezTo>
                    <a:pt x="1723" y="2223"/>
                    <a:pt x="2223" y="1757"/>
                    <a:pt x="2249" y="1152"/>
                  </a:cubicBezTo>
                  <a:cubicBezTo>
                    <a:pt x="2276" y="546"/>
                    <a:pt x="1794" y="28"/>
                    <a:pt x="1178" y="2"/>
                  </a:cubicBezTo>
                  <a:cubicBezTo>
                    <a:pt x="1162" y="1"/>
                    <a:pt x="1146" y="0"/>
                    <a:pt x="1130"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17"/>
            <p:cNvSpPr/>
            <p:nvPr/>
          </p:nvSpPr>
          <p:spPr>
            <a:xfrm>
              <a:off x="4394166" y="478516"/>
              <a:ext cx="289652" cy="285192"/>
            </a:xfrm>
            <a:custGeom>
              <a:rect b="b" l="l" r="r" t="t"/>
              <a:pathLst>
                <a:path extrusionOk="0" h="1081" w="1098">
                  <a:moveTo>
                    <a:pt x="554" y="0"/>
                  </a:moveTo>
                  <a:cubicBezTo>
                    <a:pt x="267" y="0"/>
                    <a:pt x="18" y="220"/>
                    <a:pt x="9" y="518"/>
                  </a:cubicBezTo>
                  <a:cubicBezTo>
                    <a:pt x="1" y="812"/>
                    <a:pt x="232" y="1062"/>
                    <a:pt x="527" y="1080"/>
                  </a:cubicBezTo>
                  <a:cubicBezTo>
                    <a:pt x="532" y="1080"/>
                    <a:pt x="538" y="1080"/>
                    <a:pt x="543" y="1080"/>
                  </a:cubicBezTo>
                  <a:cubicBezTo>
                    <a:pt x="830" y="1080"/>
                    <a:pt x="1071" y="851"/>
                    <a:pt x="1089" y="562"/>
                  </a:cubicBezTo>
                  <a:cubicBezTo>
                    <a:pt x="1098" y="259"/>
                    <a:pt x="866" y="9"/>
                    <a:pt x="571" y="0"/>
                  </a:cubicBezTo>
                  <a:cubicBezTo>
                    <a:pt x="566" y="0"/>
                    <a:pt x="560" y="0"/>
                    <a:pt x="554" y="0"/>
                  </a:cubicBezTo>
                  <a:close/>
                </a:path>
              </a:pathLst>
            </a:custGeom>
            <a:solidFill>
              <a:srgbClr val="FFFFFF">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01" name="Google Shape;2101;p17"/>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02" name="Google Shape;2102;p17"/>
          <p:cNvSpPr txBox="1"/>
          <p:nvPr>
            <p:ph idx="1" type="body"/>
          </p:nvPr>
        </p:nvSpPr>
        <p:spPr>
          <a:xfrm>
            <a:off x="720000" y="1215750"/>
            <a:ext cx="7704000" cy="16227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chemeClr val="dk1"/>
              </a:buClr>
              <a:buSzPts val="1200"/>
              <a:buChar char="●"/>
              <a:defRPr sz="1200">
                <a:solidFill>
                  <a:schemeClr val="dk1"/>
                </a:solidFill>
              </a:defRPr>
            </a:lvl1pPr>
            <a:lvl2pPr indent="-304800" lvl="1" marL="914400" rtl="0">
              <a:lnSpc>
                <a:spcPct val="115000"/>
              </a:lnSpc>
              <a:spcBef>
                <a:spcPts val="1600"/>
              </a:spcBef>
              <a:spcAft>
                <a:spcPts val="0"/>
              </a:spcAft>
              <a:buClr>
                <a:schemeClr val="dk1"/>
              </a:buClr>
              <a:buSzPts val="1200"/>
              <a:buFont typeface="Roboto Condensed Light"/>
              <a:buChar char="○"/>
              <a:defRPr>
                <a:solidFill>
                  <a:schemeClr val="dk1"/>
                </a:solidFill>
              </a:defRPr>
            </a:lvl2pPr>
            <a:lvl3pPr indent="-304800" lvl="2" marL="1371600" rtl="0">
              <a:lnSpc>
                <a:spcPct val="115000"/>
              </a:lnSpc>
              <a:spcBef>
                <a:spcPts val="1600"/>
              </a:spcBef>
              <a:spcAft>
                <a:spcPts val="0"/>
              </a:spcAft>
              <a:buClr>
                <a:schemeClr val="dk1"/>
              </a:buClr>
              <a:buSzPts val="1200"/>
              <a:buFont typeface="Roboto Condensed Light"/>
              <a:buChar char="■"/>
              <a:defRPr>
                <a:solidFill>
                  <a:schemeClr val="dk1"/>
                </a:solidFill>
              </a:defRPr>
            </a:lvl3pPr>
            <a:lvl4pPr indent="-304800" lvl="3" marL="1828800" rtl="0">
              <a:lnSpc>
                <a:spcPct val="115000"/>
              </a:lnSpc>
              <a:spcBef>
                <a:spcPts val="1600"/>
              </a:spcBef>
              <a:spcAft>
                <a:spcPts val="0"/>
              </a:spcAft>
              <a:buClr>
                <a:schemeClr val="dk1"/>
              </a:buClr>
              <a:buSzPts val="1200"/>
              <a:buFont typeface="Roboto Condensed Light"/>
              <a:buChar char="●"/>
              <a:defRPr>
                <a:solidFill>
                  <a:schemeClr val="dk1"/>
                </a:solidFill>
              </a:defRPr>
            </a:lvl4pPr>
            <a:lvl5pPr indent="-304800" lvl="4" marL="2286000" rtl="0">
              <a:lnSpc>
                <a:spcPct val="115000"/>
              </a:lnSpc>
              <a:spcBef>
                <a:spcPts val="1600"/>
              </a:spcBef>
              <a:spcAft>
                <a:spcPts val="0"/>
              </a:spcAft>
              <a:buClr>
                <a:schemeClr val="dk1"/>
              </a:buClr>
              <a:buSzPts val="1200"/>
              <a:buFont typeface="Roboto Condensed Light"/>
              <a:buChar char="○"/>
              <a:defRPr>
                <a:solidFill>
                  <a:schemeClr val="dk1"/>
                </a:solidFill>
              </a:defRPr>
            </a:lvl5pPr>
            <a:lvl6pPr indent="-304800" lvl="5" marL="2743200" rtl="0">
              <a:lnSpc>
                <a:spcPct val="115000"/>
              </a:lnSpc>
              <a:spcBef>
                <a:spcPts val="1600"/>
              </a:spcBef>
              <a:spcAft>
                <a:spcPts val="0"/>
              </a:spcAft>
              <a:buClr>
                <a:schemeClr val="dk1"/>
              </a:buClr>
              <a:buSzPts val="1200"/>
              <a:buFont typeface="Roboto Condensed Light"/>
              <a:buChar char="■"/>
              <a:defRPr>
                <a:solidFill>
                  <a:schemeClr val="dk1"/>
                </a:solidFill>
              </a:defRPr>
            </a:lvl6pPr>
            <a:lvl7pPr indent="-304800" lvl="6" marL="3200400" rtl="0">
              <a:lnSpc>
                <a:spcPct val="115000"/>
              </a:lnSpc>
              <a:spcBef>
                <a:spcPts val="1600"/>
              </a:spcBef>
              <a:spcAft>
                <a:spcPts val="0"/>
              </a:spcAft>
              <a:buClr>
                <a:schemeClr val="dk1"/>
              </a:buClr>
              <a:buSzPts val="1200"/>
              <a:buFont typeface="Roboto Condensed Light"/>
              <a:buChar char="●"/>
              <a:defRPr>
                <a:solidFill>
                  <a:schemeClr val="dk1"/>
                </a:solidFill>
              </a:defRPr>
            </a:lvl7pPr>
            <a:lvl8pPr indent="-304800" lvl="7" marL="3657600" rtl="0">
              <a:lnSpc>
                <a:spcPct val="115000"/>
              </a:lnSpc>
              <a:spcBef>
                <a:spcPts val="1600"/>
              </a:spcBef>
              <a:spcAft>
                <a:spcPts val="0"/>
              </a:spcAft>
              <a:buClr>
                <a:schemeClr val="dk1"/>
              </a:buClr>
              <a:buSzPts val="1200"/>
              <a:buFont typeface="Roboto Condensed Light"/>
              <a:buChar char="○"/>
              <a:defRPr>
                <a:solidFill>
                  <a:schemeClr val="dk1"/>
                </a:solidFill>
              </a:defRPr>
            </a:lvl8pPr>
            <a:lvl9pPr indent="-304800" lvl="8" marL="4114800" rtl="0">
              <a:lnSpc>
                <a:spcPct val="115000"/>
              </a:lnSpc>
              <a:spcBef>
                <a:spcPts val="1600"/>
              </a:spcBef>
              <a:spcAft>
                <a:spcPts val="1600"/>
              </a:spcAft>
              <a:buClr>
                <a:schemeClr val="dk1"/>
              </a:buClr>
              <a:buSzPts val="1200"/>
              <a:buFont typeface="Roboto Condensed Light"/>
              <a:buChar char="■"/>
              <a:defRPr>
                <a:solidFill>
                  <a:schemeClr val="dk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2">
    <p:spTree>
      <p:nvGrpSpPr>
        <p:cNvPr id="2103" name="Shape 2103"/>
        <p:cNvGrpSpPr/>
        <p:nvPr/>
      </p:nvGrpSpPr>
      <p:grpSpPr>
        <a:xfrm>
          <a:off x="0" y="0"/>
          <a:ext cx="0" cy="0"/>
          <a:chOff x="0" y="0"/>
          <a:chExt cx="0" cy="0"/>
        </a:xfrm>
      </p:grpSpPr>
      <p:sp>
        <p:nvSpPr>
          <p:cNvPr id="2104" name="Google Shape;2104;p18"/>
          <p:cNvSpPr/>
          <p:nvPr/>
        </p:nvSpPr>
        <p:spPr>
          <a:xfrm>
            <a:off x="-337800" y="-623975"/>
            <a:ext cx="9819600" cy="6391500"/>
          </a:xfrm>
          <a:prstGeom prst="ellipse">
            <a:avLst/>
          </a:pr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18"/>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grpSp>
        <p:nvGrpSpPr>
          <p:cNvPr id="2106" name="Google Shape;2106;p18"/>
          <p:cNvGrpSpPr/>
          <p:nvPr/>
        </p:nvGrpSpPr>
        <p:grpSpPr>
          <a:xfrm flipH="1">
            <a:off x="-1057141" y="3387492"/>
            <a:ext cx="3351228" cy="3015843"/>
            <a:chOff x="6734321" y="3273203"/>
            <a:chExt cx="3351228" cy="3015843"/>
          </a:xfrm>
        </p:grpSpPr>
        <p:grpSp>
          <p:nvGrpSpPr>
            <p:cNvPr id="2107" name="Google Shape;2107;p18"/>
            <p:cNvGrpSpPr/>
            <p:nvPr/>
          </p:nvGrpSpPr>
          <p:grpSpPr>
            <a:xfrm rot="-5985047">
              <a:off x="7630875" y="4193805"/>
              <a:ext cx="1600045" cy="2235023"/>
              <a:chOff x="3996441" y="87120"/>
              <a:chExt cx="849227" cy="1186243"/>
            </a:xfrm>
          </p:grpSpPr>
          <p:sp>
            <p:nvSpPr>
              <p:cNvPr id="2108" name="Google Shape;2108;p18"/>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18"/>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18"/>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18"/>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18"/>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18"/>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18"/>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18"/>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18"/>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18"/>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18"/>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19" name="Google Shape;2119;p18"/>
            <p:cNvGrpSpPr/>
            <p:nvPr/>
          </p:nvGrpSpPr>
          <p:grpSpPr>
            <a:xfrm>
              <a:off x="8602350" y="3273203"/>
              <a:ext cx="1483199" cy="2661789"/>
              <a:chOff x="8268108" y="675218"/>
              <a:chExt cx="422841" cy="758842"/>
            </a:xfrm>
          </p:grpSpPr>
          <p:sp>
            <p:nvSpPr>
              <p:cNvPr id="2120" name="Google Shape;2120;p18"/>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18"/>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18"/>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18"/>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24" name="Google Shape;2124;p18"/>
            <p:cNvGrpSpPr/>
            <p:nvPr/>
          </p:nvGrpSpPr>
          <p:grpSpPr>
            <a:xfrm>
              <a:off x="6734321" y="4604095"/>
              <a:ext cx="1385043" cy="1581738"/>
              <a:chOff x="7040587" y="1131380"/>
              <a:chExt cx="470735" cy="537586"/>
            </a:xfrm>
          </p:grpSpPr>
          <p:sp>
            <p:nvSpPr>
              <p:cNvPr id="2125" name="Google Shape;2125;p18"/>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18"/>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18"/>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18"/>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29" name="Google Shape;2129;p18"/>
            <p:cNvGrpSpPr/>
            <p:nvPr/>
          </p:nvGrpSpPr>
          <p:grpSpPr>
            <a:xfrm flipH="1">
              <a:off x="8602348" y="4238328"/>
              <a:ext cx="1385043" cy="1581738"/>
              <a:chOff x="7040587" y="1131380"/>
              <a:chExt cx="470735" cy="537586"/>
            </a:xfrm>
          </p:grpSpPr>
          <p:sp>
            <p:nvSpPr>
              <p:cNvPr id="2130" name="Google Shape;2130;p18"/>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18"/>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18"/>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18"/>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134" name="Google Shape;2134;p18"/>
          <p:cNvGrpSpPr/>
          <p:nvPr/>
        </p:nvGrpSpPr>
        <p:grpSpPr>
          <a:xfrm flipH="1">
            <a:off x="-1730065" y="-1114922"/>
            <a:ext cx="4946034" cy="3735841"/>
            <a:chOff x="5881542" y="-1038714"/>
            <a:chExt cx="4946034" cy="3735841"/>
          </a:xfrm>
        </p:grpSpPr>
        <p:grpSp>
          <p:nvGrpSpPr>
            <p:cNvPr id="2135" name="Google Shape;2135;p18"/>
            <p:cNvGrpSpPr/>
            <p:nvPr/>
          </p:nvGrpSpPr>
          <p:grpSpPr>
            <a:xfrm flipH="1" rot="-5400000">
              <a:off x="6208992" y="-1366164"/>
              <a:ext cx="1600029" cy="2254930"/>
              <a:chOff x="3996441" y="87120"/>
              <a:chExt cx="849227" cy="1186243"/>
            </a:xfrm>
          </p:grpSpPr>
          <p:sp>
            <p:nvSpPr>
              <p:cNvPr id="2136" name="Google Shape;2136;p18"/>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18"/>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18"/>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18"/>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18"/>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18"/>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18"/>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18"/>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18"/>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18"/>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18"/>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7" name="Google Shape;2147;p18"/>
            <p:cNvGrpSpPr/>
            <p:nvPr/>
          </p:nvGrpSpPr>
          <p:grpSpPr>
            <a:xfrm flipH="1" rot="588935">
              <a:off x="5929099" y="-416549"/>
              <a:ext cx="3012460" cy="802439"/>
              <a:chOff x="915235" y="704077"/>
              <a:chExt cx="1319859" cy="354511"/>
            </a:xfrm>
          </p:grpSpPr>
          <p:sp>
            <p:nvSpPr>
              <p:cNvPr id="2148" name="Google Shape;2148;p18"/>
              <p:cNvSpPr/>
              <p:nvPr/>
            </p:nvSpPr>
            <p:spPr>
              <a:xfrm>
                <a:off x="915235" y="704077"/>
                <a:ext cx="1319859" cy="354511"/>
              </a:xfrm>
              <a:custGeom>
                <a:rect b="b" l="l" r="r" t="t"/>
                <a:pathLst>
                  <a:path extrusionOk="0" h="3501" w="13035">
                    <a:moveTo>
                      <a:pt x="1" y="1"/>
                    </a:moveTo>
                    <a:lnTo>
                      <a:pt x="1" y="1"/>
                    </a:lnTo>
                    <a:cubicBezTo>
                      <a:pt x="946" y="1428"/>
                      <a:pt x="2365" y="2534"/>
                      <a:pt x="3988" y="3087"/>
                    </a:cubicBezTo>
                    <a:cubicBezTo>
                      <a:pt x="4794" y="3362"/>
                      <a:pt x="5645" y="3500"/>
                      <a:pt x="6495" y="3500"/>
                    </a:cubicBezTo>
                    <a:cubicBezTo>
                      <a:pt x="7385" y="3500"/>
                      <a:pt x="8274" y="3349"/>
                      <a:pt x="9109" y="3043"/>
                    </a:cubicBezTo>
                    <a:cubicBezTo>
                      <a:pt x="10635" y="2490"/>
                      <a:pt x="11919" y="1473"/>
                      <a:pt x="13034" y="286"/>
                    </a:cubicBezTo>
                    <a:lnTo>
                      <a:pt x="12651" y="277"/>
                    </a:lnTo>
                    <a:cubicBezTo>
                      <a:pt x="11625" y="1303"/>
                      <a:pt x="10456" y="2178"/>
                      <a:pt x="9100" y="2677"/>
                    </a:cubicBezTo>
                    <a:cubicBezTo>
                      <a:pt x="8270" y="2983"/>
                      <a:pt x="7388" y="3135"/>
                      <a:pt x="6506" y="3135"/>
                    </a:cubicBezTo>
                    <a:cubicBezTo>
                      <a:pt x="5664" y="3135"/>
                      <a:pt x="4821" y="2996"/>
                      <a:pt x="4024" y="2722"/>
                    </a:cubicBezTo>
                    <a:cubicBezTo>
                      <a:pt x="2552" y="2213"/>
                      <a:pt x="1250" y="1250"/>
                      <a:pt x="322" y="10"/>
                    </a:cubicBezTo>
                    <a:lnTo>
                      <a:pt x="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18"/>
              <p:cNvSpPr/>
              <p:nvPr/>
            </p:nvSpPr>
            <p:spPr>
              <a:xfrm>
                <a:off x="915235" y="704077"/>
                <a:ext cx="1319859" cy="354511"/>
              </a:xfrm>
              <a:custGeom>
                <a:rect b="b" l="l" r="r" t="t"/>
                <a:pathLst>
                  <a:path extrusionOk="0" h="3501" w="13035">
                    <a:moveTo>
                      <a:pt x="1" y="1"/>
                    </a:moveTo>
                    <a:lnTo>
                      <a:pt x="1" y="1"/>
                    </a:lnTo>
                    <a:cubicBezTo>
                      <a:pt x="946" y="1428"/>
                      <a:pt x="2365" y="2534"/>
                      <a:pt x="3988" y="3087"/>
                    </a:cubicBezTo>
                    <a:cubicBezTo>
                      <a:pt x="4794" y="3362"/>
                      <a:pt x="5645" y="3500"/>
                      <a:pt x="6495" y="3500"/>
                    </a:cubicBezTo>
                    <a:cubicBezTo>
                      <a:pt x="7385" y="3500"/>
                      <a:pt x="8274" y="3349"/>
                      <a:pt x="9109" y="3043"/>
                    </a:cubicBezTo>
                    <a:cubicBezTo>
                      <a:pt x="10635" y="2490"/>
                      <a:pt x="11919" y="1473"/>
                      <a:pt x="13034" y="286"/>
                    </a:cubicBezTo>
                    <a:lnTo>
                      <a:pt x="12713" y="277"/>
                    </a:lnTo>
                    <a:cubicBezTo>
                      <a:pt x="12490" y="554"/>
                      <a:pt x="12249" y="804"/>
                      <a:pt x="11991" y="1045"/>
                    </a:cubicBezTo>
                    <a:cubicBezTo>
                      <a:pt x="11652" y="1357"/>
                      <a:pt x="11286" y="1624"/>
                      <a:pt x="10920" y="1901"/>
                    </a:cubicBezTo>
                    <a:cubicBezTo>
                      <a:pt x="10581" y="2151"/>
                      <a:pt x="10224" y="2409"/>
                      <a:pt x="9841" y="2570"/>
                    </a:cubicBezTo>
                    <a:cubicBezTo>
                      <a:pt x="8767" y="3034"/>
                      <a:pt x="7591" y="3384"/>
                      <a:pt x="6432" y="3384"/>
                    </a:cubicBezTo>
                    <a:cubicBezTo>
                      <a:pt x="6030" y="3384"/>
                      <a:pt x="5630" y="3342"/>
                      <a:pt x="5237" y="3248"/>
                    </a:cubicBezTo>
                    <a:cubicBezTo>
                      <a:pt x="3890" y="2927"/>
                      <a:pt x="2543" y="2427"/>
                      <a:pt x="1508" y="1508"/>
                    </a:cubicBezTo>
                    <a:cubicBezTo>
                      <a:pt x="1267" y="1294"/>
                      <a:pt x="1053" y="1062"/>
                      <a:pt x="839" y="830"/>
                    </a:cubicBezTo>
                    <a:cubicBezTo>
                      <a:pt x="598" y="572"/>
                      <a:pt x="366" y="304"/>
                      <a:pt x="197" y="10"/>
                    </a:cubicBezTo>
                    <a:lnTo>
                      <a:pt x="1" y="1"/>
                    </a:ln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50" name="Google Shape;2150;p18"/>
            <p:cNvGrpSpPr/>
            <p:nvPr/>
          </p:nvGrpSpPr>
          <p:grpSpPr>
            <a:xfrm flipH="1" rot="-9342536">
              <a:off x="8819860" y="229358"/>
              <a:ext cx="1611866" cy="2238409"/>
              <a:chOff x="3996441" y="87120"/>
              <a:chExt cx="849227" cy="1186243"/>
            </a:xfrm>
          </p:grpSpPr>
          <p:sp>
            <p:nvSpPr>
              <p:cNvPr id="2151" name="Google Shape;2151;p18"/>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18"/>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18"/>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18"/>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18"/>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18"/>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p18"/>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18"/>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18"/>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18"/>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18"/>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62" name="Google Shape;2162;p18"/>
            <p:cNvGrpSpPr/>
            <p:nvPr/>
          </p:nvGrpSpPr>
          <p:grpSpPr>
            <a:xfrm flipH="1" rot="5721511">
              <a:off x="8609130" y="-439579"/>
              <a:ext cx="1228955" cy="1476861"/>
              <a:chOff x="5806687" y="1410545"/>
              <a:chExt cx="477012" cy="568271"/>
            </a:xfrm>
          </p:grpSpPr>
          <p:sp>
            <p:nvSpPr>
              <p:cNvPr id="2163" name="Google Shape;2163;p18"/>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18"/>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18"/>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18"/>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167" name="Google Shape;2167;p18"/>
          <p:cNvGrpSpPr/>
          <p:nvPr/>
        </p:nvGrpSpPr>
        <p:grpSpPr>
          <a:xfrm>
            <a:off x="6729703" y="2571761"/>
            <a:ext cx="3597286" cy="4749657"/>
            <a:chOff x="6729703" y="2571761"/>
            <a:chExt cx="3597286" cy="4749657"/>
          </a:xfrm>
        </p:grpSpPr>
        <p:grpSp>
          <p:nvGrpSpPr>
            <p:cNvPr id="2168" name="Google Shape;2168;p18"/>
            <p:cNvGrpSpPr/>
            <p:nvPr/>
          </p:nvGrpSpPr>
          <p:grpSpPr>
            <a:xfrm flipH="1" rot="371141">
              <a:off x="8599563" y="2651837"/>
              <a:ext cx="1610168" cy="2235180"/>
              <a:chOff x="3996441" y="87120"/>
              <a:chExt cx="849227" cy="1186243"/>
            </a:xfrm>
          </p:grpSpPr>
          <p:sp>
            <p:nvSpPr>
              <p:cNvPr id="2169" name="Google Shape;2169;p18"/>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18"/>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18"/>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18"/>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18"/>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18"/>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18"/>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18"/>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18"/>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18"/>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18"/>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80" name="Google Shape;2180;p18"/>
            <p:cNvGrpSpPr/>
            <p:nvPr/>
          </p:nvGrpSpPr>
          <p:grpSpPr>
            <a:xfrm flipH="1" rot="3680508">
              <a:off x="7125875" y="4942892"/>
              <a:ext cx="2609587" cy="1672800"/>
              <a:chOff x="5669385" y="-152150"/>
              <a:chExt cx="1383042" cy="883494"/>
            </a:xfrm>
          </p:grpSpPr>
          <p:sp>
            <p:nvSpPr>
              <p:cNvPr id="2181" name="Google Shape;2181;p18"/>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18"/>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18"/>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18"/>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18"/>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18"/>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18"/>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88" name="Google Shape;2188;p18"/>
            <p:cNvGrpSpPr/>
            <p:nvPr/>
          </p:nvGrpSpPr>
          <p:grpSpPr>
            <a:xfrm flipH="1" rot="-10593683">
              <a:off x="8525657" y="4163445"/>
              <a:ext cx="1236687" cy="1463956"/>
              <a:chOff x="5806687" y="1410545"/>
              <a:chExt cx="477012" cy="568271"/>
            </a:xfrm>
          </p:grpSpPr>
          <p:sp>
            <p:nvSpPr>
              <p:cNvPr id="2189" name="Google Shape;2189;p18"/>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18"/>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18"/>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18"/>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93" name="Google Shape;2193;p18"/>
            <p:cNvGrpSpPr/>
            <p:nvPr/>
          </p:nvGrpSpPr>
          <p:grpSpPr>
            <a:xfrm flipH="1" rot="-10593683">
              <a:off x="6773057" y="4734945"/>
              <a:ext cx="1236687" cy="1463956"/>
              <a:chOff x="5806687" y="1410545"/>
              <a:chExt cx="477012" cy="568271"/>
            </a:xfrm>
          </p:grpSpPr>
          <p:sp>
            <p:nvSpPr>
              <p:cNvPr id="2194" name="Google Shape;2194;p18"/>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18"/>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18"/>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18"/>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198" name="Google Shape;2198;p18"/>
          <p:cNvGrpSpPr/>
          <p:nvPr/>
        </p:nvGrpSpPr>
        <p:grpSpPr>
          <a:xfrm>
            <a:off x="6158406" y="-1216901"/>
            <a:ext cx="3687429" cy="3214856"/>
            <a:chOff x="6158406" y="-1216901"/>
            <a:chExt cx="3687429" cy="3214856"/>
          </a:xfrm>
        </p:grpSpPr>
        <p:grpSp>
          <p:nvGrpSpPr>
            <p:cNvPr id="2199" name="Google Shape;2199;p18"/>
            <p:cNvGrpSpPr/>
            <p:nvPr/>
          </p:nvGrpSpPr>
          <p:grpSpPr>
            <a:xfrm rot="-6017883">
              <a:off x="7630744" y="-1356125"/>
              <a:ext cx="1600418" cy="2250002"/>
              <a:chOff x="3996441" y="87120"/>
              <a:chExt cx="849227" cy="1186243"/>
            </a:xfrm>
          </p:grpSpPr>
          <p:sp>
            <p:nvSpPr>
              <p:cNvPr id="2200" name="Google Shape;2200;p18"/>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18"/>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18"/>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18"/>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18"/>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18"/>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18"/>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18"/>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18"/>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18"/>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18"/>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11" name="Google Shape;2211;p18"/>
            <p:cNvGrpSpPr/>
            <p:nvPr/>
          </p:nvGrpSpPr>
          <p:grpSpPr>
            <a:xfrm rot="-651007">
              <a:off x="8325100" y="429098"/>
              <a:ext cx="1394835" cy="1450893"/>
              <a:chOff x="6541903" y="866189"/>
              <a:chExt cx="510528" cy="534450"/>
            </a:xfrm>
          </p:grpSpPr>
          <p:sp>
            <p:nvSpPr>
              <p:cNvPr id="2212" name="Google Shape;2212;p18"/>
              <p:cNvSpPr/>
              <p:nvPr/>
            </p:nvSpPr>
            <p:spPr>
              <a:xfrm>
                <a:off x="6541903" y="866189"/>
                <a:ext cx="510528" cy="534450"/>
              </a:xfrm>
              <a:custGeom>
                <a:rect b="b" l="l" r="r" t="t"/>
                <a:pathLst>
                  <a:path extrusionOk="0" h="5278" w="5042">
                    <a:moveTo>
                      <a:pt x="3760" y="1"/>
                    </a:moveTo>
                    <a:cubicBezTo>
                      <a:pt x="3713" y="1"/>
                      <a:pt x="3669" y="5"/>
                      <a:pt x="3632" y="15"/>
                    </a:cubicBezTo>
                    <a:cubicBezTo>
                      <a:pt x="2829" y="229"/>
                      <a:pt x="2240" y="933"/>
                      <a:pt x="1883" y="1683"/>
                    </a:cubicBezTo>
                    <a:cubicBezTo>
                      <a:pt x="1526" y="2432"/>
                      <a:pt x="1339" y="3253"/>
                      <a:pt x="1000" y="4020"/>
                    </a:cubicBezTo>
                    <a:cubicBezTo>
                      <a:pt x="777" y="4529"/>
                      <a:pt x="438" y="4921"/>
                      <a:pt x="1" y="5278"/>
                    </a:cubicBezTo>
                    <a:cubicBezTo>
                      <a:pt x="1339" y="4725"/>
                      <a:pt x="2731" y="4109"/>
                      <a:pt x="3605" y="2950"/>
                    </a:cubicBezTo>
                    <a:cubicBezTo>
                      <a:pt x="4078" y="2334"/>
                      <a:pt x="4399" y="1567"/>
                      <a:pt x="5041" y="1130"/>
                    </a:cubicBezTo>
                    <a:cubicBezTo>
                      <a:pt x="4970" y="701"/>
                      <a:pt x="4667" y="362"/>
                      <a:pt x="4292" y="139"/>
                    </a:cubicBezTo>
                    <a:cubicBezTo>
                      <a:pt x="4165" y="62"/>
                      <a:pt x="3937" y="1"/>
                      <a:pt x="3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18"/>
              <p:cNvSpPr/>
              <p:nvPr/>
            </p:nvSpPr>
            <p:spPr>
              <a:xfrm>
                <a:off x="6623212" y="874795"/>
                <a:ext cx="418386" cy="471669"/>
              </a:xfrm>
              <a:custGeom>
                <a:rect b="b" l="l" r="r" t="t"/>
                <a:pathLst>
                  <a:path extrusionOk="0" h="4658" w="4132">
                    <a:moveTo>
                      <a:pt x="3382" y="1"/>
                    </a:moveTo>
                    <a:cubicBezTo>
                      <a:pt x="3177" y="224"/>
                      <a:pt x="2998" y="474"/>
                      <a:pt x="2855" y="750"/>
                    </a:cubicBezTo>
                    <a:cubicBezTo>
                      <a:pt x="2873" y="509"/>
                      <a:pt x="2927" y="269"/>
                      <a:pt x="3025" y="54"/>
                    </a:cubicBezTo>
                    <a:lnTo>
                      <a:pt x="3025" y="54"/>
                    </a:lnTo>
                    <a:cubicBezTo>
                      <a:pt x="2820" y="376"/>
                      <a:pt x="2695" y="741"/>
                      <a:pt x="2570" y="1107"/>
                    </a:cubicBezTo>
                    <a:cubicBezTo>
                      <a:pt x="2606" y="839"/>
                      <a:pt x="2632" y="563"/>
                      <a:pt x="2659" y="295"/>
                    </a:cubicBezTo>
                    <a:lnTo>
                      <a:pt x="2659" y="295"/>
                    </a:lnTo>
                    <a:cubicBezTo>
                      <a:pt x="2418" y="750"/>
                      <a:pt x="2222" y="1232"/>
                      <a:pt x="2088" y="1732"/>
                    </a:cubicBezTo>
                    <a:cubicBezTo>
                      <a:pt x="2035" y="1419"/>
                      <a:pt x="2061" y="1098"/>
                      <a:pt x="2106" y="786"/>
                    </a:cubicBezTo>
                    <a:lnTo>
                      <a:pt x="2106" y="786"/>
                    </a:lnTo>
                    <a:cubicBezTo>
                      <a:pt x="1874" y="1250"/>
                      <a:pt x="1740" y="1758"/>
                      <a:pt x="1696" y="2276"/>
                    </a:cubicBezTo>
                    <a:cubicBezTo>
                      <a:pt x="1615" y="1928"/>
                      <a:pt x="1580" y="1571"/>
                      <a:pt x="1589" y="1214"/>
                    </a:cubicBezTo>
                    <a:lnTo>
                      <a:pt x="1589" y="1214"/>
                    </a:lnTo>
                    <a:cubicBezTo>
                      <a:pt x="1419" y="1696"/>
                      <a:pt x="1348" y="2213"/>
                      <a:pt x="1375" y="2722"/>
                    </a:cubicBezTo>
                    <a:cubicBezTo>
                      <a:pt x="1268" y="2410"/>
                      <a:pt x="1196" y="2088"/>
                      <a:pt x="1160" y="1767"/>
                    </a:cubicBezTo>
                    <a:cubicBezTo>
                      <a:pt x="1071" y="2213"/>
                      <a:pt x="1036" y="2677"/>
                      <a:pt x="1053" y="3132"/>
                    </a:cubicBezTo>
                    <a:cubicBezTo>
                      <a:pt x="1000" y="2918"/>
                      <a:pt x="937" y="2731"/>
                      <a:pt x="937" y="2517"/>
                    </a:cubicBezTo>
                    <a:cubicBezTo>
                      <a:pt x="920" y="2856"/>
                      <a:pt x="893" y="3204"/>
                      <a:pt x="875" y="3551"/>
                    </a:cubicBezTo>
                    <a:lnTo>
                      <a:pt x="786" y="2900"/>
                    </a:lnTo>
                    <a:cubicBezTo>
                      <a:pt x="741" y="3248"/>
                      <a:pt x="688" y="3587"/>
                      <a:pt x="625" y="3926"/>
                    </a:cubicBezTo>
                    <a:cubicBezTo>
                      <a:pt x="607" y="3721"/>
                      <a:pt x="607" y="3507"/>
                      <a:pt x="616" y="3302"/>
                    </a:cubicBezTo>
                    <a:lnTo>
                      <a:pt x="616" y="3302"/>
                    </a:lnTo>
                    <a:cubicBezTo>
                      <a:pt x="572" y="3801"/>
                      <a:pt x="340" y="4292"/>
                      <a:pt x="1" y="4658"/>
                    </a:cubicBezTo>
                    <a:cubicBezTo>
                      <a:pt x="509" y="4568"/>
                      <a:pt x="991" y="4328"/>
                      <a:pt x="1375" y="3980"/>
                    </a:cubicBezTo>
                    <a:lnTo>
                      <a:pt x="1375" y="3980"/>
                    </a:lnTo>
                    <a:cubicBezTo>
                      <a:pt x="1187" y="4060"/>
                      <a:pt x="991" y="4105"/>
                      <a:pt x="795" y="4113"/>
                    </a:cubicBezTo>
                    <a:cubicBezTo>
                      <a:pt x="1223" y="3899"/>
                      <a:pt x="1651" y="3694"/>
                      <a:pt x="2070" y="3489"/>
                    </a:cubicBezTo>
                    <a:lnTo>
                      <a:pt x="2070" y="3489"/>
                    </a:lnTo>
                    <a:cubicBezTo>
                      <a:pt x="1776" y="3498"/>
                      <a:pt x="1482" y="3569"/>
                      <a:pt x="1205" y="3676"/>
                    </a:cubicBezTo>
                    <a:lnTo>
                      <a:pt x="2427" y="3043"/>
                    </a:lnTo>
                    <a:lnTo>
                      <a:pt x="2427" y="3043"/>
                    </a:lnTo>
                    <a:cubicBezTo>
                      <a:pt x="2160" y="3096"/>
                      <a:pt x="1901" y="3159"/>
                      <a:pt x="1642" y="3230"/>
                    </a:cubicBezTo>
                    <a:cubicBezTo>
                      <a:pt x="1972" y="3043"/>
                      <a:pt x="2320" y="2865"/>
                      <a:pt x="2668" y="2704"/>
                    </a:cubicBezTo>
                    <a:lnTo>
                      <a:pt x="2668" y="2704"/>
                    </a:lnTo>
                    <a:cubicBezTo>
                      <a:pt x="2347" y="2731"/>
                      <a:pt x="2026" y="2820"/>
                      <a:pt x="1722" y="2918"/>
                    </a:cubicBezTo>
                    <a:cubicBezTo>
                      <a:pt x="2142" y="2686"/>
                      <a:pt x="2570" y="2454"/>
                      <a:pt x="2998" y="2222"/>
                    </a:cubicBezTo>
                    <a:lnTo>
                      <a:pt x="2998" y="2222"/>
                    </a:lnTo>
                    <a:cubicBezTo>
                      <a:pt x="2650" y="2267"/>
                      <a:pt x="2311" y="2347"/>
                      <a:pt x="1981" y="2463"/>
                    </a:cubicBezTo>
                    <a:cubicBezTo>
                      <a:pt x="2392" y="2195"/>
                      <a:pt x="2811" y="1946"/>
                      <a:pt x="3248" y="1723"/>
                    </a:cubicBezTo>
                    <a:lnTo>
                      <a:pt x="3248" y="1723"/>
                    </a:lnTo>
                    <a:cubicBezTo>
                      <a:pt x="2900" y="1758"/>
                      <a:pt x="2552" y="1848"/>
                      <a:pt x="2231" y="1972"/>
                    </a:cubicBezTo>
                    <a:cubicBezTo>
                      <a:pt x="2615" y="1660"/>
                      <a:pt x="3078" y="1446"/>
                      <a:pt x="3569" y="1357"/>
                    </a:cubicBezTo>
                    <a:cubicBezTo>
                      <a:pt x="3547" y="1356"/>
                      <a:pt x="3524" y="1356"/>
                      <a:pt x="3502" y="1356"/>
                    </a:cubicBezTo>
                    <a:cubicBezTo>
                      <a:pt x="3211" y="1356"/>
                      <a:pt x="2915" y="1409"/>
                      <a:pt x="2641" y="1509"/>
                    </a:cubicBezTo>
                    <a:cubicBezTo>
                      <a:pt x="2980" y="1285"/>
                      <a:pt x="3364" y="1134"/>
                      <a:pt x="3765" y="1054"/>
                    </a:cubicBezTo>
                    <a:cubicBezTo>
                      <a:pt x="3616" y="1021"/>
                      <a:pt x="3466" y="1005"/>
                      <a:pt x="3316" y="1005"/>
                    </a:cubicBezTo>
                    <a:cubicBezTo>
                      <a:pt x="3216" y="1005"/>
                      <a:pt x="3116" y="1013"/>
                      <a:pt x="3016" y="1027"/>
                    </a:cubicBezTo>
                    <a:lnTo>
                      <a:pt x="4131" y="706"/>
                    </a:lnTo>
                    <a:cubicBezTo>
                      <a:pt x="3972" y="654"/>
                      <a:pt x="3808" y="630"/>
                      <a:pt x="3644" y="630"/>
                    </a:cubicBezTo>
                    <a:cubicBezTo>
                      <a:pt x="3523" y="630"/>
                      <a:pt x="3402" y="643"/>
                      <a:pt x="3284" y="670"/>
                    </a:cubicBezTo>
                    <a:cubicBezTo>
                      <a:pt x="3319" y="447"/>
                      <a:pt x="3355" y="224"/>
                      <a:pt x="3382"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18"/>
              <p:cNvSpPr/>
              <p:nvPr/>
            </p:nvSpPr>
            <p:spPr>
              <a:xfrm>
                <a:off x="6541903" y="898287"/>
                <a:ext cx="510528" cy="502351"/>
              </a:xfrm>
              <a:custGeom>
                <a:rect b="b" l="l" r="r" t="t"/>
                <a:pathLst>
                  <a:path extrusionOk="0" h="4961" w="5042">
                    <a:moveTo>
                      <a:pt x="4542" y="1"/>
                    </a:moveTo>
                    <a:cubicBezTo>
                      <a:pt x="4283" y="126"/>
                      <a:pt x="4042" y="286"/>
                      <a:pt x="3828" y="474"/>
                    </a:cubicBezTo>
                    <a:cubicBezTo>
                      <a:pt x="3471" y="786"/>
                      <a:pt x="3177" y="1169"/>
                      <a:pt x="2891" y="1553"/>
                    </a:cubicBezTo>
                    <a:cubicBezTo>
                      <a:pt x="2749" y="1740"/>
                      <a:pt x="2606" y="1946"/>
                      <a:pt x="2490" y="2151"/>
                    </a:cubicBezTo>
                    <a:cubicBezTo>
                      <a:pt x="2365" y="2347"/>
                      <a:pt x="2267" y="2561"/>
                      <a:pt x="2151" y="2766"/>
                    </a:cubicBezTo>
                    <a:cubicBezTo>
                      <a:pt x="1678" y="3650"/>
                      <a:pt x="964" y="4443"/>
                      <a:pt x="81" y="4890"/>
                    </a:cubicBezTo>
                    <a:cubicBezTo>
                      <a:pt x="54" y="4916"/>
                      <a:pt x="28" y="4934"/>
                      <a:pt x="1" y="4961"/>
                    </a:cubicBezTo>
                    <a:cubicBezTo>
                      <a:pt x="1339" y="4408"/>
                      <a:pt x="2731" y="3792"/>
                      <a:pt x="3605" y="2633"/>
                    </a:cubicBezTo>
                    <a:cubicBezTo>
                      <a:pt x="4078" y="2017"/>
                      <a:pt x="4399" y="1250"/>
                      <a:pt x="5041" y="813"/>
                    </a:cubicBezTo>
                    <a:cubicBezTo>
                      <a:pt x="4988" y="483"/>
                      <a:pt x="4791" y="206"/>
                      <a:pt x="4542"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18"/>
              <p:cNvSpPr/>
              <p:nvPr/>
            </p:nvSpPr>
            <p:spPr>
              <a:xfrm>
                <a:off x="6541903" y="887453"/>
                <a:ext cx="470734" cy="513186"/>
              </a:xfrm>
              <a:custGeom>
                <a:rect b="b" l="l" r="r" t="t"/>
                <a:pathLst>
                  <a:path extrusionOk="0" h="5068" w="4649">
                    <a:moveTo>
                      <a:pt x="4399" y="1"/>
                    </a:moveTo>
                    <a:cubicBezTo>
                      <a:pt x="3400" y="625"/>
                      <a:pt x="2686" y="1651"/>
                      <a:pt x="2071" y="2668"/>
                    </a:cubicBezTo>
                    <a:cubicBezTo>
                      <a:pt x="1740" y="3212"/>
                      <a:pt x="1419" y="3765"/>
                      <a:pt x="991" y="4238"/>
                    </a:cubicBezTo>
                    <a:cubicBezTo>
                      <a:pt x="759" y="4488"/>
                      <a:pt x="500" y="4711"/>
                      <a:pt x="206" y="4889"/>
                    </a:cubicBezTo>
                    <a:cubicBezTo>
                      <a:pt x="144" y="4943"/>
                      <a:pt x="72" y="5005"/>
                      <a:pt x="1" y="5068"/>
                    </a:cubicBezTo>
                    <a:cubicBezTo>
                      <a:pt x="197" y="4988"/>
                      <a:pt x="384" y="4907"/>
                      <a:pt x="581" y="4827"/>
                    </a:cubicBezTo>
                    <a:cubicBezTo>
                      <a:pt x="1143" y="4417"/>
                      <a:pt x="1607" y="3837"/>
                      <a:pt x="1981" y="3239"/>
                    </a:cubicBezTo>
                    <a:cubicBezTo>
                      <a:pt x="2552" y="2356"/>
                      <a:pt x="3034" y="1384"/>
                      <a:pt x="3819" y="697"/>
                    </a:cubicBezTo>
                    <a:cubicBezTo>
                      <a:pt x="4060" y="482"/>
                      <a:pt x="4345" y="295"/>
                      <a:pt x="4649" y="206"/>
                    </a:cubicBezTo>
                    <a:cubicBezTo>
                      <a:pt x="4577" y="135"/>
                      <a:pt x="4488" y="63"/>
                      <a:pt x="43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16" name="Google Shape;2216;p18"/>
            <p:cNvGrpSpPr/>
            <p:nvPr/>
          </p:nvGrpSpPr>
          <p:grpSpPr>
            <a:xfrm rot="4595091">
              <a:off x="6363520" y="-683211"/>
              <a:ext cx="1196491" cy="1366410"/>
              <a:chOff x="7040587" y="1131380"/>
              <a:chExt cx="470735" cy="537586"/>
            </a:xfrm>
          </p:grpSpPr>
          <p:sp>
            <p:nvSpPr>
              <p:cNvPr id="2217" name="Google Shape;2217;p18"/>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18"/>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18"/>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18"/>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221" name="Google Shape;2221;p18"/>
          <p:cNvSpPr/>
          <p:nvPr/>
        </p:nvSpPr>
        <p:spPr>
          <a:xfrm>
            <a:off x="-434000" y="1698456"/>
            <a:ext cx="1186104" cy="386984"/>
          </a:xfrm>
          <a:custGeom>
            <a:rect b="b" l="l" r="r" t="t"/>
            <a:pathLst>
              <a:path extrusionOk="0" h="2291" w="7022">
                <a:moveTo>
                  <a:pt x="3530" y="1"/>
                </a:moveTo>
                <a:cubicBezTo>
                  <a:pt x="3132" y="1"/>
                  <a:pt x="3014" y="349"/>
                  <a:pt x="2713" y="571"/>
                </a:cubicBezTo>
                <a:cubicBezTo>
                  <a:pt x="2713" y="571"/>
                  <a:pt x="2713" y="571"/>
                  <a:pt x="2713" y="571"/>
                </a:cubicBezTo>
                <a:lnTo>
                  <a:pt x="2713" y="571"/>
                </a:lnTo>
                <a:cubicBezTo>
                  <a:pt x="2702" y="571"/>
                  <a:pt x="1551" y="1216"/>
                  <a:pt x="1928" y="1312"/>
                </a:cubicBezTo>
                <a:cubicBezTo>
                  <a:pt x="1694" y="1253"/>
                  <a:pt x="1455" y="1224"/>
                  <a:pt x="1217" y="1224"/>
                </a:cubicBezTo>
                <a:cubicBezTo>
                  <a:pt x="1018" y="1224"/>
                  <a:pt x="820" y="1244"/>
                  <a:pt x="625" y="1285"/>
                </a:cubicBezTo>
                <a:cubicBezTo>
                  <a:pt x="456" y="1330"/>
                  <a:pt x="277" y="1383"/>
                  <a:pt x="161" y="1517"/>
                </a:cubicBezTo>
                <a:cubicBezTo>
                  <a:pt x="36" y="1642"/>
                  <a:pt x="1" y="1865"/>
                  <a:pt x="117" y="1990"/>
                </a:cubicBezTo>
                <a:cubicBezTo>
                  <a:pt x="206" y="2106"/>
                  <a:pt x="366" y="2124"/>
                  <a:pt x="509" y="2133"/>
                </a:cubicBezTo>
                <a:cubicBezTo>
                  <a:pt x="1774" y="2237"/>
                  <a:pt x="3040" y="2291"/>
                  <a:pt x="4302" y="2291"/>
                </a:cubicBezTo>
                <a:cubicBezTo>
                  <a:pt x="4873" y="2291"/>
                  <a:pt x="5444" y="2280"/>
                  <a:pt x="6013" y="2257"/>
                </a:cubicBezTo>
                <a:cubicBezTo>
                  <a:pt x="6370" y="2240"/>
                  <a:pt x="6763" y="2213"/>
                  <a:pt x="7021" y="1972"/>
                </a:cubicBezTo>
                <a:cubicBezTo>
                  <a:pt x="6717" y="1687"/>
                  <a:pt x="6299" y="1529"/>
                  <a:pt x="5881" y="1529"/>
                </a:cubicBezTo>
                <a:cubicBezTo>
                  <a:pt x="5724" y="1529"/>
                  <a:pt x="5567" y="1551"/>
                  <a:pt x="5416" y="1597"/>
                </a:cubicBezTo>
                <a:cubicBezTo>
                  <a:pt x="5329" y="1194"/>
                  <a:pt x="4926" y="895"/>
                  <a:pt x="4518" y="895"/>
                </a:cubicBezTo>
                <a:cubicBezTo>
                  <a:pt x="4466" y="895"/>
                  <a:pt x="4414" y="900"/>
                  <a:pt x="4363" y="910"/>
                </a:cubicBezTo>
                <a:cubicBezTo>
                  <a:pt x="4399" y="509"/>
                  <a:pt x="4095" y="99"/>
                  <a:pt x="3694" y="18"/>
                </a:cubicBezTo>
                <a:cubicBezTo>
                  <a:pt x="3634" y="6"/>
                  <a:pt x="3580" y="1"/>
                  <a:pt x="3530"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22" name="Google Shape;2222;p18"/>
          <p:cNvGrpSpPr/>
          <p:nvPr/>
        </p:nvGrpSpPr>
        <p:grpSpPr>
          <a:xfrm>
            <a:off x="4151763" y="-331817"/>
            <a:ext cx="840467" cy="822335"/>
            <a:chOff x="4118763" y="209958"/>
            <a:chExt cx="840467" cy="822335"/>
          </a:xfrm>
        </p:grpSpPr>
        <p:sp>
          <p:nvSpPr>
            <p:cNvPr id="2223" name="Google Shape;2223;p18"/>
            <p:cNvSpPr/>
            <p:nvPr/>
          </p:nvSpPr>
          <p:spPr>
            <a:xfrm>
              <a:off x="4118763" y="209958"/>
              <a:ext cx="840467" cy="822335"/>
            </a:xfrm>
            <a:custGeom>
              <a:rect b="b" l="l" r="r" t="t"/>
              <a:pathLst>
                <a:path extrusionOk="0" h="3117" w="3186">
                  <a:moveTo>
                    <a:pt x="1586" y="0"/>
                  </a:moveTo>
                  <a:cubicBezTo>
                    <a:pt x="758" y="0"/>
                    <a:pt x="71" y="657"/>
                    <a:pt x="36" y="1491"/>
                  </a:cubicBezTo>
                  <a:cubicBezTo>
                    <a:pt x="1" y="2357"/>
                    <a:pt x="670" y="3079"/>
                    <a:pt x="1526" y="3115"/>
                  </a:cubicBezTo>
                  <a:cubicBezTo>
                    <a:pt x="1548" y="3116"/>
                    <a:pt x="1570" y="3116"/>
                    <a:pt x="1592" y="3116"/>
                  </a:cubicBezTo>
                  <a:cubicBezTo>
                    <a:pt x="2428" y="3116"/>
                    <a:pt x="3115" y="2459"/>
                    <a:pt x="3150" y="1616"/>
                  </a:cubicBezTo>
                  <a:cubicBezTo>
                    <a:pt x="3186" y="760"/>
                    <a:pt x="2516" y="37"/>
                    <a:pt x="1651" y="1"/>
                  </a:cubicBezTo>
                  <a:cubicBezTo>
                    <a:pt x="1629" y="1"/>
                    <a:pt x="1607" y="0"/>
                    <a:pt x="1586" y="0"/>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18"/>
            <p:cNvSpPr/>
            <p:nvPr/>
          </p:nvSpPr>
          <p:spPr>
            <a:xfrm>
              <a:off x="4238790" y="327617"/>
              <a:ext cx="600409" cy="586741"/>
            </a:xfrm>
            <a:custGeom>
              <a:rect b="b" l="l" r="r" t="t"/>
              <a:pathLst>
                <a:path extrusionOk="0" h="2224" w="2276">
                  <a:moveTo>
                    <a:pt x="1130" y="0"/>
                  </a:moveTo>
                  <a:cubicBezTo>
                    <a:pt x="545" y="0"/>
                    <a:pt x="54" y="473"/>
                    <a:pt x="27" y="1063"/>
                  </a:cubicBezTo>
                  <a:cubicBezTo>
                    <a:pt x="1" y="1679"/>
                    <a:pt x="482" y="2196"/>
                    <a:pt x="1089" y="2223"/>
                  </a:cubicBezTo>
                  <a:cubicBezTo>
                    <a:pt x="1100" y="2223"/>
                    <a:pt x="1112" y="2223"/>
                    <a:pt x="1123" y="2223"/>
                  </a:cubicBezTo>
                  <a:cubicBezTo>
                    <a:pt x="1723" y="2223"/>
                    <a:pt x="2223" y="1757"/>
                    <a:pt x="2249" y="1152"/>
                  </a:cubicBezTo>
                  <a:cubicBezTo>
                    <a:pt x="2276" y="546"/>
                    <a:pt x="1794" y="28"/>
                    <a:pt x="1178" y="2"/>
                  </a:cubicBezTo>
                  <a:cubicBezTo>
                    <a:pt x="1162" y="1"/>
                    <a:pt x="1146" y="0"/>
                    <a:pt x="1130"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18"/>
            <p:cNvSpPr/>
            <p:nvPr/>
          </p:nvSpPr>
          <p:spPr>
            <a:xfrm>
              <a:off x="4394166" y="478516"/>
              <a:ext cx="289652" cy="285192"/>
            </a:xfrm>
            <a:custGeom>
              <a:rect b="b" l="l" r="r" t="t"/>
              <a:pathLst>
                <a:path extrusionOk="0" h="1081" w="1098">
                  <a:moveTo>
                    <a:pt x="554" y="0"/>
                  </a:moveTo>
                  <a:cubicBezTo>
                    <a:pt x="267" y="0"/>
                    <a:pt x="18" y="220"/>
                    <a:pt x="9" y="518"/>
                  </a:cubicBezTo>
                  <a:cubicBezTo>
                    <a:pt x="1" y="812"/>
                    <a:pt x="232" y="1062"/>
                    <a:pt x="527" y="1080"/>
                  </a:cubicBezTo>
                  <a:cubicBezTo>
                    <a:pt x="532" y="1080"/>
                    <a:pt x="538" y="1080"/>
                    <a:pt x="543" y="1080"/>
                  </a:cubicBezTo>
                  <a:cubicBezTo>
                    <a:pt x="830" y="1080"/>
                    <a:pt x="1071" y="851"/>
                    <a:pt x="1089" y="562"/>
                  </a:cubicBezTo>
                  <a:cubicBezTo>
                    <a:pt x="1098" y="259"/>
                    <a:pt x="866" y="9"/>
                    <a:pt x="571" y="0"/>
                  </a:cubicBezTo>
                  <a:cubicBezTo>
                    <a:pt x="566" y="0"/>
                    <a:pt x="560" y="0"/>
                    <a:pt x="554" y="0"/>
                  </a:cubicBezTo>
                  <a:close/>
                </a:path>
              </a:pathLst>
            </a:custGeom>
            <a:solidFill>
              <a:srgbClr val="FFFFFF">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26" name="Google Shape;2226;p18"/>
          <p:cNvSpPr/>
          <p:nvPr/>
        </p:nvSpPr>
        <p:spPr>
          <a:xfrm>
            <a:off x="8469800" y="2091356"/>
            <a:ext cx="1186104" cy="386984"/>
          </a:xfrm>
          <a:custGeom>
            <a:rect b="b" l="l" r="r" t="t"/>
            <a:pathLst>
              <a:path extrusionOk="0" h="2291" w="7022">
                <a:moveTo>
                  <a:pt x="3530" y="1"/>
                </a:moveTo>
                <a:cubicBezTo>
                  <a:pt x="3132" y="1"/>
                  <a:pt x="3014" y="349"/>
                  <a:pt x="2713" y="571"/>
                </a:cubicBezTo>
                <a:cubicBezTo>
                  <a:pt x="2713" y="571"/>
                  <a:pt x="2713" y="571"/>
                  <a:pt x="2713" y="571"/>
                </a:cubicBezTo>
                <a:lnTo>
                  <a:pt x="2713" y="571"/>
                </a:lnTo>
                <a:cubicBezTo>
                  <a:pt x="2702" y="571"/>
                  <a:pt x="1551" y="1216"/>
                  <a:pt x="1928" y="1312"/>
                </a:cubicBezTo>
                <a:cubicBezTo>
                  <a:pt x="1694" y="1253"/>
                  <a:pt x="1455" y="1224"/>
                  <a:pt x="1217" y="1224"/>
                </a:cubicBezTo>
                <a:cubicBezTo>
                  <a:pt x="1018" y="1224"/>
                  <a:pt x="820" y="1244"/>
                  <a:pt x="625" y="1285"/>
                </a:cubicBezTo>
                <a:cubicBezTo>
                  <a:pt x="456" y="1330"/>
                  <a:pt x="277" y="1383"/>
                  <a:pt x="161" y="1517"/>
                </a:cubicBezTo>
                <a:cubicBezTo>
                  <a:pt x="36" y="1642"/>
                  <a:pt x="1" y="1865"/>
                  <a:pt x="117" y="1990"/>
                </a:cubicBezTo>
                <a:cubicBezTo>
                  <a:pt x="206" y="2106"/>
                  <a:pt x="366" y="2124"/>
                  <a:pt x="509" y="2133"/>
                </a:cubicBezTo>
                <a:cubicBezTo>
                  <a:pt x="1774" y="2237"/>
                  <a:pt x="3040" y="2291"/>
                  <a:pt x="4302" y="2291"/>
                </a:cubicBezTo>
                <a:cubicBezTo>
                  <a:pt x="4873" y="2291"/>
                  <a:pt x="5444" y="2280"/>
                  <a:pt x="6013" y="2257"/>
                </a:cubicBezTo>
                <a:cubicBezTo>
                  <a:pt x="6370" y="2240"/>
                  <a:pt x="6763" y="2213"/>
                  <a:pt x="7021" y="1972"/>
                </a:cubicBezTo>
                <a:cubicBezTo>
                  <a:pt x="6717" y="1687"/>
                  <a:pt x="6299" y="1529"/>
                  <a:pt x="5881" y="1529"/>
                </a:cubicBezTo>
                <a:cubicBezTo>
                  <a:pt x="5724" y="1529"/>
                  <a:pt x="5567" y="1551"/>
                  <a:pt x="5416" y="1597"/>
                </a:cubicBezTo>
                <a:cubicBezTo>
                  <a:pt x="5329" y="1194"/>
                  <a:pt x="4926" y="895"/>
                  <a:pt x="4518" y="895"/>
                </a:cubicBezTo>
                <a:cubicBezTo>
                  <a:pt x="4466" y="895"/>
                  <a:pt x="4414" y="900"/>
                  <a:pt x="4363" y="910"/>
                </a:cubicBezTo>
                <a:cubicBezTo>
                  <a:pt x="4399" y="509"/>
                  <a:pt x="4095" y="99"/>
                  <a:pt x="3694" y="18"/>
                </a:cubicBezTo>
                <a:cubicBezTo>
                  <a:pt x="3634" y="6"/>
                  <a:pt x="3580" y="1"/>
                  <a:pt x="3530"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2_1">
    <p:spTree>
      <p:nvGrpSpPr>
        <p:cNvPr id="2227" name="Shape 2227"/>
        <p:cNvGrpSpPr/>
        <p:nvPr/>
      </p:nvGrpSpPr>
      <p:grpSpPr>
        <a:xfrm>
          <a:off x="0" y="0"/>
          <a:ext cx="0" cy="0"/>
          <a:chOff x="0" y="0"/>
          <a:chExt cx="0" cy="0"/>
        </a:xfrm>
      </p:grpSpPr>
      <p:sp>
        <p:nvSpPr>
          <p:cNvPr id="2228" name="Google Shape;2228;p19"/>
          <p:cNvSpPr/>
          <p:nvPr/>
        </p:nvSpPr>
        <p:spPr>
          <a:xfrm>
            <a:off x="-337800" y="-623975"/>
            <a:ext cx="9819600" cy="6391500"/>
          </a:xfrm>
          <a:prstGeom prst="ellipse">
            <a:avLst/>
          </a:pr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19"/>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grpSp>
        <p:nvGrpSpPr>
          <p:cNvPr id="2230" name="Google Shape;2230;p19"/>
          <p:cNvGrpSpPr/>
          <p:nvPr/>
        </p:nvGrpSpPr>
        <p:grpSpPr>
          <a:xfrm flipH="1">
            <a:off x="7175161" y="2749068"/>
            <a:ext cx="3670968" cy="3938665"/>
            <a:chOff x="-1793949" y="2571762"/>
            <a:chExt cx="3670968" cy="3938665"/>
          </a:xfrm>
        </p:grpSpPr>
        <p:grpSp>
          <p:nvGrpSpPr>
            <p:cNvPr id="2231" name="Google Shape;2231;p19"/>
            <p:cNvGrpSpPr/>
            <p:nvPr/>
          </p:nvGrpSpPr>
          <p:grpSpPr>
            <a:xfrm rot="-3689794">
              <a:off x="-1743677" y="4136007"/>
              <a:ext cx="2605749" cy="1664564"/>
              <a:chOff x="5669385" y="-152150"/>
              <a:chExt cx="1383042" cy="883494"/>
            </a:xfrm>
          </p:grpSpPr>
          <p:sp>
            <p:nvSpPr>
              <p:cNvPr id="2232" name="Google Shape;2232;p19"/>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19"/>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19"/>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19"/>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19"/>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19"/>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19"/>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9" name="Google Shape;2239;p19"/>
            <p:cNvGrpSpPr/>
            <p:nvPr/>
          </p:nvGrpSpPr>
          <p:grpSpPr>
            <a:xfrm rot="-3966003">
              <a:off x="-13438" y="4627989"/>
              <a:ext cx="1643007" cy="1610336"/>
              <a:chOff x="4785930" y="1655991"/>
              <a:chExt cx="579077" cy="567562"/>
            </a:xfrm>
          </p:grpSpPr>
          <p:sp>
            <p:nvSpPr>
              <p:cNvPr id="2240" name="Google Shape;2240;p19"/>
              <p:cNvSpPr/>
              <p:nvPr/>
            </p:nvSpPr>
            <p:spPr>
              <a:xfrm>
                <a:off x="4785930" y="1655991"/>
                <a:ext cx="579077" cy="567562"/>
              </a:xfrm>
              <a:custGeom>
                <a:rect b="b" l="l" r="r" t="t"/>
                <a:pathLst>
                  <a:path extrusionOk="0" h="5605" w="5719">
                    <a:moveTo>
                      <a:pt x="938" y="0"/>
                    </a:moveTo>
                    <a:cubicBezTo>
                      <a:pt x="910" y="0"/>
                      <a:pt x="883" y="1"/>
                      <a:pt x="857" y="3"/>
                    </a:cubicBezTo>
                    <a:cubicBezTo>
                      <a:pt x="536" y="29"/>
                      <a:pt x="214" y="119"/>
                      <a:pt x="0" y="359"/>
                    </a:cubicBezTo>
                    <a:cubicBezTo>
                      <a:pt x="102" y="277"/>
                      <a:pt x="227" y="241"/>
                      <a:pt x="356" y="241"/>
                    </a:cubicBezTo>
                    <a:cubicBezTo>
                      <a:pt x="579" y="241"/>
                      <a:pt x="815" y="348"/>
                      <a:pt x="973" y="511"/>
                    </a:cubicBezTo>
                    <a:cubicBezTo>
                      <a:pt x="1223" y="770"/>
                      <a:pt x="1347" y="1135"/>
                      <a:pt x="1490" y="1466"/>
                    </a:cubicBezTo>
                    <a:cubicBezTo>
                      <a:pt x="2079" y="2866"/>
                      <a:pt x="3185" y="3981"/>
                      <a:pt x="4318" y="4989"/>
                    </a:cubicBezTo>
                    <a:cubicBezTo>
                      <a:pt x="4541" y="5186"/>
                      <a:pt x="4764" y="5382"/>
                      <a:pt x="4943" y="5605"/>
                    </a:cubicBezTo>
                    <a:cubicBezTo>
                      <a:pt x="5201" y="4731"/>
                      <a:pt x="5433" y="3856"/>
                      <a:pt x="5603" y="2955"/>
                    </a:cubicBezTo>
                    <a:cubicBezTo>
                      <a:pt x="5665" y="2634"/>
                      <a:pt x="5719" y="2304"/>
                      <a:pt x="5638" y="1983"/>
                    </a:cubicBezTo>
                    <a:cubicBezTo>
                      <a:pt x="5576" y="1733"/>
                      <a:pt x="5433" y="1519"/>
                      <a:pt x="5273" y="1314"/>
                    </a:cubicBezTo>
                    <a:cubicBezTo>
                      <a:pt x="4871" y="797"/>
                      <a:pt x="4336" y="359"/>
                      <a:pt x="3711" y="145"/>
                    </a:cubicBezTo>
                    <a:cubicBezTo>
                      <a:pt x="3446" y="54"/>
                      <a:pt x="3165" y="7"/>
                      <a:pt x="2886" y="7"/>
                    </a:cubicBezTo>
                    <a:cubicBezTo>
                      <a:pt x="2507" y="7"/>
                      <a:pt x="2131" y="94"/>
                      <a:pt x="1802" y="279"/>
                    </a:cubicBezTo>
                    <a:cubicBezTo>
                      <a:pt x="1573" y="91"/>
                      <a:pt x="1239" y="0"/>
                      <a:pt x="9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19"/>
              <p:cNvSpPr/>
              <p:nvPr/>
            </p:nvSpPr>
            <p:spPr>
              <a:xfrm>
                <a:off x="4785930" y="1655991"/>
                <a:ext cx="502326" cy="567562"/>
              </a:xfrm>
              <a:custGeom>
                <a:rect b="b" l="l" r="r" t="t"/>
                <a:pathLst>
                  <a:path extrusionOk="0" h="5605" w="4961">
                    <a:moveTo>
                      <a:pt x="938" y="0"/>
                    </a:moveTo>
                    <a:cubicBezTo>
                      <a:pt x="910" y="0"/>
                      <a:pt x="883" y="1"/>
                      <a:pt x="857" y="3"/>
                    </a:cubicBezTo>
                    <a:cubicBezTo>
                      <a:pt x="536" y="29"/>
                      <a:pt x="214" y="119"/>
                      <a:pt x="0" y="359"/>
                    </a:cubicBezTo>
                    <a:cubicBezTo>
                      <a:pt x="102" y="277"/>
                      <a:pt x="227" y="241"/>
                      <a:pt x="356" y="241"/>
                    </a:cubicBezTo>
                    <a:cubicBezTo>
                      <a:pt x="579" y="241"/>
                      <a:pt x="815" y="348"/>
                      <a:pt x="973" y="511"/>
                    </a:cubicBezTo>
                    <a:cubicBezTo>
                      <a:pt x="1223" y="770"/>
                      <a:pt x="1347" y="1135"/>
                      <a:pt x="1490" y="1466"/>
                    </a:cubicBezTo>
                    <a:cubicBezTo>
                      <a:pt x="2079" y="2866"/>
                      <a:pt x="3185" y="3981"/>
                      <a:pt x="4318" y="4989"/>
                    </a:cubicBezTo>
                    <a:cubicBezTo>
                      <a:pt x="4541" y="5186"/>
                      <a:pt x="4764" y="5382"/>
                      <a:pt x="4943" y="5605"/>
                    </a:cubicBezTo>
                    <a:cubicBezTo>
                      <a:pt x="4952" y="5596"/>
                      <a:pt x="4952" y="5587"/>
                      <a:pt x="4960" y="5569"/>
                    </a:cubicBezTo>
                    <a:cubicBezTo>
                      <a:pt x="4916" y="5489"/>
                      <a:pt x="4880" y="5400"/>
                      <a:pt x="4844" y="5319"/>
                    </a:cubicBezTo>
                    <a:cubicBezTo>
                      <a:pt x="4532" y="4561"/>
                      <a:pt x="4220" y="3803"/>
                      <a:pt x="4095" y="3000"/>
                    </a:cubicBezTo>
                    <a:cubicBezTo>
                      <a:pt x="4059" y="2777"/>
                      <a:pt x="4033" y="2554"/>
                      <a:pt x="3970" y="2340"/>
                    </a:cubicBezTo>
                    <a:cubicBezTo>
                      <a:pt x="3863" y="1965"/>
                      <a:pt x="3631" y="1644"/>
                      <a:pt x="3399" y="1341"/>
                    </a:cubicBezTo>
                    <a:cubicBezTo>
                      <a:pt x="3212" y="1109"/>
                      <a:pt x="3025" y="886"/>
                      <a:pt x="2810" y="689"/>
                    </a:cubicBezTo>
                    <a:cubicBezTo>
                      <a:pt x="2570" y="475"/>
                      <a:pt x="2293" y="306"/>
                      <a:pt x="2008" y="181"/>
                    </a:cubicBezTo>
                    <a:cubicBezTo>
                      <a:pt x="1936" y="208"/>
                      <a:pt x="1865" y="243"/>
                      <a:pt x="1802" y="279"/>
                    </a:cubicBezTo>
                    <a:cubicBezTo>
                      <a:pt x="1573" y="91"/>
                      <a:pt x="1239" y="0"/>
                      <a:pt x="93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19"/>
              <p:cNvSpPr/>
              <p:nvPr/>
            </p:nvSpPr>
            <p:spPr>
              <a:xfrm>
                <a:off x="4938522" y="1668648"/>
                <a:ext cx="393983" cy="515211"/>
              </a:xfrm>
              <a:custGeom>
                <a:rect b="b" l="l" r="r" t="t"/>
                <a:pathLst>
                  <a:path extrusionOk="0" h="5088" w="3891">
                    <a:moveTo>
                      <a:pt x="1693" y="1"/>
                    </a:moveTo>
                    <a:cubicBezTo>
                      <a:pt x="1228" y="1"/>
                      <a:pt x="603" y="196"/>
                      <a:pt x="492" y="225"/>
                    </a:cubicBezTo>
                    <a:cubicBezTo>
                      <a:pt x="482" y="228"/>
                      <a:pt x="473" y="229"/>
                      <a:pt x="463" y="229"/>
                    </a:cubicBezTo>
                    <a:cubicBezTo>
                      <a:pt x="392" y="229"/>
                      <a:pt x="322" y="174"/>
                      <a:pt x="251" y="127"/>
                    </a:cubicBezTo>
                    <a:cubicBezTo>
                      <a:pt x="215" y="105"/>
                      <a:pt x="168" y="89"/>
                      <a:pt x="125" y="89"/>
                    </a:cubicBezTo>
                    <a:cubicBezTo>
                      <a:pt x="81" y="89"/>
                      <a:pt x="41" y="105"/>
                      <a:pt x="19" y="145"/>
                    </a:cubicBezTo>
                    <a:cubicBezTo>
                      <a:pt x="1" y="172"/>
                      <a:pt x="1" y="208"/>
                      <a:pt x="1" y="243"/>
                    </a:cubicBezTo>
                    <a:lnTo>
                      <a:pt x="46" y="1002"/>
                    </a:lnTo>
                    <a:cubicBezTo>
                      <a:pt x="108" y="761"/>
                      <a:pt x="162" y="520"/>
                      <a:pt x="188" y="279"/>
                    </a:cubicBezTo>
                    <a:cubicBezTo>
                      <a:pt x="313" y="413"/>
                      <a:pt x="313" y="618"/>
                      <a:pt x="304" y="796"/>
                    </a:cubicBezTo>
                    <a:cubicBezTo>
                      <a:pt x="295" y="1064"/>
                      <a:pt x="286" y="1323"/>
                      <a:pt x="278" y="1590"/>
                    </a:cubicBezTo>
                    <a:lnTo>
                      <a:pt x="759" y="511"/>
                    </a:lnTo>
                    <a:lnTo>
                      <a:pt x="759" y="511"/>
                    </a:lnTo>
                    <a:cubicBezTo>
                      <a:pt x="679" y="975"/>
                      <a:pt x="590" y="1430"/>
                      <a:pt x="581" y="1903"/>
                    </a:cubicBezTo>
                    <a:lnTo>
                      <a:pt x="982" y="841"/>
                    </a:lnTo>
                    <a:lnTo>
                      <a:pt x="982" y="841"/>
                    </a:lnTo>
                    <a:cubicBezTo>
                      <a:pt x="911" y="1341"/>
                      <a:pt x="884" y="1840"/>
                      <a:pt x="920" y="2349"/>
                    </a:cubicBezTo>
                    <a:cubicBezTo>
                      <a:pt x="956" y="1903"/>
                      <a:pt x="1009" y="1448"/>
                      <a:pt x="1232" y="1064"/>
                    </a:cubicBezTo>
                    <a:lnTo>
                      <a:pt x="1232" y="1064"/>
                    </a:lnTo>
                    <a:cubicBezTo>
                      <a:pt x="1125" y="1555"/>
                      <a:pt x="1089" y="2054"/>
                      <a:pt x="1116" y="2554"/>
                    </a:cubicBezTo>
                    <a:cubicBezTo>
                      <a:pt x="1161" y="2090"/>
                      <a:pt x="1321" y="1635"/>
                      <a:pt x="1589" y="1251"/>
                    </a:cubicBezTo>
                    <a:lnTo>
                      <a:pt x="1589" y="1251"/>
                    </a:lnTo>
                    <a:cubicBezTo>
                      <a:pt x="1446" y="1715"/>
                      <a:pt x="1348" y="2188"/>
                      <a:pt x="1303" y="2679"/>
                    </a:cubicBezTo>
                    <a:cubicBezTo>
                      <a:pt x="1402" y="2251"/>
                      <a:pt x="1607" y="1858"/>
                      <a:pt x="1883" y="1519"/>
                    </a:cubicBezTo>
                    <a:lnTo>
                      <a:pt x="1883" y="1519"/>
                    </a:lnTo>
                    <a:cubicBezTo>
                      <a:pt x="1678" y="1929"/>
                      <a:pt x="1535" y="2366"/>
                      <a:pt x="1455" y="2813"/>
                    </a:cubicBezTo>
                    <a:cubicBezTo>
                      <a:pt x="1616" y="2465"/>
                      <a:pt x="1857" y="2135"/>
                      <a:pt x="2142" y="1867"/>
                    </a:cubicBezTo>
                    <a:lnTo>
                      <a:pt x="2142" y="1867"/>
                    </a:lnTo>
                    <a:cubicBezTo>
                      <a:pt x="1937" y="2259"/>
                      <a:pt x="1785" y="2679"/>
                      <a:pt x="1696" y="3107"/>
                    </a:cubicBezTo>
                    <a:cubicBezTo>
                      <a:pt x="1848" y="2804"/>
                      <a:pt x="2035" y="2581"/>
                      <a:pt x="2249" y="2322"/>
                    </a:cubicBezTo>
                    <a:lnTo>
                      <a:pt x="2249" y="2322"/>
                    </a:lnTo>
                    <a:cubicBezTo>
                      <a:pt x="2133" y="2786"/>
                      <a:pt x="2062" y="3259"/>
                      <a:pt x="2026" y="3731"/>
                    </a:cubicBezTo>
                    <a:cubicBezTo>
                      <a:pt x="2106" y="3366"/>
                      <a:pt x="2231" y="3009"/>
                      <a:pt x="2383" y="2670"/>
                    </a:cubicBezTo>
                    <a:lnTo>
                      <a:pt x="2383" y="2670"/>
                    </a:lnTo>
                    <a:cubicBezTo>
                      <a:pt x="2374" y="2875"/>
                      <a:pt x="2356" y="3080"/>
                      <a:pt x="2356" y="3294"/>
                    </a:cubicBezTo>
                    <a:cubicBezTo>
                      <a:pt x="2347" y="3598"/>
                      <a:pt x="2347" y="3910"/>
                      <a:pt x="2463" y="4186"/>
                    </a:cubicBezTo>
                    <a:cubicBezTo>
                      <a:pt x="2499" y="3972"/>
                      <a:pt x="2535" y="3749"/>
                      <a:pt x="2570" y="3535"/>
                    </a:cubicBezTo>
                    <a:cubicBezTo>
                      <a:pt x="2615" y="3883"/>
                      <a:pt x="2722" y="4231"/>
                      <a:pt x="2865" y="4552"/>
                    </a:cubicBezTo>
                    <a:cubicBezTo>
                      <a:pt x="2874" y="4409"/>
                      <a:pt x="2882" y="4311"/>
                      <a:pt x="2891" y="4169"/>
                    </a:cubicBezTo>
                    <a:cubicBezTo>
                      <a:pt x="3043" y="4490"/>
                      <a:pt x="3221" y="4793"/>
                      <a:pt x="3409" y="5087"/>
                    </a:cubicBezTo>
                    <a:cubicBezTo>
                      <a:pt x="3177" y="4579"/>
                      <a:pt x="2990" y="4044"/>
                      <a:pt x="2856" y="3499"/>
                    </a:cubicBezTo>
                    <a:lnTo>
                      <a:pt x="2856" y="3499"/>
                    </a:lnTo>
                    <a:cubicBezTo>
                      <a:pt x="3061" y="3928"/>
                      <a:pt x="3266" y="4356"/>
                      <a:pt x="3480" y="4784"/>
                    </a:cubicBezTo>
                    <a:cubicBezTo>
                      <a:pt x="3257" y="4169"/>
                      <a:pt x="3106" y="3526"/>
                      <a:pt x="2954" y="2893"/>
                    </a:cubicBezTo>
                    <a:lnTo>
                      <a:pt x="2954" y="2893"/>
                    </a:lnTo>
                    <a:cubicBezTo>
                      <a:pt x="3141" y="3160"/>
                      <a:pt x="3337" y="3419"/>
                      <a:pt x="3525" y="3687"/>
                    </a:cubicBezTo>
                    <a:cubicBezTo>
                      <a:pt x="3213" y="3143"/>
                      <a:pt x="2954" y="2581"/>
                      <a:pt x="2749" y="1992"/>
                    </a:cubicBezTo>
                    <a:lnTo>
                      <a:pt x="2749" y="1992"/>
                    </a:lnTo>
                    <a:cubicBezTo>
                      <a:pt x="3052" y="2402"/>
                      <a:pt x="3391" y="2786"/>
                      <a:pt x="3748" y="3143"/>
                    </a:cubicBezTo>
                    <a:cubicBezTo>
                      <a:pt x="3400" y="2625"/>
                      <a:pt x="3088" y="2081"/>
                      <a:pt x="2802" y="1519"/>
                    </a:cubicBezTo>
                    <a:lnTo>
                      <a:pt x="2802" y="1519"/>
                    </a:lnTo>
                    <a:cubicBezTo>
                      <a:pt x="3177" y="1831"/>
                      <a:pt x="3560" y="2143"/>
                      <a:pt x="3891" y="2509"/>
                    </a:cubicBezTo>
                    <a:cubicBezTo>
                      <a:pt x="3596" y="1733"/>
                      <a:pt x="2972" y="1100"/>
                      <a:pt x="2213" y="787"/>
                    </a:cubicBezTo>
                    <a:lnTo>
                      <a:pt x="2213" y="787"/>
                    </a:lnTo>
                    <a:cubicBezTo>
                      <a:pt x="2802" y="1002"/>
                      <a:pt x="3346" y="1332"/>
                      <a:pt x="3801" y="1769"/>
                    </a:cubicBezTo>
                    <a:cubicBezTo>
                      <a:pt x="3266" y="912"/>
                      <a:pt x="2329" y="324"/>
                      <a:pt x="1330" y="217"/>
                    </a:cubicBezTo>
                    <a:cubicBezTo>
                      <a:pt x="1358" y="216"/>
                      <a:pt x="1385" y="215"/>
                      <a:pt x="1413" y="215"/>
                    </a:cubicBezTo>
                    <a:cubicBezTo>
                      <a:pt x="2019" y="215"/>
                      <a:pt x="2629" y="402"/>
                      <a:pt x="3132" y="752"/>
                    </a:cubicBezTo>
                    <a:cubicBezTo>
                      <a:pt x="2847" y="386"/>
                      <a:pt x="2410" y="154"/>
                      <a:pt x="1955" y="29"/>
                    </a:cubicBezTo>
                    <a:cubicBezTo>
                      <a:pt x="1878" y="9"/>
                      <a:pt x="1789" y="1"/>
                      <a:pt x="1693"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19"/>
              <p:cNvSpPr/>
              <p:nvPr/>
            </p:nvSpPr>
            <p:spPr>
              <a:xfrm>
                <a:off x="4972038" y="1668850"/>
                <a:ext cx="293639" cy="491516"/>
              </a:xfrm>
              <a:custGeom>
                <a:rect b="b" l="l" r="r" t="t"/>
                <a:pathLst>
                  <a:path extrusionOk="0" h="4854" w="2900">
                    <a:moveTo>
                      <a:pt x="303" y="0"/>
                    </a:moveTo>
                    <a:cubicBezTo>
                      <a:pt x="205" y="36"/>
                      <a:pt x="98" y="81"/>
                      <a:pt x="0" y="134"/>
                    </a:cubicBezTo>
                    <a:cubicBezTo>
                      <a:pt x="651" y="357"/>
                      <a:pt x="1320" y="857"/>
                      <a:pt x="1677" y="1419"/>
                    </a:cubicBezTo>
                    <a:cubicBezTo>
                      <a:pt x="2328" y="2454"/>
                      <a:pt x="2275" y="3801"/>
                      <a:pt x="2899" y="4853"/>
                    </a:cubicBezTo>
                    <a:cubicBezTo>
                      <a:pt x="2462" y="3944"/>
                      <a:pt x="2551" y="2802"/>
                      <a:pt x="2150" y="1874"/>
                    </a:cubicBezTo>
                    <a:cubicBezTo>
                      <a:pt x="1793" y="1062"/>
                      <a:pt x="1088" y="464"/>
                      <a:pt x="3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44" name="Google Shape;2244;p19"/>
            <p:cNvGrpSpPr/>
            <p:nvPr/>
          </p:nvGrpSpPr>
          <p:grpSpPr>
            <a:xfrm flipH="1">
              <a:off x="-932112" y="2571762"/>
              <a:ext cx="1483199" cy="2661789"/>
              <a:chOff x="8268108" y="675218"/>
              <a:chExt cx="422841" cy="758842"/>
            </a:xfrm>
          </p:grpSpPr>
          <p:sp>
            <p:nvSpPr>
              <p:cNvPr id="2245" name="Google Shape;2245;p19"/>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19"/>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19"/>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19"/>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249" name="Google Shape;2249;p19"/>
          <p:cNvGrpSpPr/>
          <p:nvPr/>
        </p:nvGrpSpPr>
        <p:grpSpPr>
          <a:xfrm flipH="1">
            <a:off x="7604762" y="-1021155"/>
            <a:ext cx="3078451" cy="3693793"/>
            <a:chOff x="-1504763" y="-1038737"/>
            <a:chExt cx="3078451" cy="3693793"/>
          </a:xfrm>
        </p:grpSpPr>
        <p:grpSp>
          <p:nvGrpSpPr>
            <p:cNvPr id="2250" name="Google Shape;2250;p19"/>
            <p:cNvGrpSpPr/>
            <p:nvPr/>
          </p:nvGrpSpPr>
          <p:grpSpPr>
            <a:xfrm rot="8480098">
              <a:off x="-981950" y="-125816"/>
              <a:ext cx="1599999" cy="2234959"/>
              <a:chOff x="3996441" y="87120"/>
              <a:chExt cx="849227" cy="1186243"/>
            </a:xfrm>
          </p:grpSpPr>
          <p:sp>
            <p:nvSpPr>
              <p:cNvPr id="2251" name="Google Shape;2251;p19"/>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19"/>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19"/>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19"/>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19"/>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19"/>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19"/>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19"/>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19"/>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19"/>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19"/>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62" name="Google Shape;2262;p19"/>
            <p:cNvGrpSpPr/>
            <p:nvPr/>
          </p:nvGrpSpPr>
          <p:grpSpPr>
            <a:xfrm>
              <a:off x="-1032102" y="-1038737"/>
              <a:ext cx="2605790" cy="1664590"/>
              <a:chOff x="5669385" y="-152150"/>
              <a:chExt cx="1383042" cy="883494"/>
            </a:xfrm>
          </p:grpSpPr>
          <p:sp>
            <p:nvSpPr>
              <p:cNvPr id="2263" name="Google Shape;2263;p19"/>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19"/>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19"/>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19"/>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19"/>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19"/>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19"/>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70" name="Google Shape;2270;p19"/>
            <p:cNvGrpSpPr/>
            <p:nvPr/>
          </p:nvGrpSpPr>
          <p:grpSpPr>
            <a:xfrm rot="-2441837">
              <a:off x="-1214288" y="1320370"/>
              <a:ext cx="2064477" cy="752605"/>
              <a:chOff x="4953913" y="785386"/>
              <a:chExt cx="1095782" cy="399467"/>
            </a:xfrm>
          </p:grpSpPr>
          <p:sp>
            <p:nvSpPr>
              <p:cNvPr id="2271" name="Google Shape;2271;p19"/>
              <p:cNvSpPr/>
              <p:nvPr/>
            </p:nvSpPr>
            <p:spPr>
              <a:xfrm>
                <a:off x="5011730" y="785386"/>
                <a:ext cx="1037965" cy="329804"/>
              </a:xfrm>
              <a:custGeom>
                <a:rect b="b" l="l" r="r" t="t"/>
                <a:pathLst>
                  <a:path extrusionOk="0" h="3257" w="10251">
                    <a:moveTo>
                      <a:pt x="5157" y="1"/>
                    </a:moveTo>
                    <a:lnTo>
                      <a:pt x="5157" y="1"/>
                    </a:lnTo>
                    <a:cubicBezTo>
                      <a:pt x="4488" y="10"/>
                      <a:pt x="3819" y="170"/>
                      <a:pt x="3176" y="358"/>
                    </a:cubicBezTo>
                    <a:cubicBezTo>
                      <a:pt x="3194" y="581"/>
                      <a:pt x="3194" y="821"/>
                      <a:pt x="3123" y="1036"/>
                    </a:cubicBezTo>
                    <a:cubicBezTo>
                      <a:pt x="3007" y="848"/>
                      <a:pt x="2882" y="652"/>
                      <a:pt x="2739" y="482"/>
                    </a:cubicBezTo>
                    <a:cubicBezTo>
                      <a:pt x="2115" y="714"/>
                      <a:pt x="1580" y="1143"/>
                      <a:pt x="1142" y="1642"/>
                    </a:cubicBezTo>
                    <a:cubicBezTo>
                      <a:pt x="705" y="2133"/>
                      <a:pt x="357" y="2695"/>
                      <a:pt x="1" y="3257"/>
                    </a:cubicBezTo>
                    <a:cubicBezTo>
                      <a:pt x="643" y="2838"/>
                      <a:pt x="1455" y="2686"/>
                      <a:pt x="2222" y="2677"/>
                    </a:cubicBezTo>
                    <a:cubicBezTo>
                      <a:pt x="2248" y="2677"/>
                      <a:pt x="2274" y="2677"/>
                      <a:pt x="2300" y="2677"/>
                    </a:cubicBezTo>
                    <a:cubicBezTo>
                      <a:pt x="3041" y="2677"/>
                      <a:pt x="3773" y="2797"/>
                      <a:pt x="4506" y="2909"/>
                    </a:cubicBezTo>
                    <a:cubicBezTo>
                      <a:pt x="5469" y="3059"/>
                      <a:pt x="6435" y="3179"/>
                      <a:pt x="7389" y="3179"/>
                    </a:cubicBezTo>
                    <a:cubicBezTo>
                      <a:pt x="8360" y="3179"/>
                      <a:pt x="9319" y="3055"/>
                      <a:pt x="10251" y="2713"/>
                    </a:cubicBezTo>
                    <a:cubicBezTo>
                      <a:pt x="9582" y="1963"/>
                      <a:pt x="8895" y="1205"/>
                      <a:pt x="8003" y="741"/>
                    </a:cubicBezTo>
                    <a:cubicBezTo>
                      <a:pt x="7350" y="411"/>
                      <a:pt x="6590" y="302"/>
                      <a:pt x="5850" y="302"/>
                    </a:cubicBezTo>
                    <a:cubicBezTo>
                      <a:pt x="5791" y="302"/>
                      <a:pt x="5733" y="303"/>
                      <a:pt x="5674" y="304"/>
                    </a:cubicBezTo>
                    <a:cubicBezTo>
                      <a:pt x="5567" y="527"/>
                      <a:pt x="5487" y="697"/>
                      <a:pt x="5380" y="920"/>
                    </a:cubicBezTo>
                    <a:cubicBezTo>
                      <a:pt x="5398" y="634"/>
                      <a:pt x="5407" y="349"/>
                      <a:pt x="5416" y="63"/>
                    </a:cubicBezTo>
                    <a:lnTo>
                      <a:pt x="5416" y="63"/>
                    </a:lnTo>
                    <a:cubicBezTo>
                      <a:pt x="5344" y="340"/>
                      <a:pt x="5237" y="616"/>
                      <a:pt x="5112" y="875"/>
                    </a:cubicBezTo>
                    <a:cubicBezTo>
                      <a:pt x="5130" y="589"/>
                      <a:pt x="5166" y="286"/>
                      <a:pt x="51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19"/>
              <p:cNvSpPr/>
              <p:nvPr/>
            </p:nvSpPr>
            <p:spPr>
              <a:xfrm>
                <a:off x="5103872" y="803511"/>
                <a:ext cx="897119" cy="277351"/>
              </a:xfrm>
              <a:custGeom>
                <a:rect b="b" l="l" r="r" t="t"/>
                <a:pathLst>
                  <a:path extrusionOk="0" h="2739" w="8860">
                    <a:moveTo>
                      <a:pt x="3854" y="0"/>
                    </a:moveTo>
                    <a:lnTo>
                      <a:pt x="3854" y="0"/>
                    </a:lnTo>
                    <a:cubicBezTo>
                      <a:pt x="3712" y="330"/>
                      <a:pt x="3498" y="634"/>
                      <a:pt x="3248" y="892"/>
                    </a:cubicBezTo>
                    <a:cubicBezTo>
                      <a:pt x="3328" y="634"/>
                      <a:pt x="3382" y="366"/>
                      <a:pt x="3408" y="98"/>
                    </a:cubicBezTo>
                    <a:lnTo>
                      <a:pt x="3408" y="98"/>
                    </a:lnTo>
                    <a:cubicBezTo>
                      <a:pt x="3257" y="402"/>
                      <a:pt x="3069" y="687"/>
                      <a:pt x="2864" y="955"/>
                    </a:cubicBezTo>
                    <a:cubicBezTo>
                      <a:pt x="2971" y="687"/>
                      <a:pt x="3025" y="393"/>
                      <a:pt x="3025" y="98"/>
                    </a:cubicBezTo>
                    <a:lnTo>
                      <a:pt x="3025" y="98"/>
                    </a:lnTo>
                    <a:cubicBezTo>
                      <a:pt x="2909" y="437"/>
                      <a:pt x="2739" y="767"/>
                      <a:pt x="2543" y="1062"/>
                    </a:cubicBezTo>
                    <a:cubicBezTo>
                      <a:pt x="2588" y="803"/>
                      <a:pt x="2597" y="535"/>
                      <a:pt x="2588" y="268"/>
                    </a:cubicBezTo>
                    <a:lnTo>
                      <a:pt x="2588" y="268"/>
                    </a:lnTo>
                    <a:cubicBezTo>
                      <a:pt x="2498" y="580"/>
                      <a:pt x="2382" y="883"/>
                      <a:pt x="2249" y="1178"/>
                    </a:cubicBezTo>
                    <a:cubicBezTo>
                      <a:pt x="2215" y="1228"/>
                      <a:pt x="2173" y="1294"/>
                      <a:pt x="2117" y="1294"/>
                    </a:cubicBezTo>
                    <a:cubicBezTo>
                      <a:pt x="2113" y="1294"/>
                      <a:pt x="2109" y="1294"/>
                      <a:pt x="2106" y="1294"/>
                    </a:cubicBezTo>
                    <a:lnTo>
                      <a:pt x="1963" y="821"/>
                    </a:lnTo>
                    <a:cubicBezTo>
                      <a:pt x="1945" y="981"/>
                      <a:pt x="1910" y="1133"/>
                      <a:pt x="1847" y="1285"/>
                    </a:cubicBezTo>
                    <a:cubicBezTo>
                      <a:pt x="1803" y="1053"/>
                      <a:pt x="1758" y="830"/>
                      <a:pt x="1704" y="598"/>
                    </a:cubicBezTo>
                    <a:cubicBezTo>
                      <a:pt x="1597" y="883"/>
                      <a:pt x="1490" y="1178"/>
                      <a:pt x="1383" y="1463"/>
                    </a:cubicBezTo>
                    <a:cubicBezTo>
                      <a:pt x="1383" y="1204"/>
                      <a:pt x="1392" y="955"/>
                      <a:pt x="1392" y="696"/>
                    </a:cubicBezTo>
                    <a:lnTo>
                      <a:pt x="1392" y="696"/>
                    </a:lnTo>
                    <a:cubicBezTo>
                      <a:pt x="1258" y="1035"/>
                      <a:pt x="1098" y="1356"/>
                      <a:pt x="919" y="1677"/>
                    </a:cubicBezTo>
                    <a:cubicBezTo>
                      <a:pt x="982" y="1427"/>
                      <a:pt x="1053" y="1178"/>
                      <a:pt x="1116" y="937"/>
                    </a:cubicBezTo>
                    <a:lnTo>
                      <a:pt x="1116" y="937"/>
                    </a:lnTo>
                    <a:cubicBezTo>
                      <a:pt x="875" y="1204"/>
                      <a:pt x="670" y="1508"/>
                      <a:pt x="527" y="1838"/>
                    </a:cubicBezTo>
                    <a:cubicBezTo>
                      <a:pt x="598" y="1588"/>
                      <a:pt x="670" y="1338"/>
                      <a:pt x="741" y="1088"/>
                    </a:cubicBezTo>
                    <a:lnTo>
                      <a:pt x="741" y="1088"/>
                    </a:lnTo>
                    <a:cubicBezTo>
                      <a:pt x="429" y="1454"/>
                      <a:pt x="170" y="1865"/>
                      <a:pt x="1" y="2311"/>
                    </a:cubicBezTo>
                    <a:cubicBezTo>
                      <a:pt x="134" y="2299"/>
                      <a:pt x="271" y="2294"/>
                      <a:pt x="409" y="2294"/>
                    </a:cubicBezTo>
                    <a:cubicBezTo>
                      <a:pt x="685" y="2294"/>
                      <a:pt x="967" y="2314"/>
                      <a:pt x="1241" y="2337"/>
                    </a:cubicBezTo>
                    <a:cubicBezTo>
                      <a:pt x="1035" y="2293"/>
                      <a:pt x="848" y="2221"/>
                      <a:pt x="670" y="2132"/>
                    </a:cubicBezTo>
                    <a:lnTo>
                      <a:pt x="670" y="2132"/>
                    </a:lnTo>
                    <a:cubicBezTo>
                      <a:pt x="1258" y="2168"/>
                      <a:pt x="1838" y="2239"/>
                      <a:pt x="2418" y="2364"/>
                    </a:cubicBezTo>
                    <a:cubicBezTo>
                      <a:pt x="2043" y="2088"/>
                      <a:pt x="1571" y="1989"/>
                      <a:pt x="1107" y="1891"/>
                    </a:cubicBezTo>
                    <a:cubicBezTo>
                      <a:pt x="1157" y="1888"/>
                      <a:pt x="1208" y="1886"/>
                      <a:pt x="1258" y="1886"/>
                    </a:cubicBezTo>
                    <a:cubicBezTo>
                      <a:pt x="2056" y="1886"/>
                      <a:pt x="2861" y="2326"/>
                      <a:pt x="3649" y="2427"/>
                    </a:cubicBezTo>
                    <a:cubicBezTo>
                      <a:pt x="3114" y="2239"/>
                      <a:pt x="2614" y="1945"/>
                      <a:pt x="2195" y="1552"/>
                    </a:cubicBezTo>
                    <a:lnTo>
                      <a:pt x="2195" y="1552"/>
                    </a:lnTo>
                    <a:cubicBezTo>
                      <a:pt x="2820" y="1811"/>
                      <a:pt x="3444" y="2061"/>
                      <a:pt x="4069" y="2311"/>
                    </a:cubicBezTo>
                    <a:cubicBezTo>
                      <a:pt x="3640" y="2034"/>
                      <a:pt x="3203" y="1749"/>
                      <a:pt x="2775" y="1463"/>
                    </a:cubicBezTo>
                    <a:lnTo>
                      <a:pt x="2775" y="1463"/>
                    </a:lnTo>
                    <a:cubicBezTo>
                      <a:pt x="3631" y="1615"/>
                      <a:pt x="4443" y="2034"/>
                      <a:pt x="5068" y="2641"/>
                    </a:cubicBezTo>
                    <a:cubicBezTo>
                      <a:pt x="4747" y="2177"/>
                      <a:pt x="4399" y="1731"/>
                      <a:pt x="3935" y="1401"/>
                    </a:cubicBezTo>
                    <a:lnTo>
                      <a:pt x="3935" y="1401"/>
                    </a:lnTo>
                    <a:cubicBezTo>
                      <a:pt x="4622" y="1677"/>
                      <a:pt x="5228" y="2141"/>
                      <a:pt x="5674" y="2739"/>
                    </a:cubicBezTo>
                    <a:cubicBezTo>
                      <a:pt x="5433" y="2248"/>
                      <a:pt x="5103" y="1802"/>
                      <a:pt x="4711" y="1427"/>
                    </a:cubicBezTo>
                    <a:lnTo>
                      <a:pt x="4711" y="1427"/>
                    </a:lnTo>
                    <a:cubicBezTo>
                      <a:pt x="5362" y="1695"/>
                      <a:pt x="5960" y="2070"/>
                      <a:pt x="6406" y="2614"/>
                    </a:cubicBezTo>
                    <a:cubicBezTo>
                      <a:pt x="6120" y="2141"/>
                      <a:pt x="5826" y="1659"/>
                      <a:pt x="5398" y="1311"/>
                    </a:cubicBezTo>
                    <a:lnTo>
                      <a:pt x="5398" y="1311"/>
                    </a:lnTo>
                    <a:cubicBezTo>
                      <a:pt x="5969" y="1659"/>
                      <a:pt x="6486" y="2070"/>
                      <a:pt x="6950" y="2552"/>
                    </a:cubicBezTo>
                    <a:cubicBezTo>
                      <a:pt x="6727" y="2177"/>
                      <a:pt x="6442" y="1838"/>
                      <a:pt x="6129" y="1543"/>
                    </a:cubicBezTo>
                    <a:lnTo>
                      <a:pt x="6129" y="1543"/>
                    </a:lnTo>
                    <a:cubicBezTo>
                      <a:pt x="6638" y="1838"/>
                      <a:pt x="7075" y="2248"/>
                      <a:pt x="7503" y="2650"/>
                    </a:cubicBezTo>
                    <a:cubicBezTo>
                      <a:pt x="7307" y="2302"/>
                      <a:pt x="7075" y="1981"/>
                      <a:pt x="6807" y="1686"/>
                    </a:cubicBezTo>
                    <a:lnTo>
                      <a:pt x="6807" y="1686"/>
                    </a:lnTo>
                    <a:cubicBezTo>
                      <a:pt x="7191" y="1954"/>
                      <a:pt x="7566" y="2221"/>
                      <a:pt x="7878" y="2569"/>
                    </a:cubicBezTo>
                    <a:cubicBezTo>
                      <a:pt x="7753" y="2275"/>
                      <a:pt x="7574" y="1998"/>
                      <a:pt x="7351" y="1766"/>
                    </a:cubicBezTo>
                    <a:lnTo>
                      <a:pt x="7351" y="1766"/>
                    </a:lnTo>
                    <a:cubicBezTo>
                      <a:pt x="7619" y="1847"/>
                      <a:pt x="7833" y="2043"/>
                      <a:pt x="8029" y="2230"/>
                    </a:cubicBezTo>
                    <a:cubicBezTo>
                      <a:pt x="8172" y="2364"/>
                      <a:pt x="8315" y="2498"/>
                      <a:pt x="8449" y="2623"/>
                    </a:cubicBezTo>
                    <a:cubicBezTo>
                      <a:pt x="8270" y="2427"/>
                      <a:pt x="8092" y="2230"/>
                      <a:pt x="7922" y="2034"/>
                    </a:cubicBezTo>
                    <a:lnTo>
                      <a:pt x="7922" y="2034"/>
                    </a:lnTo>
                    <a:cubicBezTo>
                      <a:pt x="8261" y="2105"/>
                      <a:pt x="8583" y="2266"/>
                      <a:pt x="8859" y="2489"/>
                    </a:cubicBezTo>
                    <a:cubicBezTo>
                      <a:pt x="8672" y="2293"/>
                      <a:pt x="8547" y="2070"/>
                      <a:pt x="8324" y="1918"/>
                    </a:cubicBezTo>
                    <a:lnTo>
                      <a:pt x="8324" y="1918"/>
                    </a:lnTo>
                    <a:lnTo>
                      <a:pt x="8609" y="2061"/>
                    </a:lnTo>
                    <a:cubicBezTo>
                      <a:pt x="8306" y="1740"/>
                      <a:pt x="7896" y="1535"/>
                      <a:pt x="7459" y="1481"/>
                    </a:cubicBezTo>
                    <a:cubicBezTo>
                      <a:pt x="7561" y="1459"/>
                      <a:pt x="7664" y="1448"/>
                      <a:pt x="7766" y="1448"/>
                    </a:cubicBezTo>
                    <a:cubicBezTo>
                      <a:pt x="7833" y="1448"/>
                      <a:pt x="7900" y="1453"/>
                      <a:pt x="7967" y="1463"/>
                    </a:cubicBezTo>
                    <a:cubicBezTo>
                      <a:pt x="7659" y="1275"/>
                      <a:pt x="7294" y="1176"/>
                      <a:pt x="6931" y="1176"/>
                    </a:cubicBezTo>
                    <a:cubicBezTo>
                      <a:pt x="6863" y="1176"/>
                      <a:pt x="6795" y="1180"/>
                      <a:pt x="6727" y="1187"/>
                    </a:cubicBezTo>
                    <a:cubicBezTo>
                      <a:pt x="6914" y="1115"/>
                      <a:pt x="7120" y="1071"/>
                      <a:pt x="7316" y="1053"/>
                    </a:cubicBezTo>
                    <a:cubicBezTo>
                      <a:pt x="7101" y="1006"/>
                      <a:pt x="6879" y="967"/>
                      <a:pt x="6661" y="967"/>
                    </a:cubicBezTo>
                    <a:cubicBezTo>
                      <a:pt x="6462" y="967"/>
                      <a:pt x="6267" y="999"/>
                      <a:pt x="6085" y="1088"/>
                    </a:cubicBezTo>
                    <a:cubicBezTo>
                      <a:pt x="6049" y="1106"/>
                      <a:pt x="6013" y="1115"/>
                      <a:pt x="5987" y="1133"/>
                    </a:cubicBezTo>
                    <a:cubicBezTo>
                      <a:pt x="6183" y="973"/>
                      <a:pt x="6415" y="839"/>
                      <a:pt x="6665" y="749"/>
                    </a:cubicBezTo>
                    <a:lnTo>
                      <a:pt x="6665" y="749"/>
                    </a:lnTo>
                    <a:cubicBezTo>
                      <a:pt x="6290" y="812"/>
                      <a:pt x="5879" y="883"/>
                      <a:pt x="5549" y="1071"/>
                    </a:cubicBezTo>
                    <a:cubicBezTo>
                      <a:pt x="5639" y="803"/>
                      <a:pt x="5951" y="660"/>
                      <a:pt x="6004" y="384"/>
                    </a:cubicBezTo>
                    <a:lnTo>
                      <a:pt x="6004" y="384"/>
                    </a:lnTo>
                    <a:cubicBezTo>
                      <a:pt x="5746" y="616"/>
                      <a:pt x="5469" y="848"/>
                      <a:pt x="5139" y="973"/>
                    </a:cubicBezTo>
                    <a:cubicBezTo>
                      <a:pt x="5264" y="749"/>
                      <a:pt x="5389" y="535"/>
                      <a:pt x="5505" y="312"/>
                    </a:cubicBezTo>
                    <a:lnTo>
                      <a:pt x="5505" y="312"/>
                    </a:lnTo>
                    <a:cubicBezTo>
                      <a:pt x="5291" y="535"/>
                      <a:pt x="5077" y="749"/>
                      <a:pt x="4871" y="973"/>
                    </a:cubicBezTo>
                    <a:cubicBezTo>
                      <a:pt x="4978" y="758"/>
                      <a:pt x="5077" y="544"/>
                      <a:pt x="5166" y="321"/>
                    </a:cubicBezTo>
                    <a:lnTo>
                      <a:pt x="5166" y="321"/>
                    </a:lnTo>
                    <a:cubicBezTo>
                      <a:pt x="4952" y="571"/>
                      <a:pt x="4738" y="812"/>
                      <a:pt x="4515" y="1053"/>
                    </a:cubicBezTo>
                    <a:cubicBezTo>
                      <a:pt x="4639" y="865"/>
                      <a:pt x="4720" y="651"/>
                      <a:pt x="4773" y="428"/>
                    </a:cubicBezTo>
                    <a:lnTo>
                      <a:pt x="4773" y="428"/>
                    </a:lnTo>
                    <a:cubicBezTo>
                      <a:pt x="4622" y="651"/>
                      <a:pt x="4461" y="874"/>
                      <a:pt x="4238" y="1026"/>
                    </a:cubicBezTo>
                    <a:cubicBezTo>
                      <a:pt x="4265" y="883"/>
                      <a:pt x="4292" y="741"/>
                      <a:pt x="4309" y="598"/>
                    </a:cubicBezTo>
                    <a:lnTo>
                      <a:pt x="4309" y="598"/>
                    </a:lnTo>
                    <a:cubicBezTo>
                      <a:pt x="4220" y="767"/>
                      <a:pt x="4095" y="928"/>
                      <a:pt x="3953" y="1062"/>
                    </a:cubicBezTo>
                    <a:cubicBezTo>
                      <a:pt x="3979" y="812"/>
                      <a:pt x="3970" y="553"/>
                      <a:pt x="3944" y="303"/>
                    </a:cubicBezTo>
                    <a:cubicBezTo>
                      <a:pt x="3881" y="509"/>
                      <a:pt x="3792" y="714"/>
                      <a:pt x="3667" y="901"/>
                    </a:cubicBezTo>
                    <a:cubicBezTo>
                      <a:pt x="3774" y="616"/>
                      <a:pt x="3837" y="312"/>
                      <a:pt x="385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19"/>
              <p:cNvSpPr/>
              <p:nvPr/>
            </p:nvSpPr>
            <p:spPr>
              <a:xfrm>
                <a:off x="5011730" y="900110"/>
                <a:ext cx="1032598" cy="215076"/>
              </a:xfrm>
              <a:custGeom>
                <a:rect b="b" l="l" r="r" t="t"/>
                <a:pathLst>
                  <a:path extrusionOk="0" h="2124" w="10198">
                    <a:moveTo>
                      <a:pt x="5008" y="0"/>
                    </a:moveTo>
                    <a:cubicBezTo>
                      <a:pt x="4992" y="0"/>
                      <a:pt x="4976" y="1"/>
                      <a:pt x="4961" y="1"/>
                    </a:cubicBezTo>
                    <a:cubicBezTo>
                      <a:pt x="4497" y="10"/>
                      <a:pt x="4024" y="81"/>
                      <a:pt x="3569" y="170"/>
                    </a:cubicBezTo>
                    <a:cubicBezTo>
                      <a:pt x="2837" y="313"/>
                      <a:pt x="2106" y="527"/>
                      <a:pt x="1446" y="884"/>
                    </a:cubicBezTo>
                    <a:cubicBezTo>
                      <a:pt x="955" y="1143"/>
                      <a:pt x="500" y="1490"/>
                      <a:pt x="134" y="1910"/>
                    </a:cubicBezTo>
                    <a:cubicBezTo>
                      <a:pt x="90" y="1981"/>
                      <a:pt x="45" y="2052"/>
                      <a:pt x="1" y="2124"/>
                    </a:cubicBezTo>
                    <a:cubicBezTo>
                      <a:pt x="643" y="1705"/>
                      <a:pt x="1455" y="1553"/>
                      <a:pt x="2222" y="1544"/>
                    </a:cubicBezTo>
                    <a:cubicBezTo>
                      <a:pt x="2269" y="1543"/>
                      <a:pt x="2315" y="1542"/>
                      <a:pt x="2362" y="1542"/>
                    </a:cubicBezTo>
                    <a:cubicBezTo>
                      <a:pt x="3081" y="1542"/>
                      <a:pt x="3794" y="1667"/>
                      <a:pt x="4506" y="1776"/>
                    </a:cubicBezTo>
                    <a:cubicBezTo>
                      <a:pt x="5469" y="1928"/>
                      <a:pt x="6435" y="2048"/>
                      <a:pt x="7388" y="2048"/>
                    </a:cubicBezTo>
                    <a:cubicBezTo>
                      <a:pt x="8342" y="2048"/>
                      <a:pt x="9283" y="1928"/>
                      <a:pt x="10197" y="1598"/>
                    </a:cubicBezTo>
                    <a:cubicBezTo>
                      <a:pt x="9885" y="1374"/>
                      <a:pt x="9564" y="1143"/>
                      <a:pt x="9216" y="973"/>
                    </a:cubicBezTo>
                    <a:cubicBezTo>
                      <a:pt x="8877" y="812"/>
                      <a:pt x="8511" y="705"/>
                      <a:pt x="8154" y="598"/>
                    </a:cubicBezTo>
                    <a:cubicBezTo>
                      <a:pt x="7126" y="299"/>
                      <a:pt x="6080" y="0"/>
                      <a:pt x="500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19"/>
              <p:cNvSpPr/>
              <p:nvPr/>
            </p:nvSpPr>
            <p:spPr>
              <a:xfrm>
                <a:off x="4953913" y="886440"/>
                <a:ext cx="1062367" cy="298413"/>
              </a:xfrm>
              <a:custGeom>
                <a:rect b="b" l="l" r="r" t="t"/>
                <a:pathLst>
                  <a:path extrusionOk="0" h="2947" w="10492">
                    <a:moveTo>
                      <a:pt x="10466" y="1589"/>
                    </a:moveTo>
                    <a:cubicBezTo>
                      <a:pt x="10475" y="1595"/>
                      <a:pt x="10483" y="1601"/>
                      <a:pt x="10492" y="1608"/>
                    </a:cubicBezTo>
                    <a:cubicBezTo>
                      <a:pt x="10484" y="1602"/>
                      <a:pt x="10475" y="1596"/>
                      <a:pt x="10466" y="1589"/>
                    </a:cubicBezTo>
                    <a:close/>
                    <a:moveTo>
                      <a:pt x="5444" y="0"/>
                    </a:moveTo>
                    <a:cubicBezTo>
                      <a:pt x="3443" y="0"/>
                      <a:pt x="1447" y="933"/>
                      <a:pt x="206" y="2500"/>
                    </a:cubicBezTo>
                    <a:cubicBezTo>
                      <a:pt x="99" y="2634"/>
                      <a:pt x="1" y="2794"/>
                      <a:pt x="45" y="2946"/>
                    </a:cubicBezTo>
                    <a:cubicBezTo>
                      <a:pt x="47" y="2946"/>
                      <a:pt x="50" y="2946"/>
                      <a:pt x="52" y="2946"/>
                    </a:cubicBezTo>
                    <a:cubicBezTo>
                      <a:pt x="117" y="2946"/>
                      <a:pt x="243" y="2828"/>
                      <a:pt x="277" y="2776"/>
                    </a:cubicBezTo>
                    <a:cubicBezTo>
                      <a:pt x="1134" y="1411"/>
                      <a:pt x="2668" y="573"/>
                      <a:pt x="4256" y="305"/>
                    </a:cubicBezTo>
                    <a:cubicBezTo>
                      <a:pt x="4822" y="213"/>
                      <a:pt x="5286" y="166"/>
                      <a:pt x="5720" y="166"/>
                    </a:cubicBezTo>
                    <a:cubicBezTo>
                      <a:pt x="6503" y="166"/>
                      <a:pt x="7184" y="319"/>
                      <a:pt x="8172" y="635"/>
                    </a:cubicBezTo>
                    <a:cubicBezTo>
                      <a:pt x="8704" y="801"/>
                      <a:pt x="10079" y="1324"/>
                      <a:pt x="10466" y="1589"/>
                    </a:cubicBezTo>
                    <a:lnTo>
                      <a:pt x="10466" y="1589"/>
                    </a:lnTo>
                    <a:cubicBezTo>
                      <a:pt x="9562" y="949"/>
                      <a:pt x="8537" y="570"/>
                      <a:pt x="7459" y="305"/>
                    </a:cubicBezTo>
                    <a:cubicBezTo>
                      <a:pt x="7093" y="207"/>
                      <a:pt x="6718" y="118"/>
                      <a:pt x="6344" y="64"/>
                    </a:cubicBezTo>
                    <a:cubicBezTo>
                      <a:pt x="6045" y="21"/>
                      <a:pt x="5745" y="0"/>
                      <a:pt x="54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275" name="Google Shape;2275;p19"/>
          <p:cNvGrpSpPr/>
          <p:nvPr/>
        </p:nvGrpSpPr>
        <p:grpSpPr>
          <a:xfrm>
            <a:off x="-1968890" y="-1779662"/>
            <a:ext cx="7035182" cy="3831240"/>
            <a:chOff x="-1968890" y="-1779662"/>
            <a:chExt cx="7035182" cy="3831240"/>
          </a:xfrm>
        </p:grpSpPr>
        <p:grpSp>
          <p:nvGrpSpPr>
            <p:cNvPr id="2276" name="Google Shape;2276;p19"/>
            <p:cNvGrpSpPr/>
            <p:nvPr/>
          </p:nvGrpSpPr>
          <p:grpSpPr>
            <a:xfrm>
              <a:off x="-1968890" y="386988"/>
              <a:ext cx="2605790" cy="1664590"/>
              <a:chOff x="5669385" y="-152150"/>
              <a:chExt cx="1383042" cy="883494"/>
            </a:xfrm>
          </p:grpSpPr>
          <p:sp>
            <p:nvSpPr>
              <p:cNvPr id="2277" name="Google Shape;2277;p19"/>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19"/>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19"/>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19"/>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19"/>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19"/>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19"/>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84" name="Google Shape;2284;p19"/>
            <p:cNvGrpSpPr/>
            <p:nvPr/>
          </p:nvGrpSpPr>
          <p:grpSpPr>
            <a:xfrm rot="1423206">
              <a:off x="-1035717" y="-1325867"/>
              <a:ext cx="2605738" cy="1664557"/>
              <a:chOff x="5669385" y="-152150"/>
              <a:chExt cx="1383042" cy="883494"/>
            </a:xfrm>
          </p:grpSpPr>
          <p:sp>
            <p:nvSpPr>
              <p:cNvPr id="2285" name="Google Shape;2285;p19"/>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19"/>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19"/>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19"/>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19"/>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19"/>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19"/>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92" name="Google Shape;2292;p19"/>
            <p:cNvGrpSpPr/>
            <p:nvPr/>
          </p:nvGrpSpPr>
          <p:grpSpPr>
            <a:xfrm>
              <a:off x="1794745" y="-439053"/>
              <a:ext cx="3271548" cy="878124"/>
              <a:chOff x="2529451" y="695065"/>
              <a:chExt cx="1320770" cy="354511"/>
            </a:xfrm>
          </p:grpSpPr>
          <p:sp>
            <p:nvSpPr>
              <p:cNvPr id="2293" name="Google Shape;2293;p19"/>
              <p:cNvSpPr/>
              <p:nvPr/>
            </p:nvSpPr>
            <p:spPr>
              <a:xfrm>
                <a:off x="2529451" y="695065"/>
                <a:ext cx="1320770" cy="354511"/>
              </a:xfrm>
              <a:custGeom>
                <a:rect b="b" l="l" r="r" t="t"/>
                <a:pathLst>
                  <a:path extrusionOk="0" h="3501" w="13044">
                    <a:moveTo>
                      <a:pt x="1" y="1"/>
                    </a:moveTo>
                    <a:lnTo>
                      <a:pt x="1" y="1"/>
                    </a:lnTo>
                    <a:cubicBezTo>
                      <a:pt x="946" y="1419"/>
                      <a:pt x="2374" y="2525"/>
                      <a:pt x="3997" y="3087"/>
                    </a:cubicBezTo>
                    <a:cubicBezTo>
                      <a:pt x="4799" y="3362"/>
                      <a:pt x="5648" y="3500"/>
                      <a:pt x="6496" y="3500"/>
                    </a:cubicBezTo>
                    <a:cubicBezTo>
                      <a:pt x="7385" y="3500"/>
                      <a:pt x="8274" y="3348"/>
                      <a:pt x="9109" y="3043"/>
                    </a:cubicBezTo>
                    <a:cubicBezTo>
                      <a:pt x="10634" y="2490"/>
                      <a:pt x="11928" y="1464"/>
                      <a:pt x="13043" y="277"/>
                    </a:cubicBezTo>
                    <a:lnTo>
                      <a:pt x="12651" y="277"/>
                    </a:lnTo>
                    <a:cubicBezTo>
                      <a:pt x="11634" y="1303"/>
                      <a:pt x="10456" y="2177"/>
                      <a:pt x="9100" y="2677"/>
                    </a:cubicBezTo>
                    <a:cubicBezTo>
                      <a:pt x="8277" y="2977"/>
                      <a:pt x="7398" y="3126"/>
                      <a:pt x="6518" y="3126"/>
                    </a:cubicBezTo>
                    <a:cubicBezTo>
                      <a:pt x="5672" y="3126"/>
                      <a:pt x="4824" y="2988"/>
                      <a:pt x="4024" y="2713"/>
                    </a:cubicBezTo>
                    <a:cubicBezTo>
                      <a:pt x="2561" y="2213"/>
                      <a:pt x="1258" y="1250"/>
                      <a:pt x="331" y="10"/>
                    </a:cubicBezTo>
                    <a:lnTo>
                      <a:pt x="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19"/>
              <p:cNvSpPr/>
              <p:nvPr/>
            </p:nvSpPr>
            <p:spPr>
              <a:xfrm>
                <a:off x="2529451" y="695065"/>
                <a:ext cx="1320770" cy="354511"/>
              </a:xfrm>
              <a:custGeom>
                <a:rect b="b" l="l" r="r" t="t"/>
                <a:pathLst>
                  <a:path extrusionOk="0" h="3501" w="13044">
                    <a:moveTo>
                      <a:pt x="1" y="1"/>
                    </a:moveTo>
                    <a:cubicBezTo>
                      <a:pt x="946" y="1419"/>
                      <a:pt x="2374" y="2525"/>
                      <a:pt x="3997" y="3087"/>
                    </a:cubicBezTo>
                    <a:cubicBezTo>
                      <a:pt x="4799" y="3362"/>
                      <a:pt x="5648" y="3500"/>
                      <a:pt x="6496" y="3500"/>
                    </a:cubicBezTo>
                    <a:cubicBezTo>
                      <a:pt x="7385" y="3500"/>
                      <a:pt x="8274" y="3348"/>
                      <a:pt x="9109" y="3043"/>
                    </a:cubicBezTo>
                    <a:cubicBezTo>
                      <a:pt x="10634" y="2490"/>
                      <a:pt x="11928" y="1464"/>
                      <a:pt x="13043" y="277"/>
                    </a:cubicBezTo>
                    <a:lnTo>
                      <a:pt x="12722" y="277"/>
                    </a:lnTo>
                    <a:cubicBezTo>
                      <a:pt x="12499" y="545"/>
                      <a:pt x="12249" y="803"/>
                      <a:pt x="11990" y="1044"/>
                    </a:cubicBezTo>
                    <a:cubicBezTo>
                      <a:pt x="11651" y="1348"/>
                      <a:pt x="11286" y="1624"/>
                      <a:pt x="10920" y="1901"/>
                    </a:cubicBezTo>
                    <a:cubicBezTo>
                      <a:pt x="10590" y="2151"/>
                      <a:pt x="10233" y="2409"/>
                      <a:pt x="9849" y="2570"/>
                    </a:cubicBezTo>
                    <a:cubicBezTo>
                      <a:pt x="8771" y="3029"/>
                      <a:pt x="7589" y="3379"/>
                      <a:pt x="6424" y="3379"/>
                    </a:cubicBezTo>
                    <a:cubicBezTo>
                      <a:pt x="6028" y="3379"/>
                      <a:pt x="5634" y="3338"/>
                      <a:pt x="5246" y="3248"/>
                    </a:cubicBezTo>
                    <a:cubicBezTo>
                      <a:pt x="3890" y="2927"/>
                      <a:pt x="2552" y="2418"/>
                      <a:pt x="1517" y="1499"/>
                    </a:cubicBezTo>
                    <a:cubicBezTo>
                      <a:pt x="1276" y="1294"/>
                      <a:pt x="1053" y="1062"/>
                      <a:pt x="839" y="821"/>
                    </a:cubicBezTo>
                    <a:cubicBezTo>
                      <a:pt x="607" y="572"/>
                      <a:pt x="375" y="304"/>
                      <a:pt x="197" y="1"/>
                    </a:cubicBez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95" name="Google Shape;2295;p19"/>
            <p:cNvGrpSpPr/>
            <p:nvPr/>
          </p:nvGrpSpPr>
          <p:grpSpPr>
            <a:xfrm rot="-1759616">
              <a:off x="-765109" y="277394"/>
              <a:ext cx="2064523" cy="752622"/>
              <a:chOff x="4953913" y="785386"/>
              <a:chExt cx="1095782" cy="399467"/>
            </a:xfrm>
          </p:grpSpPr>
          <p:sp>
            <p:nvSpPr>
              <p:cNvPr id="2296" name="Google Shape;2296;p19"/>
              <p:cNvSpPr/>
              <p:nvPr/>
            </p:nvSpPr>
            <p:spPr>
              <a:xfrm>
                <a:off x="5011730" y="785386"/>
                <a:ext cx="1037965" cy="329804"/>
              </a:xfrm>
              <a:custGeom>
                <a:rect b="b" l="l" r="r" t="t"/>
                <a:pathLst>
                  <a:path extrusionOk="0" h="3257" w="10251">
                    <a:moveTo>
                      <a:pt x="5157" y="1"/>
                    </a:moveTo>
                    <a:lnTo>
                      <a:pt x="5157" y="1"/>
                    </a:lnTo>
                    <a:cubicBezTo>
                      <a:pt x="4488" y="10"/>
                      <a:pt x="3819" y="170"/>
                      <a:pt x="3176" y="358"/>
                    </a:cubicBezTo>
                    <a:cubicBezTo>
                      <a:pt x="3194" y="581"/>
                      <a:pt x="3194" y="821"/>
                      <a:pt x="3123" y="1036"/>
                    </a:cubicBezTo>
                    <a:cubicBezTo>
                      <a:pt x="3007" y="848"/>
                      <a:pt x="2882" y="652"/>
                      <a:pt x="2739" y="482"/>
                    </a:cubicBezTo>
                    <a:cubicBezTo>
                      <a:pt x="2115" y="714"/>
                      <a:pt x="1580" y="1143"/>
                      <a:pt x="1142" y="1642"/>
                    </a:cubicBezTo>
                    <a:cubicBezTo>
                      <a:pt x="705" y="2133"/>
                      <a:pt x="357" y="2695"/>
                      <a:pt x="1" y="3257"/>
                    </a:cubicBezTo>
                    <a:cubicBezTo>
                      <a:pt x="643" y="2838"/>
                      <a:pt x="1455" y="2686"/>
                      <a:pt x="2222" y="2677"/>
                    </a:cubicBezTo>
                    <a:cubicBezTo>
                      <a:pt x="2248" y="2677"/>
                      <a:pt x="2274" y="2677"/>
                      <a:pt x="2300" y="2677"/>
                    </a:cubicBezTo>
                    <a:cubicBezTo>
                      <a:pt x="3041" y="2677"/>
                      <a:pt x="3773" y="2797"/>
                      <a:pt x="4506" y="2909"/>
                    </a:cubicBezTo>
                    <a:cubicBezTo>
                      <a:pt x="5469" y="3059"/>
                      <a:pt x="6435" y="3179"/>
                      <a:pt x="7389" y="3179"/>
                    </a:cubicBezTo>
                    <a:cubicBezTo>
                      <a:pt x="8360" y="3179"/>
                      <a:pt x="9319" y="3055"/>
                      <a:pt x="10251" y="2713"/>
                    </a:cubicBezTo>
                    <a:cubicBezTo>
                      <a:pt x="9582" y="1963"/>
                      <a:pt x="8895" y="1205"/>
                      <a:pt x="8003" y="741"/>
                    </a:cubicBezTo>
                    <a:cubicBezTo>
                      <a:pt x="7350" y="411"/>
                      <a:pt x="6590" y="302"/>
                      <a:pt x="5850" y="302"/>
                    </a:cubicBezTo>
                    <a:cubicBezTo>
                      <a:pt x="5791" y="302"/>
                      <a:pt x="5733" y="303"/>
                      <a:pt x="5674" y="304"/>
                    </a:cubicBezTo>
                    <a:cubicBezTo>
                      <a:pt x="5567" y="527"/>
                      <a:pt x="5487" y="697"/>
                      <a:pt x="5380" y="920"/>
                    </a:cubicBezTo>
                    <a:cubicBezTo>
                      <a:pt x="5398" y="634"/>
                      <a:pt x="5407" y="349"/>
                      <a:pt x="5416" y="63"/>
                    </a:cubicBezTo>
                    <a:lnTo>
                      <a:pt x="5416" y="63"/>
                    </a:lnTo>
                    <a:cubicBezTo>
                      <a:pt x="5344" y="340"/>
                      <a:pt x="5237" y="616"/>
                      <a:pt x="5112" y="875"/>
                    </a:cubicBezTo>
                    <a:cubicBezTo>
                      <a:pt x="5130" y="589"/>
                      <a:pt x="5166" y="286"/>
                      <a:pt x="51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19"/>
              <p:cNvSpPr/>
              <p:nvPr/>
            </p:nvSpPr>
            <p:spPr>
              <a:xfrm>
                <a:off x="5103872" y="803511"/>
                <a:ext cx="897119" cy="277351"/>
              </a:xfrm>
              <a:custGeom>
                <a:rect b="b" l="l" r="r" t="t"/>
                <a:pathLst>
                  <a:path extrusionOk="0" h="2739" w="8860">
                    <a:moveTo>
                      <a:pt x="3854" y="0"/>
                    </a:moveTo>
                    <a:lnTo>
                      <a:pt x="3854" y="0"/>
                    </a:lnTo>
                    <a:cubicBezTo>
                      <a:pt x="3712" y="330"/>
                      <a:pt x="3498" y="634"/>
                      <a:pt x="3248" y="892"/>
                    </a:cubicBezTo>
                    <a:cubicBezTo>
                      <a:pt x="3328" y="634"/>
                      <a:pt x="3382" y="366"/>
                      <a:pt x="3408" y="98"/>
                    </a:cubicBezTo>
                    <a:lnTo>
                      <a:pt x="3408" y="98"/>
                    </a:lnTo>
                    <a:cubicBezTo>
                      <a:pt x="3257" y="402"/>
                      <a:pt x="3069" y="687"/>
                      <a:pt x="2864" y="955"/>
                    </a:cubicBezTo>
                    <a:cubicBezTo>
                      <a:pt x="2971" y="687"/>
                      <a:pt x="3025" y="393"/>
                      <a:pt x="3025" y="98"/>
                    </a:cubicBezTo>
                    <a:lnTo>
                      <a:pt x="3025" y="98"/>
                    </a:lnTo>
                    <a:cubicBezTo>
                      <a:pt x="2909" y="437"/>
                      <a:pt x="2739" y="767"/>
                      <a:pt x="2543" y="1062"/>
                    </a:cubicBezTo>
                    <a:cubicBezTo>
                      <a:pt x="2588" y="803"/>
                      <a:pt x="2597" y="535"/>
                      <a:pt x="2588" y="268"/>
                    </a:cubicBezTo>
                    <a:lnTo>
                      <a:pt x="2588" y="268"/>
                    </a:lnTo>
                    <a:cubicBezTo>
                      <a:pt x="2498" y="580"/>
                      <a:pt x="2382" y="883"/>
                      <a:pt x="2249" y="1178"/>
                    </a:cubicBezTo>
                    <a:cubicBezTo>
                      <a:pt x="2215" y="1228"/>
                      <a:pt x="2173" y="1294"/>
                      <a:pt x="2117" y="1294"/>
                    </a:cubicBezTo>
                    <a:cubicBezTo>
                      <a:pt x="2113" y="1294"/>
                      <a:pt x="2109" y="1294"/>
                      <a:pt x="2106" y="1294"/>
                    </a:cubicBezTo>
                    <a:lnTo>
                      <a:pt x="1963" y="821"/>
                    </a:lnTo>
                    <a:cubicBezTo>
                      <a:pt x="1945" y="981"/>
                      <a:pt x="1910" y="1133"/>
                      <a:pt x="1847" y="1285"/>
                    </a:cubicBezTo>
                    <a:cubicBezTo>
                      <a:pt x="1803" y="1053"/>
                      <a:pt x="1758" y="830"/>
                      <a:pt x="1704" y="598"/>
                    </a:cubicBezTo>
                    <a:cubicBezTo>
                      <a:pt x="1597" y="883"/>
                      <a:pt x="1490" y="1178"/>
                      <a:pt x="1383" y="1463"/>
                    </a:cubicBezTo>
                    <a:cubicBezTo>
                      <a:pt x="1383" y="1204"/>
                      <a:pt x="1392" y="955"/>
                      <a:pt x="1392" y="696"/>
                    </a:cubicBezTo>
                    <a:lnTo>
                      <a:pt x="1392" y="696"/>
                    </a:lnTo>
                    <a:cubicBezTo>
                      <a:pt x="1258" y="1035"/>
                      <a:pt x="1098" y="1356"/>
                      <a:pt x="919" y="1677"/>
                    </a:cubicBezTo>
                    <a:cubicBezTo>
                      <a:pt x="982" y="1427"/>
                      <a:pt x="1053" y="1178"/>
                      <a:pt x="1116" y="937"/>
                    </a:cubicBezTo>
                    <a:lnTo>
                      <a:pt x="1116" y="937"/>
                    </a:lnTo>
                    <a:cubicBezTo>
                      <a:pt x="875" y="1204"/>
                      <a:pt x="670" y="1508"/>
                      <a:pt x="527" y="1838"/>
                    </a:cubicBezTo>
                    <a:cubicBezTo>
                      <a:pt x="598" y="1588"/>
                      <a:pt x="670" y="1338"/>
                      <a:pt x="741" y="1088"/>
                    </a:cubicBezTo>
                    <a:lnTo>
                      <a:pt x="741" y="1088"/>
                    </a:lnTo>
                    <a:cubicBezTo>
                      <a:pt x="429" y="1454"/>
                      <a:pt x="170" y="1865"/>
                      <a:pt x="1" y="2311"/>
                    </a:cubicBezTo>
                    <a:cubicBezTo>
                      <a:pt x="134" y="2299"/>
                      <a:pt x="271" y="2294"/>
                      <a:pt x="409" y="2294"/>
                    </a:cubicBezTo>
                    <a:cubicBezTo>
                      <a:pt x="685" y="2294"/>
                      <a:pt x="967" y="2314"/>
                      <a:pt x="1241" y="2337"/>
                    </a:cubicBezTo>
                    <a:cubicBezTo>
                      <a:pt x="1035" y="2293"/>
                      <a:pt x="848" y="2221"/>
                      <a:pt x="670" y="2132"/>
                    </a:cubicBezTo>
                    <a:lnTo>
                      <a:pt x="670" y="2132"/>
                    </a:lnTo>
                    <a:cubicBezTo>
                      <a:pt x="1258" y="2168"/>
                      <a:pt x="1838" y="2239"/>
                      <a:pt x="2418" y="2364"/>
                    </a:cubicBezTo>
                    <a:cubicBezTo>
                      <a:pt x="2043" y="2088"/>
                      <a:pt x="1571" y="1989"/>
                      <a:pt x="1107" y="1891"/>
                    </a:cubicBezTo>
                    <a:cubicBezTo>
                      <a:pt x="1157" y="1888"/>
                      <a:pt x="1208" y="1886"/>
                      <a:pt x="1258" y="1886"/>
                    </a:cubicBezTo>
                    <a:cubicBezTo>
                      <a:pt x="2056" y="1886"/>
                      <a:pt x="2861" y="2326"/>
                      <a:pt x="3649" y="2427"/>
                    </a:cubicBezTo>
                    <a:cubicBezTo>
                      <a:pt x="3114" y="2239"/>
                      <a:pt x="2614" y="1945"/>
                      <a:pt x="2195" y="1552"/>
                    </a:cubicBezTo>
                    <a:lnTo>
                      <a:pt x="2195" y="1552"/>
                    </a:lnTo>
                    <a:cubicBezTo>
                      <a:pt x="2820" y="1811"/>
                      <a:pt x="3444" y="2061"/>
                      <a:pt x="4069" y="2311"/>
                    </a:cubicBezTo>
                    <a:cubicBezTo>
                      <a:pt x="3640" y="2034"/>
                      <a:pt x="3203" y="1749"/>
                      <a:pt x="2775" y="1463"/>
                    </a:cubicBezTo>
                    <a:lnTo>
                      <a:pt x="2775" y="1463"/>
                    </a:lnTo>
                    <a:cubicBezTo>
                      <a:pt x="3631" y="1615"/>
                      <a:pt x="4443" y="2034"/>
                      <a:pt x="5068" y="2641"/>
                    </a:cubicBezTo>
                    <a:cubicBezTo>
                      <a:pt x="4747" y="2177"/>
                      <a:pt x="4399" y="1731"/>
                      <a:pt x="3935" y="1401"/>
                    </a:cubicBezTo>
                    <a:lnTo>
                      <a:pt x="3935" y="1401"/>
                    </a:lnTo>
                    <a:cubicBezTo>
                      <a:pt x="4622" y="1677"/>
                      <a:pt x="5228" y="2141"/>
                      <a:pt x="5674" y="2739"/>
                    </a:cubicBezTo>
                    <a:cubicBezTo>
                      <a:pt x="5433" y="2248"/>
                      <a:pt x="5103" y="1802"/>
                      <a:pt x="4711" y="1427"/>
                    </a:cubicBezTo>
                    <a:lnTo>
                      <a:pt x="4711" y="1427"/>
                    </a:lnTo>
                    <a:cubicBezTo>
                      <a:pt x="5362" y="1695"/>
                      <a:pt x="5960" y="2070"/>
                      <a:pt x="6406" y="2614"/>
                    </a:cubicBezTo>
                    <a:cubicBezTo>
                      <a:pt x="6120" y="2141"/>
                      <a:pt x="5826" y="1659"/>
                      <a:pt x="5398" y="1311"/>
                    </a:cubicBezTo>
                    <a:lnTo>
                      <a:pt x="5398" y="1311"/>
                    </a:lnTo>
                    <a:cubicBezTo>
                      <a:pt x="5969" y="1659"/>
                      <a:pt x="6486" y="2070"/>
                      <a:pt x="6950" y="2552"/>
                    </a:cubicBezTo>
                    <a:cubicBezTo>
                      <a:pt x="6727" y="2177"/>
                      <a:pt x="6442" y="1838"/>
                      <a:pt x="6129" y="1543"/>
                    </a:cubicBezTo>
                    <a:lnTo>
                      <a:pt x="6129" y="1543"/>
                    </a:lnTo>
                    <a:cubicBezTo>
                      <a:pt x="6638" y="1838"/>
                      <a:pt x="7075" y="2248"/>
                      <a:pt x="7503" y="2650"/>
                    </a:cubicBezTo>
                    <a:cubicBezTo>
                      <a:pt x="7307" y="2302"/>
                      <a:pt x="7075" y="1981"/>
                      <a:pt x="6807" y="1686"/>
                    </a:cubicBezTo>
                    <a:lnTo>
                      <a:pt x="6807" y="1686"/>
                    </a:lnTo>
                    <a:cubicBezTo>
                      <a:pt x="7191" y="1954"/>
                      <a:pt x="7566" y="2221"/>
                      <a:pt x="7878" y="2569"/>
                    </a:cubicBezTo>
                    <a:cubicBezTo>
                      <a:pt x="7753" y="2275"/>
                      <a:pt x="7574" y="1998"/>
                      <a:pt x="7351" y="1766"/>
                    </a:cubicBezTo>
                    <a:lnTo>
                      <a:pt x="7351" y="1766"/>
                    </a:lnTo>
                    <a:cubicBezTo>
                      <a:pt x="7619" y="1847"/>
                      <a:pt x="7833" y="2043"/>
                      <a:pt x="8029" y="2230"/>
                    </a:cubicBezTo>
                    <a:cubicBezTo>
                      <a:pt x="8172" y="2364"/>
                      <a:pt x="8315" y="2498"/>
                      <a:pt x="8449" y="2623"/>
                    </a:cubicBezTo>
                    <a:cubicBezTo>
                      <a:pt x="8270" y="2427"/>
                      <a:pt x="8092" y="2230"/>
                      <a:pt x="7922" y="2034"/>
                    </a:cubicBezTo>
                    <a:lnTo>
                      <a:pt x="7922" y="2034"/>
                    </a:lnTo>
                    <a:cubicBezTo>
                      <a:pt x="8261" y="2105"/>
                      <a:pt x="8583" y="2266"/>
                      <a:pt x="8859" y="2489"/>
                    </a:cubicBezTo>
                    <a:cubicBezTo>
                      <a:pt x="8672" y="2293"/>
                      <a:pt x="8547" y="2070"/>
                      <a:pt x="8324" y="1918"/>
                    </a:cubicBezTo>
                    <a:lnTo>
                      <a:pt x="8324" y="1918"/>
                    </a:lnTo>
                    <a:lnTo>
                      <a:pt x="8609" y="2061"/>
                    </a:lnTo>
                    <a:cubicBezTo>
                      <a:pt x="8306" y="1740"/>
                      <a:pt x="7896" y="1535"/>
                      <a:pt x="7459" y="1481"/>
                    </a:cubicBezTo>
                    <a:cubicBezTo>
                      <a:pt x="7561" y="1459"/>
                      <a:pt x="7664" y="1448"/>
                      <a:pt x="7766" y="1448"/>
                    </a:cubicBezTo>
                    <a:cubicBezTo>
                      <a:pt x="7833" y="1448"/>
                      <a:pt x="7900" y="1453"/>
                      <a:pt x="7967" y="1463"/>
                    </a:cubicBezTo>
                    <a:cubicBezTo>
                      <a:pt x="7659" y="1275"/>
                      <a:pt x="7294" y="1176"/>
                      <a:pt x="6931" y="1176"/>
                    </a:cubicBezTo>
                    <a:cubicBezTo>
                      <a:pt x="6863" y="1176"/>
                      <a:pt x="6795" y="1180"/>
                      <a:pt x="6727" y="1187"/>
                    </a:cubicBezTo>
                    <a:cubicBezTo>
                      <a:pt x="6914" y="1115"/>
                      <a:pt x="7120" y="1071"/>
                      <a:pt x="7316" y="1053"/>
                    </a:cubicBezTo>
                    <a:cubicBezTo>
                      <a:pt x="7101" y="1006"/>
                      <a:pt x="6879" y="967"/>
                      <a:pt x="6661" y="967"/>
                    </a:cubicBezTo>
                    <a:cubicBezTo>
                      <a:pt x="6462" y="967"/>
                      <a:pt x="6267" y="999"/>
                      <a:pt x="6085" y="1088"/>
                    </a:cubicBezTo>
                    <a:cubicBezTo>
                      <a:pt x="6049" y="1106"/>
                      <a:pt x="6013" y="1115"/>
                      <a:pt x="5987" y="1133"/>
                    </a:cubicBezTo>
                    <a:cubicBezTo>
                      <a:pt x="6183" y="973"/>
                      <a:pt x="6415" y="839"/>
                      <a:pt x="6665" y="749"/>
                    </a:cubicBezTo>
                    <a:lnTo>
                      <a:pt x="6665" y="749"/>
                    </a:lnTo>
                    <a:cubicBezTo>
                      <a:pt x="6290" y="812"/>
                      <a:pt x="5879" y="883"/>
                      <a:pt x="5549" y="1071"/>
                    </a:cubicBezTo>
                    <a:cubicBezTo>
                      <a:pt x="5639" y="803"/>
                      <a:pt x="5951" y="660"/>
                      <a:pt x="6004" y="384"/>
                    </a:cubicBezTo>
                    <a:lnTo>
                      <a:pt x="6004" y="384"/>
                    </a:lnTo>
                    <a:cubicBezTo>
                      <a:pt x="5746" y="616"/>
                      <a:pt x="5469" y="848"/>
                      <a:pt x="5139" y="973"/>
                    </a:cubicBezTo>
                    <a:cubicBezTo>
                      <a:pt x="5264" y="749"/>
                      <a:pt x="5389" y="535"/>
                      <a:pt x="5505" y="312"/>
                    </a:cubicBezTo>
                    <a:lnTo>
                      <a:pt x="5505" y="312"/>
                    </a:lnTo>
                    <a:cubicBezTo>
                      <a:pt x="5291" y="535"/>
                      <a:pt x="5077" y="749"/>
                      <a:pt x="4871" y="973"/>
                    </a:cubicBezTo>
                    <a:cubicBezTo>
                      <a:pt x="4978" y="758"/>
                      <a:pt x="5077" y="544"/>
                      <a:pt x="5166" y="321"/>
                    </a:cubicBezTo>
                    <a:lnTo>
                      <a:pt x="5166" y="321"/>
                    </a:lnTo>
                    <a:cubicBezTo>
                      <a:pt x="4952" y="571"/>
                      <a:pt x="4738" y="812"/>
                      <a:pt x="4515" y="1053"/>
                    </a:cubicBezTo>
                    <a:cubicBezTo>
                      <a:pt x="4639" y="865"/>
                      <a:pt x="4720" y="651"/>
                      <a:pt x="4773" y="428"/>
                    </a:cubicBezTo>
                    <a:lnTo>
                      <a:pt x="4773" y="428"/>
                    </a:lnTo>
                    <a:cubicBezTo>
                      <a:pt x="4622" y="651"/>
                      <a:pt x="4461" y="874"/>
                      <a:pt x="4238" y="1026"/>
                    </a:cubicBezTo>
                    <a:cubicBezTo>
                      <a:pt x="4265" y="883"/>
                      <a:pt x="4292" y="741"/>
                      <a:pt x="4309" y="598"/>
                    </a:cubicBezTo>
                    <a:lnTo>
                      <a:pt x="4309" y="598"/>
                    </a:lnTo>
                    <a:cubicBezTo>
                      <a:pt x="4220" y="767"/>
                      <a:pt x="4095" y="928"/>
                      <a:pt x="3953" y="1062"/>
                    </a:cubicBezTo>
                    <a:cubicBezTo>
                      <a:pt x="3979" y="812"/>
                      <a:pt x="3970" y="553"/>
                      <a:pt x="3944" y="303"/>
                    </a:cubicBezTo>
                    <a:cubicBezTo>
                      <a:pt x="3881" y="509"/>
                      <a:pt x="3792" y="714"/>
                      <a:pt x="3667" y="901"/>
                    </a:cubicBezTo>
                    <a:cubicBezTo>
                      <a:pt x="3774" y="616"/>
                      <a:pt x="3837" y="312"/>
                      <a:pt x="385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19"/>
              <p:cNvSpPr/>
              <p:nvPr/>
            </p:nvSpPr>
            <p:spPr>
              <a:xfrm>
                <a:off x="5011730" y="900110"/>
                <a:ext cx="1032598" cy="215076"/>
              </a:xfrm>
              <a:custGeom>
                <a:rect b="b" l="l" r="r" t="t"/>
                <a:pathLst>
                  <a:path extrusionOk="0" h="2124" w="10198">
                    <a:moveTo>
                      <a:pt x="5008" y="0"/>
                    </a:moveTo>
                    <a:cubicBezTo>
                      <a:pt x="4992" y="0"/>
                      <a:pt x="4976" y="1"/>
                      <a:pt x="4961" y="1"/>
                    </a:cubicBezTo>
                    <a:cubicBezTo>
                      <a:pt x="4497" y="10"/>
                      <a:pt x="4024" y="81"/>
                      <a:pt x="3569" y="170"/>
                    </a:cubicBezTo>
                    <a:cubicBezTo>
                      <a:pt x="2837" y="313"/>
                      <a:pt x="2106" y="527"/>
                      <a:pt x="1446" y="884"/>
                    </a:cubicBezTo>
                    <a:cubicBezTo>
                      <a:pt x="955" y="1143"/>
                      <a:pt x="500" y="1490"/>
                      <a:pt x="134" y="1910"/>
                    </a:cubicBezTo>
                    <a:cubicBezTo>
                      <a:pt x="90" y="1981"/>
                      <a:pt x="45" y="2052"/>
                      <a:pt x="1" y="2124"/>
                    </a:cubicBezTo>
                    <a:cubicBezTo>
                      <a:pt x="643" y="1705"/>
                      <a:pt x="1455" y="1553"/>
                      <a:pt x="2222" y="1544"/>
                    </a:cubicBezTo>
                    <a:cubicBezTo>
                      <a:pt x="2269" y="1543"/>
                      <a:pt x="2315" y="1542"/>
                      <a:pt x="2362" y="1542"/>
                    </a:cubicBezTo>
                    <a:cubicBezTo>
                      <a:pt x="3081" y="1542"/>
                      <a:pt x="3794" y="1667"/>
                      <a:pt x="4506" y="1776"/>
                    </a:cubicBezTo>
                    <a:cubicBezTo>
                      <a:pt x="5469" y="1928"/>
                      <a:pt x="6435" y="2048"/>
                      <a:pt x="7388" y="2048"/>
                    </a:cubicBezTo>
                    <a:cubicBezTo>
                      <a:pt x="8342" y="2048"/>
                      <a:pt x="9283" y="1928"/>
                      <a:pt x="10197" y="1598"/>
                    </a:cubicBezTo>
                    <a:cubicBezTo>
                      <a:pt x="9885" y="1374"/>
                      <a:pt x="9564" y="1143"/>
                      <a:pt x="9216" y="973"/>
                    </a:cubicBezTo>
                    <a:cubicBezTo>
                      <a:pt x="8877" y="812"/>
                      <a:pt x="8511" y="705"/>
                      <a:pt x="8154" y="598"/>
                    </a:cubicBezTo>
                    <a:cubicBezTo>
                      <a:pt x="7126" y="299"/>
                      <a:pt x="6080" y="0"/>
                      <a:pt x="500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19"/>
              <p:cNvSpPr/>
              <p:nvPr/>
            </p:nvSpPr>
            <p:spPr>
              <a:xfrm>
                <a:off x="4953913" y="886440"/>
                <a:ext cx="1062367" cy="298413"/>
              </a:xfrm>
              <a:custGeom>
                <a:rect b="b" l="l" r="r" t="t"/>
                <a:pathLst>
                  <a:path extrusionOk="0" h="2947" w="10492">
                    <a:moveTo>
                      <a:pt x="10466" y="1589"/>
                    </a:moveTo>
                    <a:cubicBezTo>
                      <a:pt x="10475" y="1595"/>
                      <a:pt x="10483" y="1601"/>
                      <a:pt x="10492" y="1608"/>
                    </a:cubicBezTo>
                    <a:cubicBezTo>
                      <a:pt x="10484" y="1602"/>
                      <a:pt x="10475" y="1596"/>
                      <a:pt x="10466" y="1589"/>
                    </a:cubicBezTo>
                    <a:close/>
                    <a:moveTo>
                      <a:pt x="5444" y="0"/>
                    </a:moveTo>
                    <a:cubicBezTo>
                      <a:pt x="3443" y="0"/>
                      <a:pt x="1447" y="933"/>
                      <a:pt x="206" y="2500"/>
                    </a:cubicBezTo>
                    <a:cubicBezTo>
                      <a:pt x="99" y="2634"/>
                      <a:pt x="1" y="2794"/>
                      <a:pt x="45" y="2946"/>
                    </a:cubicBezTo>
                    <a:cubicBezTo>
                      <a:pt x="47" y="2946"/>
                      <a:pt x="50" y="2946"/>
                      <a:pt x="52" y="2946"/>
                    </a:cubicBezTo>
                    <a:cubicBezTo>
                      <a:pt x="117" y="2946"/>
                      <a:pt x="243" y="2828"/>
                      <a:pt x="277" y="2776"/>
                    </a:cubicBezTo>
                    <a:cubicBezTo>
                      <a:pt x="1134" y="1411"/>
                      <a:pt x="2668" y="573"/>
                      <a:pt x="4256" y="305"/>
                    </a:cubicBezTo>
                    <a:cubicBezTo>
                      <a:pt x="4822" y="213"/>
                      <a:pt x="5286" y="166"/>
                      <a:pt x="5720" y="166"/>
                    </a:cubicBezTo>
                    <a:cubicBezTo>
                      <a:pt x="6503" y="166"/>
                      <a:pt x="7184" y="319"/>
                      <a:pt x="8172" y="635"/>
                    </a:cubicBezTo>
                    <a:cubicBezTo>
                      <a:pt x="8704" y="801"/>
                      <a:pt x="10079" y="1324"/>
                      <a:pt x="10466" y="1589"/>
                    </a:cubicBezTo>
                    <a:lnTo>
                      <a:pt x="10466" y="1589"/>
                    </a:lnTo>
                    <a:cubicBezTo>
                      <a:pt x="9562" y="949"/>
                      <a:pt x="8537" y="570"/>
                      <a:pt x="7459" y="305"/>
                    </a:cubicBezTo>
                    <a:cubicBezTo>
                      <a:pt x="7093" y="207"/>
                      <a:pt x="6718" y="118"/>
                      <a:pt x="6344" y="64"/>
                    </a:cubicBezTo>
                    <a:cubicBezTo>
                      <a:pt x="6045" y="21"/>
                      <a:pt x="5745" y="0"/>
                      <a:pt x="54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00" name="Google Shape;2300;p19"/>
            <p:cNvGrpSpPr/>
            <p:nvPr/>
          </p:nvGrpSpPr>
          <p:grpSpPr>
            <a:xfrm rot="-6811198">
              <a:off x="1404362" y="-645297"/>
              <a:ext cx="1253683" cy="1290619"/>
              <a:chOff x="5228518" y="1029313"/>
              <a:chExt cx="399350" cy="411116"/>
            </a:xfrm>
          </p:grpSpPr>
          <p:sp>
            <p:nvSpPr>
              <p:cNvPr id="2301" name="Google Shape;2301;p19"/>
              <p:cNvSpPr/>
              <p:nvPr/>
            </p:nvSpPr>
            <p:spPr>
              <a:xfrm>
                <a:off x="5228518" y="1032047"/>
                <a:ext cx="399350" cy="408382"/>
              </a:xfrm>
              <a:custGeom>
                <a:rect b="b" l="l" r="r" t="t"/>
                <a:pathLst>
                  <a:path extrusionOk="0" h="4033" w="3944">
                    <a:moveTo>
                      <a:pt x="3944" y="0"/>
                    </a:moveTo>
                    <a:lnTo>
                      <a:pt x="3944" y="0"/>
                    </a:lnTo>
                    <a:cubicBezTo>
                      <a:pt x="3212" y="259"/>
                      <a:pt x="2472" y="544"/>
                      <a:pt x="1838" y="1008"/>
                    </a:cubicBezTo>
                    <a:cubicBezTo>
                      <a:pt x="857" y="1722"/>
                      <a:pt x="179" y="2828"/>
                      <a:pt x="1" y="4032"/>
                    </a:cubicBezTo>
                    <a:cubicBezTo>
                      <a:pt x="946" y="3684"/>
                      <a:pt x="1865" y="3301"/>
                      <a:pt x="2623" y="2641"/>
                    </a:cubicBezTo>
                    <a:cubicBezTo>
                      <a:pt x="3373" y="1981"/>
                      <a:pt x="3855" y="990"/>
                      <a:pt x="39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19"/>
              <p:cNvSpPr/>
              <p:nvPr/>
            </p:nvSpPr>
            <p:spPr>
              <a:xfrm>
                <a:off x="5228518" y="1034680"/>
                <a:ext cx="391249" cy="405749"/>
              </a:xfrm>
              <a:custGeom>
                <a:rect b="b" l="l" r="r" t="t"/>
                <a:pathLst>
                  <a:path extrusionOk="0" h="4007" w="3864">
                    <a:moveTo>
                      <a:pt x="3863" y="1"/>
                    </a:moveTo>
                    <a:cubicBezTo>
                      <a:pt x="3150" y="260"/>
                      <a:pt x="2445" y="536"/>
                      <a:pt x="1838" y="982"/>
                    </a:cubicBezTo>
                    <a:cubicBezTo>
                      <a:pt x="860" y="1694"/>
                      <a:pt x="183" y="2796"/>
                      <a:pt x="2" y="3996"/>
                    </a:cubicBezTo>
                    <a:lnTo>
                      <a:pt x="2" y="3996"/>
                    </a:lnTo>
                    <a:cubicBezTo>
                      <a:pt x="350" y="3622"/>
                      <a:pt x="777" y="3319"/>
                      <a:pt x="1178" y="2998"/>
                    </a:cubicBezTo>
                    <a:cubicBezTo>
                      <a:pt x="2231" y="2160"/>
                      <a:pt x="3141" y="1143"/>
                      <a:pt x="3863" y="1"/>
                    </a:cubicBezTo>
                    <a:close/>
                    <a:moveTo>
                      <a:pt x="2" y="3996"/>
                    </a:moveTo>
                    <a:cubicBezTo>
                      <a:pt x="2" y="3996"/>
                      <a:pt x="1" y="3997"/>
                      <a:pt x="1" y="3997"/>
                    </a:cubicBezTo>
                    <a:cubicBezTo>
                      <a:pt x="1" y="3997"/>
                      <a:pt x="1" y="4006"/>
                      <a:pt x="1" y="4006"/>
                    </a:cubicBezTo>
                    <a:cubicBezTo>
                      <a:pt x="1" y="4003"/>
                      <a:pt x="2" y="3999"/>
                      <a:pt x="2" y="3996"/>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19"/>
              <p:cNvSpPr/>
              <p:nvPr/>
            </p:nvSpPr>
            <p:spPr>
              <a:xfrm>
                <a:off x="5242998" y="1042882"/>
                <a:ext cx="374947" cy="377700"/>
              </a:xfrm>
              <a:custGeom>
                <a:rect b="b" l="l" r="r" t="t"/>
                <a:pathLst>
                  <a:path extrusionOk="0" h="3730" w="3703">
                    <a:moveTo>
                      <a:pt x="3703" y="0"/>
                    </a:moveTo>
                    <a:cubicBezTo>
                      <a:pt x="3702" y="3"/>
                      <a:pt x="3701" y="5"/>
                      <a:pt x="3700" y="8"/>
                    </a:cubicBezTo>
                    <a:lnTo>
                      <a:pt x="3700" y="8"/>
                    </a:lnTo>
                    <a:cubicBezTo>
                      <a:pt x="3701" y="5"/>
                      <a:pt x="3702" y="3"/>
                      <a:pt x="3703" y="0"/>
                    </a:cubicBezTo>
                    <a:close/>
                    <a:moveTo>
                      <a:pt x="3700" y="8"/>
                    </a:moveTo>
                    <a:cubicBezTo>
                      <a:pt x="3690" y="32"/>
                      <a:pt x="3673" y="55"/>
                      <a:pt x="3649" y="72"/>
                    </a:cubicBezTo>
                    <a:cubicBezTo>
                      <a:pt x="3569" y="152"/>
                      <a:pt x="3426" y="188"/>
                      <a:pt x="3328" y="232"/>
                    </a:cubicBezTo>
                    <a:cubicBezTo>
                      <a:pt x="3167" y="303"/>
                      <a:pt x="3007" y="375"/>
                      <a:pt x="2837" y="437"/>
                    </a:cubicBezTo>
                    <a:cubicBezTo>
                      <a:pt x="2962" y="419"/>
                      <a:pt x="3087" y="402"/>
                      <a:pt x="3212" y="402"/>
                    </a:cubicBezTo>
                    <a:cubicBezTo>
                      <a:pt x="3007" y="518"/>
                      <a:pt x="2775" y="598"/>
                      <a:pt x="2552" y="678"/>
                    </a:cubicBezTo>
                    <a:lnTo>
                      <a:pt x="2177" y="812"/>
                    </a:lnTo>
                    <a:cubicBezTo>
                      <a:pt x="2427" y="812"/>
                      <a:pt x="2677" y="785"/>
                      <a:pt x="2926" y="750"/>
                    </a:cubicBezTo>
                    <a:lnTo>
                      <a:pt x="2926" y="750"/>
                    </a:lnTo>
                    <a:cubicBezTo>
                      <a:pt x="2793" y="821"/>
                      <a:pt x="2650" y="866"/>
                      <a:pt x="2507" y="901"/>
                    </a:cubicBezTo>
                    <a:cubicBezTo>
                      <a:pt x="2266" y="973"/>
                      <a:pt x="2025" y="1044"/>
                      <a:pt x="1776" y="1115"/>
                    </a:cubicBezTo>
                    <a:cubicBezTo>
                      <a:pt x="1902" y="1139"/>
                      <a:pt x="2028" y="1150"/>
                      <a:pt x="2154" y="1150"/>
                    </a:cubicBezTo>
                    <a:cubicBezTo>
                      <a:pt x="2312" y="1150"/>
                      <a:pt x="2469" y="1132"/>
                      <a:pt x="2623" y="1097"/>
                    </a:cubicBezTo>
                    <a:lnTo>
                      <a:pt x="2623" y="1097"/>
                    </a:lnTo>
                    <a:cubicBezTo>
                      <a:pt x="2195" y="1267"/>
                      <a:pt x="1695" y="1320"/>
                      <a:pt x="1231" y="1356"/>
                    </a:cubicBezTo>
                    <a:cubicBezTo>
                      <a:pt x="1416" y="1401"/>
                      <a:pt x="1606" y="1418"/>
                      <a:pt x="1796" y="1418"/>
                    </a:cubicBezTo>
                    <a:cubicBezTo>
                      <a:pt x="1945" y="1418"/>
                      <a:pt x="2094" y="1408"/>
                      <a:pt x="2240" y="1392"/>
                    </a:cubicBezTo>
                    <a:lnTo>
                      <a:pt x="2240" y="1392"/>
                    </a:lnTo>
                    <a:cubicBezTo>
                      <a:pt x="1927" y="1490"/>
                      <a:pt x="1597" y="1561"/>
                      <a:pt x="1267" y="1606"/>
                    </a:cubicBezTo>
                    <a:cubicBezTo>
                      <a:pt x="1499" y="1642"/>
                      <a:pt x="1731" y="1642"/>
                      <a:pt x="1972" y="1651"/>
                    </a:cubicBezTo>
                    <a:cubicBezTo>
                      <a:pt x="1579" y="1775"/>
                      <a:pt x="1169" y="1856"/>
                      <a:pt x="759" y="1927"/>
                    </a:cubicBezTo>
                    <a:cubicBezTo>
                      <a:pt x="888" y="1945"/>
                      <a:pt x="1018" y="1954"/>
                      <a:pt x="1146" y="1954"/>
                    </a:cubicBezTo>
                    <a:cubicBezTo>
                      <a:pt x="1337" y="1954"/>
                      <a:pt x="1527" y="1934"/>
                      <a:pt x="1713" y="1891"/>
                    </a:cubicBezTo>
                    <a:lnTo>
                      <a:pt x="1713" y="1891"/>
                    </a:lnTo>
                    <a:cubicBezTo>
                      <a:pt x="1428" y="1972"/>
                      <a:pt x="1151" y="2070"/>
                      <a:pt x="875" y="2168"/>
                    </a:cubicBezTo>
                    <a:cubicBezTo>
                      <a:pt x="1080" y="2159"/>
                      <a:pt x="1285" y="2150"/>
                      <a:pt x="1481" y="2132"/>
                    </a:cubicBezTo>
                    <a:lnTo>
                      <a:pt x="1481" y="2132"/>
                    </a:lnTo>
                    <a:cubicBezTo>
                      <a:pt x="1133" y="2293"/>
                      <a:pt x="785" y="2436"/>
                      <a:pt x="420" y="2552"/>
                    </a:cubicBezTo>
                    <a:cubicBezTo>
                      <a:pt x="696" y="2525"/>
                      <a:pt x="964" y="2453"/>
                      <a:pt x="1240" y="2391"/>
                    </a:cubicBezTo>
                    <a:lnTo>
                      <a:pt x="1240" y="2391"/>
                    </a:lnTo>
                    <a:cubicBezTo>
                      <a:pt x="1062" y="2552"/>
                      <a:pt x="857" y="2685"/>
                      <a:pt x="625" y="2766"/>
                    </a:cubicBezTo>
                    <a:cubicBezTo>
                      <a:pt x="545" y="2792"/>
                      <a:pt x="455" y="2819"/>
                      <a:pt x="402" y="2882"/>
                    </a:cubicBezTo>
                    <a:lnTo>
                      <a:pt x="982" y="2721"/>
                    </a:lnTo>
                    <a:lnTo>
                      <a:pt x="982" y="2721"/>
                    </a:lnTo>
                    <a:cubicBezTo>
                      <a:pt x="723" y="2864"/>
                      <a:pt x="455" y="3007"/>
                      <a:pt x="197" y="3149"/>
                    </a:cubicBezTo>
                    <a:cubicBezTo>
                      <a:pt x="402" y="3096"/>
                      <a:pt x="607" y="3042"/>
                      <a:pt x="803" y="2971"/>
                    </a:cubicBezTo>
                    <a:lnTo>
                      <a:pt x="803" y="2971"/>
                    </a:lnTo>
                    <a:lnTo>
                      <a:pt x="0" y="3729"/>
                    </a:lnTo>
                    <a:cubicBezTo>
                      <a:pt x="179" y="3640"/>
                      <a:pt x="348" y="3551"/>
                      <a:pt x="518" y="3453"/>
                    </a:cubicBezTo>
                    <a:cubicBezTo>
                      <a:pt x="714" y="3354"/>
                      <a:pt x="901" y="3247"/>
                      <a:pt x="1062" y="3105"/>
                    </a:cubicBezTo>
                    <a:lnTo>
                      <a:pt x="1062" y="3105"/>
                    </a:lnTo>
                    <a:cubicBezTo>
                      <a:pt x="1026" y="3185"/>
                      <a:pt x="973" y="3292"/>
                      <a:pt x="919" y="3372"/>
                    </a:cubicBezTo>
                    <a:cubicBezTo>
                      <a:pt x="1071" y="3230"/>
                      <a:pt x="1196" y="3078"/>
                      <a:pt x="1303" y="2908"/>
                    </a:cubicBezTo>
                    <a:lnTo>
                      <a:pt x="1303" y="2908"/>
                    </a:lnTo>
                    <a:cubicBezTo>
                      <a:pt x="1276" y="3024"/>
                      <a:pt x="1240" y="3140"/>
                      <a:pt x="1187" y="3247"/>
                    </a:cubicBezTo>
                    <a:cubicBezTo>
                      <a:pt x="1330" y="3078"/>
                      <a:pt x="1446" y="2882"/>
                      <a:pt x="1517" y="2676"/>
                    </a:cubicBezTo>
                    <a:lnTo>
                      <a:pt x="1517" y="2676"/>
                    </a:lnTo>
                    <a:lnTo>
                      <a:pt x="1481" y="3051"/>
                    </a:lnTo>
                    <a:cubicBezTo>
                      <a:pt x="1588" y="2864"/>
                      <a:pt x="1669" y="2650"/>
                      <a:pt x="1704" y="2436"/>
                    </a:cubicBezTo>
                    <a:cubicBezTo>
                      <a:pt x="1722" y="2623"/>
                      <a:pt x="1722" y="2819"/>
                      <a:pt x="1713" y="3007"/>
                    </a:cubicBezTo>
                    <a:cubicBezTo>
                      <a:pt x="1838" y="2766"/>
                      <a:pt x="1901" y="2498"/>
                      <a:pt x="1963" y="2222"/>
                    </a:cubicBezTo>
                    <a:cubicBezTo>
                      <a:pt x="1972" y="2400"/>
                      <a:pt x="1981" y="2578"/>
                      <a:pt x="1999" y="2748"/>
                    </a:cubicBezTo>
                    <a:cubicBezTo>
                      <a:pt x="2052" y="2721"/>
                      <a:pt x="2070" y="2650"/>
                      <a:pt x="2079" y="2587"/>
                    </a:cubicBezTo>
                    <a:cubicBezTo>
                      <a:pt x="2115" y="2409"/>
                      <a:pt x="2150" y="2230"/>
                      <a:pt x="2186" y="2052"/>
                    </a:cubicBezTo>
                    <a:cubicBezTo>
                      <a:pt x="2231" y="2204"/>
                      <a:pt x="2257" y="2364"/>
                      <a:pt x="2266" y="2525"/>
                    </a:cubicBezTo>
                    <a:cubicBezTo>
                      <a:pt x="2320" y="2498"/>
                      <a:pt x="2338" y="2427"/>
                      <a:pt x="2338" y="2364"/>
                    </a:cubicBezTo>
                    <a:cubicBezTo>
                      <a:pt x="2356" y="2195"/>
                      <a:pt x="2373" y="2016"/>
                      <a:pt x="2391" y="1847"/>
                    </a:cubicBezTo>
                    <a:cubicBezTo>
                      <a:pt x="2427" y="1998"/>
                      <a:pt x="2454" y="2114"/>
                      <a:pt x="2463" y="2266"/>
                    </a:cubicBezTo>
                    <a:cubicBezTo>
                      <a:pt x="2507" y="2186"/>
                      <a:pt x="2525" y="2106"/>
                      <a:pt x="2534" y="2016"/>
                    </a:cubicBezTo>
                    <a:cubicBezTo>
                      <a:pt x="2561" y="1865"/>
                      <a:pt x="2579" y="1713"/>
                      <a:pt x="2587" y="1561"/>
                    </a:cubicBezTo>
                    <a:cubicBezTo>
                      <a:pt x="2605" y="1749"/>
                      <a:pt x="2623" y="1936"/>
                      <a:pt x="2632" y="2123"/>
                    </a:cubicBezTo>
                    <a:cubicBezTo>
                      <a:pt x="2775" y="1811"/>
                      <a:pt x="2828" y="1481"/>
                      <a:pt x="2873" y="1151"/>
                    </a:cubicBezTo>
                    <a:lnTo>
                      <a:pt x="2873" y="1151"/>
                    </a:lnTo>
                    <a:cubicBezTo>
                      <a:pt x="2864" y="1383"/>
                      <a:pt x="2855" y="1615"/>
                      <a:pt x="2837" y="1847"/>
                    </a:cubicBezTo>
                    <a:cubicBezTo>
                      <a:pt x="2998" y="1526"/>
                      <a:pt x="3087" y="1160"/>
                      <a:pt x="3167" y="803"/>
                    </a:cubicBezTo>
                    <a:lnTo>
                      <a:pt x="3167" y="803"/>
                    </a:lnTo>
                    <a:cubicBezTo>
                      <a:pt x="3141" y="1044"/>
                      <a:pt x="3123" y="1285"/>
                      <a:pt x="3096" y="1526"/>
                    </a:cubicBezTo>
                    <a:cubicBezTo>
                      <a:pt x="3265" y="1196"/>
                      <a:pt x="3364" y="839"/>
                      <a:pt x="3390" y="473"/>
                    </a:cubicBezTo>
                    <a:lnTo>
                      <a:pt x="3390" y="473"/>
                    </a:lnTo>
                    <a:cubicBezTo>
                      <a:pt x="3390" y="669"/>
                      <a:pt x="3373" y="866"/>
                      <a:pt x="3355" y="1062"/>
                    </a:cubicBezTo>
                    <a:cubicBezTo>
                      <a:pt x="3417" y="892"/>
                      <a:pt x="3480" y="714"/>
                      <a:pt x="3542" y="535"/>
                    </a:cubicBezTo>
                    <a:cubicBezTo>
                      <a:pt x="3604" y="360"/>
                      <a:pt x="3639" y="175"/>
                      <a:pt x="3700" y="8"/>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19"/>
              <p:cNvSpPr/>
              <p:nvPr/>
            </p:nvSpPr>
            <p:spPr>
              <a:xfrm>
                <a:off x="5272767" y="1029313"/>
                <a:ext cx="354190" cy="365954"/>
              </a:xfrm>
              <a:custGeom>
                <a:rect b="b" l="l" r="r" t="t"/>
                <a:pathLst>
                  <a:path extrusionOk="0" h="3614" w="3498">
                    <a:moveTo>
                      <a:pt x="3498" y="0"/>
                    </a:moveTo>
                    <a:lnTo>
                      <a:pt x="3498" y="0"/>
                    </a:lnTo>
                    <a:cubicBezTo>
                      <a:pt x="3492" y="8"/>
                      <a:pt x="3486" y="16"/>
                      <a:pt x="3480" y="24"/>
                    </a:cubicBezTo>
                    <a:lnTo>
                      <a:pt x="3480" y="24"/>
                    </a:lnTo>
                    <a:cubicBezTo>
                      <a:pt x="3486" y="16"/>
                      <a:pt x="3492" y="8"/>
                      <a:pt x="3498" y="0"/>
                    </a:cubicBezTo>
                    <a:close/>
                    <a:moveTo>
                      <a:pt x="3480" y="24"/>
                    </a:moveTo>
                    <a:cubicBezTo>
                      <a:pt x="2485" y="1362"/>
                      <a:pt x="1313" y="2576"/>
                      <a:pt x="1" y="3613"/>
                    </a:cubicBezTo>
                    <a:cubicBezTo>
                      <a:pt x="1045" y="3167"/>
                      <a:pt x="1803" y="2284"/>
                      <a:pt x="2517" y="1401"/>
                    </a:cubicBezTo>
                    <a:cubicBezTo>
                      <a:pt x="2885" y="927"/>
                      <a:pt x="3124" y="505"/>
                      <a:pt x="3480" y="2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305" name="Google Shape;2305;p19"/>
          <p:cNvGrpSpPr/>
          <p:nvPr/>
        </p:nvGrpSpPr>
        <p:grpSpPr>
          <a:xfrm>
            <a:off x="-1146560" y="2634780"/>
            <a:ext cx="3500797" cy="3647832"/>
            <a:chOff x="-1146560" y="2634780"/>
            <a:chExt cx="3500797" cy="3647832"/>
          </a:xfrm>
        </p:grpSpPr>
        <p:grpSp>
          <p:nvGrpSpPr>
            <p:cNvPr id="2306" name="Google Shape;2306;p19"/>
            <p:cNvGrpSpPr/>
            <p:nvPr/>
          </p:nvGrpSpPr>
          <p:grpSpPr>
            <a:xfrm flipH="1" rot="-739204">
              <a:off x="-923054" y="3269984"/>
              <a:ext cx="1600367" cy="2247724"/>
              <a:chOff x="3996441" y="87120"/>
              <a:chExt cx="849227" cy="1186243"/>
            </a:xfrm>
          </p:grpSpPr>
          <p:sp>
            <p:nvSpPr>
              <p:cNvPr id="2307" name="Google Shape;2307;p19"/>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19"/>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19"/>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19"/>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19"/>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19"/>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19"/>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19"/>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19"/>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19"/>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19"/>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18" name="Google Shape;2318;p19"/>
            <p:cNvGrpSpPr/>
            <p:nvPr/>
          </p:nvGrpSpPr>
          <p:grpSpPr>
            <a:xfrm flipH="1" rot="5158450">
              <a:off x="376957" y="4279474"/>
              <a:ext cx="1600326" cy="2247738"/>
              <a:chOff x="3996441" y="87120"/>
              <a:chExt cx="849227" cy="1186243"/>
            </a:xfrm>
          </p:grpSpPr>
          <p:sp>
            <p:nvSpPr>
              <p:cNvPr id="2319" name="Google Shape;2319;p19"/>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19"/>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19"/>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19"/>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19"/>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19"/>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19"/>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19"/>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19"/>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19"/>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19"/>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30" name="Google Shape;2330;p19"/>
            <p:cNvGrpSpPr/>
            <p:nvPr/>
          </p:nvGrpSpPr>
          <p:grpSpPr>
            <a:xfrm flipH="1">
              <a:off x="-792552" y="2634780"/>
              <a:ext cx="1491783" cy="2661789"/>
              <a:chOff x="8268108" y="675218"/>
              <a:chExt cx="422841" cy="758842"/>
            </a:xfrm>
          </p:grpSpPr>
          <p:sp>
            <p:nvSpPr>
              <p:cNvPr id="2331" name="Google Shape;2331;p19"/>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19"/>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19"/>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19"/>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35" name="Google Shape;2335;p19"/>
            <p:cNvGrpSpPr/>
            <p:nvPr/>
          </p:nvGrpSpPr>
          <p:grpSpPr>
            <a:xfrm>
              <a:off x="-696544" y="4238329"/>
              <a:ext cx="1393092" cy="1581738"/>
              <a:chOff x="7040587" y="1131380"/>
              <a:chExt cx="470735" cy="537586"/>
            </a:xfrm>
          </p:grpSpPr>
          <p:sp>
            <p:nvSpPr>
              <p:cNvPr id="2336" name="Google Shape;2336;p19"/>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19"/>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19"/>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19"/>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340" name="Google Shape;2340;p19"/>
          <p:cNvSpPr/>
          <p:nvPr/>
        </p:nvSpPr>
        <p:spPr>
          <a:xfrm>
            <a:off x="3756975" y="4604106"/>
            <a:ext cx="1186104" cy="386984"/>
          </a:xfrm>
          <a:custGeom>
            <a:rect b="b" l="l" r="r" t="t"/>
            <a:pathLst>
              <a:path extrusionOk="0" h="2291" w="7022">
                <a:moveTo>
                  <a:pt x="3530" y="1"/>
                </a:moveTo>
                <a:cubicBezTo>
                  <a:pt x="3132" y="1"/>
                  <a:pt x="3014" y="349"/>
                  <a:pt x="2713" y="571"/>
                </a:cubicBezTo>
                <a:cubicBezTo>
                  <a:pt x="2713" y="571"/>
                  <a:pt x="2713" y="571"/>
                  <a:pt x="2713" y="571"/>
                </a:cubicBezTo>
                <a:lnTo>
                  <a:pt x="2713" y="571"/>
                </a:lnTo>
                <a:cubicBezTo>
                  <a:pt x="2702" y="571"/>
                  <a:pt x="1551" y="1216"/>
                  <a:pt x="1928" y="1312"/>
                </a:cubicBezTo>
                <a:cubicBezTo>
                  <a:pt x="1694" y="1253"/>
                  <a:pt x="1455" y="1224"/>
                  <a:pt x="1217" y="1224"/>
                </a:cubicBezTo>
                <a:cubicBezTo>
                  <a:pt x="1018" y="1224"/>
                  <a:pt x="820" y="1244"/>
                  <a:pt x="625" y="1285"/>
                </a:cubicBezTo>
                <a:cubicBezTo>
                  <a:pt x="456" y="1330"/>
                  <a:pt x="277" y="1383"/>
                  <a:pt x="161" y="1517"/>
                </a:cubicBezTo>
                <a:cubicBezTo>
                  <a:pt x="36" y="1642"/>
                  <a:pt x="1" y="1865"/>
                  <a:pt x="117" y="1990"/>
                </a:cubicBezTo>
                <a:cubicBezTo>
                  <a:pt x="206" y="2106"/>
                  <a:pt x="366" y="2124"/>
                  <a:pt x="509" y="2133"/>
                </a:cubicBezTo>
                <a:cubicBezTo>
                  <a:pt x="1774" y="2237"/>
                  <a:pt x="3040" y="2291"/>
                  <a:pt x="4302" y="2291"/>
                </a:cubicBezTo>
                <a:cubicBezTo>
                  <a:pt x="4873" y="2291"/>
                  <a:pt x="5444" y="2280"/>
                  <a:pt x="6013" y="2257"/>
                </a:cubicBezTo>
                <a:cubicBezTo>
                  <a:pt x="6370" y="2240"/>
                  <a:pt x="6763" y="2213"/>
                  <a:pt x="7021" y="1972"/>
                </a:cubicBezTo>
                <a:cubicBezTo>
                  <a:pt x="6717" y="1687"/>
                  <a:pt x="6299" y="1529"/>
                  <a:pt x="5881" y="1529"/>
                </a:cubicBezTo>
                <a:cubicBezTo>
                  <a:pt x="5724" y="1529"/>
                  <a:pt x="5567" y="1551"/>
                  <a:pt x="5416" y="1597"/>
                </a:cubicBezTo>
                <a:cubicBezTo>
                  <a:pt x="5329" y="1194"/>
                  <a:pt x="4926" y="895"/>
                  <a:pt x="4518" y="895"/>
                </a:cubicBezTo>
                <a:cubicBezTo>
                  <a:pt x="4466" y="895"/>
                  <a:pt x="4414" y="900"/>
                  <a:pt x="4363" y="910"/>
                </a:cubicBezTo>
                <a:cubicBezTo>
                  <a:pt x="4399" y="509"/>
                  <a:pt x="4095" y="99"/>
                  <a:pt x="3694" y="18"/>
                </a:cubicBezTo>
                <a:cubicBezTo>
                  <a:pt x="3634" y="6"/>
                  <a:pt x="3580" y="1"/>
                  <a:pt x="3530"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19"/>
          <p:cNvSpPr/>
          <p:nvPr/>
        </p:nvSpPr>
        <p:spPr>
          <a:xfrm>
            <a:off x="-446107" y="2157195"/>
            <a:ext cx="892196" cy="371951"/>
          </a:xfrm>
          <a:custGeom>
            <a:rect b="b" l="l" r="r" t="t"/>
            <a:pathLst>
              <a:path extrusionOk="0" h="2202" w="5282">
                <a:moveTo>
                  <a:pt x="1874" y="1"/>
                </a:moveTo>
                <a:cubicBezTo>
                  <a:pt x="1844" y="1"/>
                  <a:pt x="1814" y="2"/>
                  <a:pt x="1785" y="6"/>
                </a:cubicBezTo>
                <a:cubicBezTo>
                  <a:pt x="1249" y="77"/>
                  <a:pt x="1231" y="461"/>
                  <a:pt x="919" y="773"/>
                </a:cubicBezTo>
                <a:cubicBezTo>
                  <a:pt x="705" y="987"/>
                  <a:pt x="366" y="1014"/>
                  <a:pt x="170" y="1246"/>
                </a:cubicBezTo>
                <a:cubicBezTo>
                  <a:pt x="18" y="1442"/>
                  <a:pt x="0" y="1745"/>
                  <a:pt x="152" y="1942"/>
                </a:cubicBezTo>
                <a:cubicBezTo>
                  <a:pt x="330" y="2165"/>
                  <a:pt x="652" y="2191"/>
                  <a:pt x="937" y="2200"/>
                </a:cubicBezTo>
                <a:cubicBezTo>
                  <a:pt x="993" y="2201"/>
                  <a:pt x="1049" y="2202"/>
                  <a:pt x="1105" y="2202"/>
                </a:cubicBezTo>
                <a:cubicBezTo>
                  <a:pt x="2369" y="2202"/>
                  <a:pt x="3624" y="2012"/>
                  <a:pt x="4871" y="1790"/>
                </a:cubicBezTo>
                <a:cubicBezTo>
                  <a:pt x="5014" y="1763"/>
                  <a:pt x="5183" y="1719"/>
                  <a:pt x="5246" y="1576"/>
                </a:cubicBezTo>
                <a:cubicBezTo>
                  <a:pt x="5282" y="1469"/>
                  <a:pt x="5237" y="1353"/>
                  <a:pt x="5175" y="1264"/>
                </a:cubicBezTo>
                <a:cubicBezTo>
                  <a:pt x="5014" y="1059"/>
                  <a:pt x="4737" y="969"/>
                  <a:pt x="4479" y="969"/>
                </a:cubicBezTo>
                <a:cubicBezTo>
                  <a:pt x="4220" y="978"/>
                  <a:pt x="3970" y="1059"/>
                  <a:pt x="3720" y="1139"/>
                </a:cubicBezTo>
                <a:cubicBezTo>
                  <a:pt x="3738" y="898"/>
                  <a:pt x="3587" y="657"/>
                  <a:pt x="3355" y="577"/>
                </a:cubicBezTo>
                <a:cubicBezTo>
                  <a:pt x="3297" y="556"/>
                  <a:pt x="3235" y="546"/>
                  <a:pt x="3174" y="546"/>
                </a:cubicBezTo>
                <a:cubicBezTo>
                  <a:pt x="2997" y="546"/>
                  <a:pt x="2818" y="628"/>
                  <a:pt x="2712" y="773"/>
                </a:cubicBezTo>
                <a:cubicBezTo>
                  <a:pt x="2721" y="348"/>
                  <a:pt x="2301" y="1"/>
                  <a:pt x="1874"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42" name="Google Shape;2342;p19"/>
          <p:cNvGrpSpPr/>
          <p:nvPr/>
        </p:nvGrpSpPr>
        <p:grpSpPr>
          <a:xfrm>
            <a:off x="5915288" y="-331817"/>
            <a:ext cx="840467" cy="822335"/>
            <a:chOff x="4118763" y="209958"/>
            <a:chExt cx="840467" cy="822335"/>
          </a:xfrm>
        </p:grpSpPr>
        <p:sp>
          <p:nvSpPr>
            <p:cNvPr id="2343" name="Google Shape;2343;p19"/>
            <p:cNvSpPr/>
            <p:nvPr/>
          </p:nvSpPr>
          <p:spPr>
            <a:xfrm>
              <a:off x="4118763" y="209958"/>
              <a:ext cx="840467" cy="822335"/>
            </a:xfrm>
            <a:custGeom>
              <a:rect b="b" l="l" r="r" t="t"/>
              <a:pathLst>
                <a:path extrusionOk="0" h="3117" w="3186">
                  <a:moveTo>
                    <a:pt x="1586" y="0"/>
                  </a:moveTo>
                  <a:cubicBezTo>
                    <a:pt x="758" y="0"/>
                    <a:pt x="71" y="657"/>
                    <a:pt x="36" y="1491"/>
                  </a:cubicBezTo>
                  <a:cubicBezTo>
                    <a:pt x="1" y="2357"/>
                    <a:pt x="670" y="3079"/>
                    <a:pt x="1526" y="3115"/>
                  </a:cubicBezTo>
                  <a:cubicBezTo>
                    <a:pt x="1548" y="3116"/>
                    <a:pt x="1570" y="3116"/>
                    <a:pt x="1592" y="3116"/>
                  </a:cubicBezTo>
                  <a:cubicBezTo>
                    <a:pt x="2428" y="3116"/>
                    <a:pt x="3115" y="2459"/>
                    <a:pt x="3150" y="1616"/>
                  </a:cubicBezTo>
                  <a:cubicBezTo>
                    <a:pt x="3186" y="760"/>
                    <a:pt x="2516" y="37"/>
                    <a:pt x="1651" y="1"/>
                  </a:cubicBezTo>
                  <a:cubicBezTo>
                    <a:pt x="1629" y="1"/>
                    <a:pt x="1607" y="0"/>
                    <a:pt x="1586" y="0"/>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19"/>
            <p:cNvSpPr/>
            <p:nvPr/>
          </p:nvSpPr>
          <p:spPr>
            <a:xfrm>
              <a:off x="4238790" y="327617"/>
              <a:ext cx="600409" cy="586741"/>
            </a:xfrm>
            <a:custGeom>
              <a:rect b="b" l="l" r="r" t="t"/>
              <a:pathLst>
                <a:path extrusionOk="0" h="2224" w="2276">
                  <a:moveTo>
                    <a:pt x="1130" y="0"/>
                  </a:moveTo>
                  <a:cubicBezTo>
                    <a:pt x="545" y="0"/>
                    <a:pt x="54" y="473"/>
                    <a:pt x="27" y="1063"/>
                  </a:cubicBezTo>
                  <a:cubicBezTo>
                    <a:pt x="1" y="1679"/>
                    <a:pt x="482" y="2196"/>
                    <a:pt x="1089" y="2223"/>
                  </a:cubicBezTo>
                  <a:cubicBezTo>
                    <a:pt x="1100" y="2223"/>
                    <a:pt x="1112" y="2223"/>
                    <a:pt x="1123" y="2223"/>
                  </a:cubicBezTo>
                  <a:cubicBezTo>
                    <a:pt x="1723" y="2223"/>
                    <a:pt x="2223" y="1757"/>
                    <a:pt x="2249" y="1152"/>
                  </a:cubicBezTo>
                  <a:cubicBezTo>
                    <a:pt x="2276" y="546"/>
                    <a:pt x="1794" y="28"/>
                    <a:pt x="1178" y="2"/>
                  </a:cubicBezTo>
                  <a:cubicBezTo>
                    <a:pt x="1162" y="1"/>
                    <a:pt x="1146" y="0"/>
                    <a:pt x="1130"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19"/>
            <p:cNvSpPr/>
            <p:nvPr/>
          </p:nvSpPr>
          <p:spPr>
            <a:xfrm>
              <a:off x="4394166" y="478516"/>
              <a:ext cx="289652" cy="285192"/>
            </a:xfrm>
            <a:custGeom>
              <a:rect b="b" l="l" r="r" t="t"/>
              <a:pathLst>
                <a:path extrusionOk="0" h="1081" w="1098">
                  <a:moveTo>
                    <a:pt x="554" y="0"/>
                  </a:moveTo>
                  <a:cubicBezTo>
                    <a:pt x="267" y="0"/>
                    <a:pt x="18" y="220"/>
                    <a:pt x="9" y="518"/>
                  </a:cubicBezTo>
                  <a:cubicBezTo>
                    <a:pt x="1" y="812"/>
                    <a:pt x="232" y="1062"/>
                    <a:pt x="527" y="1080"/>
                  </a:cubicBezTo>
                  <a:cubicBezTo>
                    <a:pt x="532" y="1080"/>
                    <a:pt x="538" y="1080"/>
                    <a:pt x="543" y="1080"/>
                  </a:cubicBezTo>
                  <a:cubicBezTo>
                    <a:pt x="830" y="1080"/>
                    <a:pt x="1071" y="851"/>
                    <a:pt x="1089" y="562"/>
                  </a:cubicBezTo>
                  <a:cubicBezTo>
                    <a:pt x="1098" y="259"/>
                    <a:pt x="866" y="9"/>
                    <a:pt x="571" y="0"/>
                  </a:cubicBezTo>
                  <a:cubicBezTo>
                    <a:pt x="566" y="0"/>
                    <a:pt x="560" y="0"/>
                    <a:pt x="554" y="0"/>
                  </a:cubicBezTo>
                  <a:close/>
                </a:path>
              </a:pathLst>
            </a:custGeom>
            <a:solidFill>
              <a:srgbClr val="FFFFFF">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2_1_1">
    <p:spTree>
      <p:nvGrpSpPr>
        <p:cNvPr id="2346" name="Shape 2346"/>
        <p:cNvGrpSpPr/>
        <p:nvPr/>
      </p:nvGrpSpPr>
      <p:grpSpPr>
        <a:xfrm>
          <a:off x="0" y="0"/>
          <a:ext cx="0" cy="0"/>
          <a:chOff x="0" y="0"/>
          <a:chExt cx="0" cy="0"/>
        </a:xfrm>
      </p:grpSpPr>
      <p:sp>
        <p:nvSpPr>
          <p:cNvPr id="2347" name="Google Shape;2347;p20"/>
          <p:cNvSpPr/>
          <p:nvPr/>
        </p:nvSpPr>
        <p:spPr>
          <a:xfrm>
            <a:off x="-337800" y="-624000"/>
            <a:ext cx="9819600" cy="6391500"/>
          </a:xfrm>
          <a:prstGeom prst="ellipse">
            <a:avLst/>
          </a:pr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20"/>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grpSp>
        <p:nvGrpSpPr>
          <p:cNvPr id="2349" name="Google Shape;2349;p20"/>
          <p:cNvGrpSpPr/>
          <p:nvPr/>
        </p:nvGrpSpPr>
        <p:grpSpPr>
          <a:xfrm>
            <a:off x="7259245" y="2681361"/>
            <a:ext cx="3076693" cy="3587326"/>
            <a:chOff x="7259245" y="2681361"/>
            <a:chExt cx="3076693" cy="3587326"/>
          </a:xfrm>
        </p:grpSpPr>
        <p:grpSp>
          <p:nvGrpSpPr>
            <p:cNvPr id="2350" name="Google Shape;2350;p20"/>
            <p:cNvGrpSpPr/>
            <p:nvPr/>
          </p:nvGrpSpPr>
          <p:grpSpPr>
            <a:xfrm rot="-653690">
              <a:off x="8539153" y="3339916"/>
              <a:ext cx="1599994" cy="2234952"/>
              <a:chOff x="3996441" y="87120"/>
              <a:chExt cx="849227" cy="1186243"/>
            </a:xfrm>
          </p:grpSpPr>
          <p:sp>
            <p:nvSpPr>
              <p:cNvPr id="2351" name="Google Shape;2351;p20"/>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20"/>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20"/>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20"/>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20"/>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20"/>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20"/>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20"/>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20"/>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20"/>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20"/>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62" name="Google Shape;2362;p20"/>
            <p:cNvGrpSpPr/>
            <p:nvPr/>
          </p:nvGrpSpPr>
          <p:grpSpPr>
            <a:xfrm rot="10800000">
              <a:off x="7259245" y="4604097"/>
              <a:ext cx="2605790" cy="1664590"/>
              <a:chOff x="5669385" y="-152150"/>
              <a:chExt cx="1383042" cy="883494"/>
            </a:xfrm>
          </p:grpSpPr>
          <p:sp>
            <p:nvSpPr>
              <p:cNvPr id="2363" name="Google Shape;2363;p20"/>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20"/>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20"/>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20"/>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20"/>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20"/>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20"/>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70" name="Google Shape;2370;p20"/>
            <p:cNvGrpSpPr/>
            <p:nvPr/>
          </p:nvGrpSpPr>
          <p:grpSpPr>
            <a:xfrm rot="-5400000">
              <a:off x="8111717" y="3337324"/>
              <a:ext cx="2064563" cy="752637"/>
              <a:chOff x="4953913" y="785386"/>
              <a:chExt cx="1095782" cy="399467"/>
            </a:xfrm>
          </p:grpSpPr>
          <p:sp>
            <p:nvSpPr>
              <p:cNvPr id="2371" name="Google Shape;2371;p20"/>
              <p:cNvSpPr/>
              <p:nvPr/>
            </p:nvSpPr>
            <p:spPr>
              <a:xfrm>
                <a:off x="5011730" y="785386"/>
                <a:ext cx="1037965" cy="329804"/>
              </a:xfrm>
              <a:custGeom>
                <a:rect b="b" l="l" r="r" t="t"/>
                <a:pathLst>
                  <a:path extrusionOk="0" h="3257" w="10251">
                    <a:moveTo>
                      <a:pt x="5157" y="1"/>
                    </a:moveTo>
                    <a:lnTo>
                      <a:pt x="5157" y="1"/>
                    </a:lnTo>
                    <a:cubicBezTo>
                      <a:pt x="4488" y="10"/>
                      <a:pt x="3819" y="170"/>
                      <a:pt x="3176" y="358"/>
                    </a:cubicBezTo>
                    <a:cubicBezTo>
                      <a:pt x="3194" y="581"/>
                      <a:pt x="3194" y="821"/>
                      <a:pt x="3123" y="1036"/>
                    </a:cubicBezTo>
                    <a:cubicBezTo>
                      <a:pt x="3007" y="848"/>
                      <a:pt x="2882" y="652"/>
                      <a:pt x="2739" y="482"/>
                    </a:cubicBezTo>
                    <a:cubicBezTo>
                      <a:pt x="2115" y="714"/>
                      <a:pt x="1580" y="1143"/>
                      <a:pt x="1142" y="1642"/>
                    </a:cubicBezTo>
                    <a:cubicBezTo>
                      <a:pt x="705" y="2133"/>
                      <a:pt x="357" y="2695"/>
                      <a:pt x="1" y="3257"/>
                    </a:cubicBezTo>
                    <a:cubicBezTo>
                      <a:pt x="643" y="2838"/>
                      <a:pt x="1455" y="2686"/>
                      <a:pt x="2222" y="2677"/>
                    </a:cubicBezTo>
                    <a:cubicBezTo>
                      <a:pt x="2248" y="2677"/>
                      <a:pt x="2274" y="2677"/>
                      <a:pt x="2300" y="2677"/>
                    </a:cubicBezTo>
                    <a:cubicBezTo>
                      <a:pt x="3041" y="2677"/>
                      <a:pt x="3773" y="2797"/>
                      <a:pt x="4506" y="2909"/>
                    </a:cubicBezTo>
                    <a:cubicBezTo>
                      <a:pt x="5469" y="3059"/>
                      <a:pt x="6435" y="3179"/>
                      <a:pt x="7389" y="3179"/>
                    </a:cubicBezTo>
                    <a:cubicBezTo>
                      <a:pt x="8360" y="3179"/>
                      <a:pt x="9319" y="3055"/>
                      <a:pt x="10251" y="2713"/>
                    </a:cubicBezTo>
                    <a:cubicBezTo>
                      <a:pt x="9582" y="1963"/>
                      <a:pt x="8895" y="1205"/>
                      <a:pt x="8003" y="741"/>
                    </a:cubicBezTo>
                    <a:cubicBezTo>
                      <a:pt x="7350" y="411"/>
                      <a:pt x="6590" y="302"/>
                      <a:pt x="5850" y="302"/>
                    </a:cubicBezTo>
                    <a:cubicBezTo>
                      <a:pt x="5791" y="302"/>
                      <a:pt x="5733" y="303"/>
                      <a:pt x="5674" y="304"/>
                    </a:cubicBezTo>
                    <a:cubicBezTo>
                      <a:pt x="5567" y="527"/>
                      <a:pt x="5487" y="697"/>
                      <a:pt x="5380" y="920"/>
                    </a:cubicBezTo>
                    <a:cubicBezTo>
                      <a:pt x="5398" y="634"/>
                      <a:pt x="5407" y="349"/>
                      <a:pt x="5416" y="63"/>
                    </a:cubicBezTo>
                    <a:lnTo>
                      <a:pt x="5416" y="63"/>
                    </a:lnTo>
                    <a:cubicBezTo>
                      <a:pt x="5344" y="340"/>
                      <a:pt x="5237" y="616"/>
                      <a:pt x="5112" y="875"/>
                    </a:cubicBezTo>
                    <a:cubicBezTo>
                      <a:pt x="5130" y="589"/>
                      <a:pt x="5166" y="286"/>
                      <a:pt x="51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20"/>
              <p:cNvSpPr/>
              <p:nvPr/>
            </p:nvSpPr>
            <p:spPr>
              <a:xfrm>
                <a:off x="5103872" y="803511"/>
                <a:ext cx="897119" cy="277351"/>
              </a:xfrm>
              <a:custGeom>
                <a:rect b="b" l="l" r="r" t="t"/>
                <a:pathLst>
                  <a:path extrusionOk="0" h="2739" w="8860">
                    <a:moveTo>
                      <a:pt x="3854" y="0"/>
                    </a:moveTo>
                    <a:lnTo>
                      <a:pt x="3854" y="0"/>
                    </a:lnTo>
                    <a:cubicBezTo>
                      <a:pt x="3712" y="330"/>
                      <a:pt x="3498" y="634"/>
                      <a:pt x="3248" y="892"/>
                    </a:cubicBezTo>
                    <a:cubicBezTo>
                      <a:pt x="3328" y="634"/>
                      <a:pt x="3382" y="366"/>
                      <a:pt x="3408" y="98"/>
                    </a:cubicBezTo>
                    <a:lnTo>
                      <a:pt x="3408" y="98"/>
                    </a:lnTo>
                    <a:cubicBezTo>
                      <a:pt x="3257" y="402"/>
                      <a:pt x="3069" y="687"/>
                      <a:pt x="2864" y="955"/>
                    </a:cubicBezTo>
                    <a:cubicBezTo>
                      <a:pt x="2971" y="687"/>
                      <a:pt x="3025" y="393"/>
                      <a:pt x="3025" y="98"/>
                    </a:cubicBezTo>
                    <a:lnTo>
                      <a:pt x="3025" y="98"/>
                    </a:lnTo>
                    <a:cubicBezTo>
                      <a:pt x="2909" y="437"/>
                      <a:pt x="2739" y="767"/>
                      <a:pt x="2543" y="1062"/>
                    </a:cubicBezTo>
                    <a:cubicBezTo>
                      <a:pt x="2588" y="803"/>
                      <a:pt x="2597" y="535"/>
                      <a:pt x="2588" y="268"/>
                    </a:cubicBezTo>
                    <a:lnTo>
                      <a:pt x="2588" y="268"/>
                    </a:lnTo>
                    <a:cubicBezTo>
                      <a:pt x="2498" y="580"/>
                      <a:pt x="2382" y="883"/>
                      <a:pt x="2249" y="1178"/>
                    </a:cubicBezTo>
                    <a:cubicBezTo>
                      <a:pt x="2215" y="1228"/>
                      <a:pt x="2173" y="1294"/>
                      <a:pt x="2117" y="1294"/>
                    </a:cubicBezTo>
                    <a:cubicBezTo>
                      <a:pt x="2113" y="1294"/>
                      <a:pt x="2109" y="1294"/>
                      <a:pt x="2106" y="1294"/>
                    </a:cubicBezTo>
                    <a:lnTo>
                      <a:pt x="1963" y="821"/>
                    </a:lnTo>
                    <a:cubicBezTo>
                      <a:pt x="1945" y="981"/>
                      <a:pt x="1910" y="1133"/>
                      <a:pt x="1847" y="1285"/>
                    </a:cubicBezTo>
                    <a:cubicBezTo>
                      <a:pt x="1803" y="1053"/>
                      <a:pt x="1758" y="830"/>
                      <a:pt x="1704" y="598"/>
                    </a:cubicBezTo>
                    <a:cubicBezTo>
                      <a:pt x="1597" y="883"/>
                      <a:pt x="1490" y="1178"/>
                      <a:pt x="1383" y="1463"/>
                    </a:cubicBezTo>
                    <a:cubicBezTo>
                      <a:pt x="1383" y="1204"/>
                      <a:pt x="1392" y="955"/>
                      <a:pt x="1392" y="696"/>
                    </a:cubicBezTo>
                    <a:lnTo>
                      <a:pt x="1392" y="696"/>
                    </a:lnTo>
                    <a:cubicBezTo>
                      <a:pt x="1258" y="1035"/>
                      <a:pt x="1098" y="1356"/>
                      <a:pt x="919" y="1677"/>
                    </a:cubicBezTo>
                    <a:cubicBezTo>
                      <a:pt x="982" y="1427"/>
                      <a:pt x="1053" y="1178"/>
                      <a:pt x="1116" y="937"/>
                    </a:cubicBezTo>
                    <a:lnTo>
                      <a:pt x="1116" y="937"/>
                    </a:lnTo>
                    <a:cubicBezTo>
                      <a:pt x="875" y="1204"/>
                      <a:pt x="670" y="1508"/>
                      <a:pt x="527" y="1838"/>
                    </a:cubicBezTo>
                    <a:cubicBezTo>
                      <a:pt x="598" y="1588"/>
                      <a:pt x="670" y="1338"/>
                      <a:pt x="741" y="1088"/>
                    </a:cubicBezTo>
                    <a:lnTo>
                      <a:pt x="741" y="1088"/>
                    </a:lnTo>
                    <a:cubicBezTo>
                      <a:pt x="429" y="1454"/>
                      <a:pt x="170" y="1865"/>
                      <a:pt x="1" y="2311"/>
                    </a:cubicBezTo>
                    <a:cubicBezTo>
                      <a:pt x="134" y="2299"/>
                      <a:pt x="271" y="2294"/>
                      <a:pt x="409" y="2294"/>
                    </a:cubicBezTo>
                    <a:cubicBezTo>
                      <a:pt x="685" y="2294"/>
                      <a:pt x="967" y="2314"/>
                      <a:pt x="1241" y="2337"/>
                    </a:cubicBezTo>
                    <a:cubicBezTo>
                      <a:pt x="1035" y="2293"/>
                      <a:pt x="848" y="2221"/>
                      <a:pt x="670" y="2132"/>
                    </a:cubicBezTo>
                    <a:lnTo>
                      <a:pt x="670" y="2132"/>
                    </a:lnTo>
                    <a:cubicBezTo>
                      <a:pt x="1258" y="2168"/>
                      <a:pt x="1838" y="2239"/>
                      <a:pt x="2418" y="2364"/>
                    </a:cubicBezTo>
                    <a:cubicBezTo>
                      <a:pt x="2043" y="2088"/>
                      <a:pt x="1571" y="1989"/>
                      <a:pt x="1107" y="1891"/>
                    </a:cubicBezTo>
                    <a:cubicBezTo>
                      <a:pt x="1157" y="1888"/>
                      <a:pt x="1208" y="1886"/>
                      <a:pt x="1258" y="1886"/>
                    </a:cubicBezTo>
                    <a:cubicBezTo>
                      <a:pt x="2056" y="1886"/>
                      <a:pt x="2861" y="2326"/>
                      <a:pt x="3649" y="2427"/>
                    </a:cubicBezTo>
                    <a:cubicBezTo>
                      <a:pt x="3114" y="2239"/>
                      <a:pt x="2614" y="1945"/>
                      <a:pt x="2195" y="1552"/>
                    </a:cubicBezTo>
                    <a:lnTo>
                      <a:pt x="2195" y="1552"/>
                    </a:lnTo>
                    <a:cubicBezTo>
                      <a:pt x="2820" y="1811"/>
                      <a:pt x="3444" y="2061"/>
                      <a:pt x="4069" y="2311"/>
                    </a:cubicBezTo>
                    <a:cubicBezTo>
                      <a:pt x="3640" y="2034"/>
                      <a:pt x="3203" y="1749"/>
                      <a:pt x="2775" y="1463"/>
                    </a:cubicBezTo>
                    <a:lnTo>
                      <a:pt x="2775" y="1463"/>
                    </a:lnTo>
                    <a:cubicBezTo>
                      <a:pt x="3631" y="1615"/>
                      <a:pt x="4443" y="2034"/>
                      <a:pt x="5068" y="2641"/>
                    </a:cubicBezTo>
                    <a:cubicBezTo>
                      <a:pt x="4747" y="2177"/>
                      <a:pt x="4399" y="1731"/>
                      <a:pt x="3935" y="1401"/>
                    </a:cubicBezTo>
                    <a:lnTo>
                      <a:pt x="3935" y="1401"/>
                    </a:lnTo>
                    <a:cubicBezTo>
                      <a:pt x="4622" y="1677"/>
                      <a:pt x="5228" y="2141"/>
                      <a:pt x="5674" y="2739"/>
                    </a:cubicBezTo>
                    <a:cubicBezTo>
                      <a:pt x="5433" y="2248"/>
                      <a:pt x="5103" y="1802"/>
                      <a:pt x="4711" y="1427"/>
                    </a:cubicBezTo>
                    <a:lnTo>
                      <a:pt x="4711" y="1427"/>
                    </a:lnTo>
                    <a:cubicBezTo>
                      <a:pt x="5362" y="1695"/>
                      <a:pt x="5960" y="2070"/>
                      <a:pt x="6406" y="2614"/>
                    </a:cubicBezTo>
                    <a:cubicBezTo>
                      <a:pt x="6120" y="2141"/>
                      <a:pt x="5826" y="1659"/>
                      <a:pt x="5398" y="1311"/>
                    </a:cubicBezTo>
                    <a:lnTo>
                      <a:pt x="5398" y="1311"/>
                    </a:lnTo>
                    <a:cubicBezTo>
                      <a:pt x="5969" y="1659"/>
                      <a:pt x="6486" y="2070"/>
                      <a:pt x="6950" y="2552"/>
                    </a:cubicBezTo>
                    <a:cubicBezTo>
                      <a:pt x="6727" y="2177"/>
                      <a:pt x="6442" y="1838"/>
                      <a:pt x="6129" y="1543"/>
                    </a:cubicBezTo>
                    <a:lnTo>
                      <a:pt x="6129" y="1543"/>
                    </a:lnTo>
                    <a:cubicBezTo>
                      <a:pt x="6638" y="1838"/>
                      <a:pt x="7075" y="2248"/>
                      <a:pt x="7503" y="2650"/>
                    </a:cubicBezTo>
                    <a:cubicBezTo>
                      <a:pt x="7307" y="2302"/>
                      <a:pt x="7075" y="1981"/>
                      <a:pt x="6807" y="1686"/>
                    </a:cubicBezTo>
                    <a:lnTo>
                      <a:pt x="6807" y="1686"/>
                    </a:lnTo>
                    <a:cubicBezTo>
                      <a:pt x="7191" y="1954"/>
                      <a:pt x="7566" y="2221"/>
                      <a:pt x="7878" y="2569"/>
                    </a:cubicBezTo>
                    <a:cubicBezTo>
                      <a:pt x="7753" y="2275"/>
                      <a:pt x="7574" y="1998"/>
                      <a:pt x="7351" y="1766"/>
                    </a:cubicBezTo>
                    <a:lnTo>
                      <a:pt x="7351" y="1766"/>
                    </a:lnTo>
                    <a:cubicBezTo>
                      <a:pt x="7619" y="1847"/>
                      <a:pt x="7833" y="2043"/>
                      <a:pt x="8029" y="2230"/>
                    </a:cubicBezTo>
                    <a:cubicBezTo>
                      <a:pt x="8172" y="2364"/>
                      <a:pt x="8315" y="2498"/>
                      <a:pt x="8449" y="2623"/>
                    </a:cubicBezTo>
                    <a:cubicBezTo>
                      <a:pt x="8270" y="2427"/>
                      <a:pt x="8092" y="2230"/>
                      <a:pt x="7922" y="2034"/>
                    </a:cubicBezTo>
                    <a:lnTo>
                      <a:pt x="7922" y="2034"/>
                    </a:lnTo>
                    <a:cubicBezTo>
                      <a:pt x="8261" y="2105"/>
                      <a:pt x="8583" y="2266"/>
                      <a:pt x="8859" y="2489"/>
                    </a:cubicBezTo>
                    <a:cubicBezTo>
                      <a:pt x="8672" y="2293"/>
                      <a:pt x="8547" y="2070"/>
                      <a:pt x="8324" y="1918"/>
                    </a:cubicBezTo>
                    <a:lnTo>
                      <a:pt x="8324" y="1918"/>
                    </a:lnTo>
                    <a:lnTo>
                      <a:pt x="8609" y="2061"/>
                    </a:lnTo>
                    <a:cubicBezTo>
                      <a:pt x="8306" y="1740"/>
                      <a:pt x="7896" y="1535"/>
                      <a:pt x="7459" y="1481"/>
                    </a:cubicBezTo>
                    <a:cubicBezTo>
                      <a:pt x="7561" y="1459"/>
                      <a:pt x="7664" y="1448"/>
                      <a:pt x="7766" y="1448"/>
                    </a:cubicBezTo>
                    <a:cubicBezTo>
                      <a:pt x="7833" y="1448"/>
                      <a:pt x="7900" y="1453"/>
                      <a:pt x="7967" y="1463"/>
                    </a:cubicBezTo>
                    <a:cubicBezTo>
                      <a:pt x="7659" y="1275"/>
                      <a:pt x="7294" y="1176"/>
                      <a:pt x="6931" y="1176"/>
                    </a:cubicBezTo>
                    <a:cubicBezTo>
                      <a:pt x="6863" y="1176"/>
                      <a:pt x="6795" y="1180"/>
                      <a:pt x="6727" y="1187"/>
                    </a:cubicBezTo>
                    <a:cubicBezTo>
                      <a:pt x="6914" y="1115"/>
                      <a:pt x="7120" y="1071"/>
                      <a:pt x="7316" y="1053"/>
                    </a:cubicBezTo>
                    <a:cubicBezTo>
                      <a:pt x="7101" y="1006"/>
                      <a:pt x="6879" y="967"/>
                      <a:pt x="6661" y="967"/>
                    </a:cubicBezTo>
                    <a:cubicBezTo>
                      <a:pt x="6462" y="967"/>
                      <a:pt x="6267" y="999"/>
                      <a:pt x="6085" y="1088"/>
                    </a:cubicBezTo>
                    <a:cubicBezTo>
                      <a:pt x="6049" y="1106"/>
                      <a:pt x="6013" y="1115"/>
                      <a:pt x="5987" y="1133"/>
                    </a:cubicBezTo>
                    <a:cubicBezTo>
                      <a:pt x="6183" y="973"/>
                      <a:pt x="6415" y="839"/>
                      <a:pt x="6665" y="749"/>
                    </a:cubicBezTo>
                    <a:lnTo>
                      <a:pt x="6665" y="749"/>
                    </a:lnTo>
                    <a:cubicBezTo>
                      <a:pt x="6290" y="812"/>
                      <a:pt x="5879" y="883"/>
                      <a:pt x="5549" y="1071"/>
                    </a:cubicBezTo>
                    <a:cubicBezTo>
                      <a:pt x="5639" y="803"/>
                      <a:pt x="5951" y="660"/>
                      <a:pt x="6004" y="384"/>
                    </a:cubicBezTo>
                    <a:lnTo>
                      <a:pt x="6004" y="384"/>
                    </a:lnTo>
                    <a:cubicBezTo>
                      <a:pt x="5746" y="616"/>
                      <a:pt x="5469" y="848"/>
                      <a:pt x="5139" y="973"/>
                    </a:cubicBezTo>
                    <a:cubicBezTo>
                      <a:pt x="5264" y="749"/>
                      <a:pt x="5389" y="535"/>
                      <a:pt x="5505" y="312"/>
                    </a:cubicBezTo>
                    <a:lnTo>
                      <a:pt x="5505" y="312"/>
                    </a:lnTo>
                    <a:cubicBezTo>
                      <a:pt x="5291" y="535"/>
                      <a:pt x="5077" y="749"/>
                      <a:pt x="4871" y="973"/>
                    </a:cubicBezTo>
                    <a:cubicBezTo>
                      <a:pt x="4978" y="758"/>
                      <a:pt x="5077" y="544"/>
                      <a:pt x="5166" y="321"/>
                    </a:cubicBezTo>
                    <a:lnTo>
                      <a:pt x="5166" y="321"/>
                    </a:lnTo>
                    <a:cubicBezTo>
                      <a:pt x="4952" y="571"/>
                      <a:pt x="4738" y="812"/>
                      <a:pt x="4515" y="1053"/>
                    </a:cubicBezTo>
                    <a:cubicBezTo>
                      <a:pt x="4639" y="865"/>
                      <a:pt x="4720" y="651"/>
                      <a:pt x="4773" y="428"/>
                    </a:cubicBezTo>
                    <a:lnTo>
                      <a:pt x="4773" y="428"/>
                    </a:lnTo>
                    <a:cubicBezTo>
                      <a:pt x="4622" y="651"/>
                      <a:pt x="4461" y="874"/>
                      <a:pt x="4238" y="1026"/>
                    </a:cubicBezTo>
                    <a:cubicBezTo>
                      <a:pt x="4265" y="883"/>
                      <a:pt x="4292" y="741"/>
                      <a:pt x="4309" y="598"/>
                    </a:cubicBezTo>
                    <a:lnTo>
                      <a:pt x="4309" y="598"/>
                    </a:lnTo>
                    <a:cubicBezTo>
                      <a:pt x="4220" y="767"/>
                      <a:pt x="4095" y="928"/>
                      <a:pt x="3953" y="1062"/>
                    </a:cubicBezTo>
                    <a:cubicBezTo>
                      <a:pt x="3979" y="812"/>
                      <a:pt x="3970" y="553"/>
                      <a:pt x="3944" y="303"/>
                    </a:cubicBezTo>
                    <a:cubicBezTo>
                      <a:pt x="3881" y="509"/>
                      <a:pt x="3792" y="714"/>
                      <a:pt x="3667" y="901"/>
                    </a:cubicBezTo>
                    <a:cubicBezTo>
                      <a:pt x="3774" y="616"/>
                      <a:pt x="3837" y="312"/>
                      <a:pt x="385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20"/>
              <p:cNvSpPr/>
              <p:nvPr/>
            </p:nvSpPr>
            <p:spPr>
              <a:xfrm>
                <a:off x="5011730" y="900110"/>
                <a:ext cx="1032598" cy="215076"/>
              </a:xfrm>
              <a:custGeom>
                <a:rect b="b" l="l" r="r" t="t"/>
                <a:pathLst>
                  <a:path extrusionOk="0" h="2124" w="10198">
                    <a:moveTo>
                      <a:pt x="5008" y="0"/>
                    </a:moveTo>
                    <a:cubicBezTo>
                      <a:pt x="4992" y="0"/>
                      <a:pt x="4976" y="1"/>
                      <a:pt x="4961" y="1"/>
                    </a:cubicBezTo>
                    <a:cubicBezTo>
                      <a:pt x="4497" y="10"/>
                      <a:pt x="4024" y="81"/>
                      <a:pt x="3569" y="170"/>
                    </a:cubicBezTo>
                    <a:cubicBezTo>
                      <a:pt x="2837" y="313"/>
                      <a:pt x="2106" y="527"/>
                      <a:pt x="1446" y="884"/>
                    </a:cubicBezTo>
                    <a:cubicBezTo>
                      <a:pt x="955" y="1143"/>
                      <a:pt x="500" y="1490"/>
                      <a:pt x="134" y="1910"/>
                    </a:cubicBezTo>
                    <a:cubicBezTo>
                      <a:pt x="90" y="1981"/>
                      <a:pt x="45" y="2052"/>
                      <a:pt x="1" y="2124"/>
                    </a:cubicBezTo>
                    <a:cubicBezTo>
                      <a:pt x="643" y="1705"/>
                      <a:pt x="1455" y="1553"/>
                      <a:pt x="2222" y="1544"/>
                    </a:cubicBezTo>
                    <a:cubicBezTo>
                      <a:pt x="2269" y="1543"/>
                      <a:pt x="2315" y="1542"/>
                      <a:pt x="2362" y="1542"/>
                    </a:cubicBezTo>
                    <a:cubicBezTo>
                      <a:pt x="3081" y="1542"/>
                      <a:pt x="3794" y="1667"/>
                      <a:pt x="4506" y="1776"/>
                    </a:cubicBezTo>
                    <a:cubicBezTo>
                      <a:pt x="5469" y="1928"/>
                      <a:pt x="6435" y="2048"/>
                      <a:pt x="7388" y="2048"/>
                    </a:cubicBezTo>
                    <a:cubicBezTo>
                      <a:pt x="8342" y="2048"/>
                      <a:pt x="9283" y="1928"/>
                      <a:pt x="10197" y="1598"/>
                    </a:cubicBezTo>
                    <a:cubicBezTo>
                      <a:pt x="9885" y="1374"/>
                      <a:pt x="9564" y="1143"/>
                      <a:pt x="9216" y="973"/>
                    </a:cubicBezTo>
                    <a:cubicBezTo>
                      <a:pt x="8877" y="812"/>
                      <a:pt x="8511" y="705"/>
                      <a:pt x="8154" y="598"/>
                    </a:cubicBezTo>
                    <a:cubicBezTo>
                      <a:pt x="7126" y="299"/>
                      <a:pt x="6080" y="0"/>
                      <a:pt x="500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20"/>
              <p:cNvSpPr/>
              <p:nvPr/>
            </p:nvSpPr>
            <p:spPr>
              <a:xfrm>
                <a:off x="4953913" y="886440"/>
                <a:ext cx="1062367" cy="298413"/>
              </a:xfrm>
              <a:custGeom>
                <a:rect b="b" l="l" r="r" t="t"/>
                <a:pathLst>
                  <a:path extrusionOk="0" h="2947" w="10492">
                    <a:moveTo>
                      <a:pt x="10466" y="1589"/>
                    </a:moveTo>
                    <a:cubicBezTo>
                      <a:pt x="10475" y="1595"/>
                      <a:pt x="10483" y="1601"/>
                      <a:pt x="10492" y="1608"/>
                    </a:cubicBezTo>
                    <a:cubicBezTo>
                      <a:pt x="10484" y="1602"/>
                      <a:pt x="10475" y="1596"/>
                      <a:pt x="10466" y="1589"/>
                    </a:cubicBezTo>
                    <a:close/>
                    <a:moveTo>
                      <a:pt x="5444" y="0"/>
                    </a:moveTo>
                    <a:cubicBezTo>
                      <a:pt x="3443" y="0"/>
                      <a:pt x="1447" y="933"/>
                      <a:pt x="206" y="2500"/>
                    </a:cubicBezTo>
                    <a:cubicBezTo>
                      <a:pt x="99" y="2634"/>
                      <a:pt x="1" y="2794"/>
                      <a:pt x="45" y="2946"/>
                    </a:cubicBezTo>
                    <a:cubicBezTo>
                      <a:pt x="47" y="2946"/>
                      <a:pt x="50" y="2946"/>
                      <a:pt x="52" y="2946"/>
                    </a:cubicBezTo>
                    <a:cubicBezTo>
                      <a:pt x="117" y="2946"/>
                      <a:pt x="243" y="2828"/>
                      <a:pt x="277" y="2776"/>
                    </a:cubicBezTo>
                    <a:cubicBezTo>
                      <a:pt x="1134" y="1411"/>
                      <a:pt x="2668" y="573"/>
                      <a:pt x="4256" y="305"/>
                    </a:cubicBezTo>
                    <a:cubicBezTo>
                      <a:pt x="4822" y="213"/>
                      <a:pt x="5286" y="166"/>
                      <a:pt x="5720" y="166"/>
                    </a:cubicBezTo>
                    <a:cubicBezTo>
                      <a:pt x="6503" y="166"/>
                      <a:pt x="7184" y="319"/>
                      <a:pt x="8172" y="635"/>
                    </a:cubicBezTo>
                    <a:cubicBezTo>
                      <a:pt x="8704" y="801"/>
                      <a:pt x="10079" y="1324"/>
                      <a:pt x="10466" y="1589"/>
                    </a:cubicBezTo>
                    <a:lnTo>
                      <a:pt x="10466" y="1589"/>
                    </a:lnTo>
                    <a:cubicBezTo>
                      <a:pt x="9562" y="949"/>
                      <a:pt x="8537" y="570"/>
                      <a:pt x="7459" y="305"/>
                    </a:cubicBezTo>
                    <a:cubicBezTo>
                      <a:pt x="7093" y="207"/>
                      <a:pt x="6718" y="118"/>
                      <a:pt x="6344" y="64"/>
                    </a:cubicBezTo>
                    <a:cubicBezTo>
                      <a:pt x="6045" y="21"/>
                      <a:pt x="5745" y="0"/>
                      <a:pt x="54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375" name="Google Shape;2375;p20"/>
          <p:cNvGrpSpPr/>
          <p:nvPr/>
        </p:nvGrpSpPr>
        <p:grpSpPr>
          <a:xfrm>
            <a:off x="-1072461" y="2126055"/>
            <a:ext cx="2988050" cy="5118707"/>
            <a:chOff x="-1072461" y="2126055"/>
            <a:chExt cx="2988050" cy="5118707"/>
          </a:xfrm>
        </p:grpSpPr>
        <p:grpSp>
          <p:nvGrpSpPr>
            <p:cNvPr id="2376" name="Google Shape;2376;p20"/>
            <p:cNvGrpSpPr/>
            <p:nvPr/>
          </p:nvGrpSpPr>
          <p:grpSpPr>
            <a:xfrm rot="-373500">
              <a:off x="-956004" y="2206215"/>
              <a:ext cx="1600037" cy="2235012"/>
              <a:chOff x="3996441" y="87120"/>
              <a:chExt cx="849227" cy="1186243"/>
            </a:xfrm>
          </p:grpSpPr>
          <p:sp>
            <p:nvSpPr>
              <p:cNvPr id="2377" name="Google Shape;2377;p20"/>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20"/>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20"/>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20"/>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20"/>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20"/>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20"/>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20"/>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20"/>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20"/>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20"/>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88" name="Google Shape;2388;p20"/>
            <p:cNvGrpSpPr/>
            <p:nvPr/>
          </p:nvGrpSpPr>
          <p:grpSpPr>
            <a:xfrm rot="-3689794">
              <a:off x="-740433" y="4870354"/>
              <a:ext cx="2605749" cy="1664564"/>
              <a:chOff x="5669385" y="-152150"/>
              <a:chExt cx="1383042" cy="883494"/>
            </a:xfrm>
          </p:grpSpPr>
          <p:sp>
            <p:nvSpPr>
              <p:cNvPr id="2389" name="Google Shape;2389;p20"/>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20"/>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20"/>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20"/>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20"/>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20"/>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20"/>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6" name="Google Shape;2396;p20"/>
            <p:cNvGrpSpPr/>
            <p:nvPr/>
          </p:nvGrpSpPr>
          <p:grpSpPr>
            <a:xfrm rot="10592362">
              <a:off x="-614421" y="3671006"/>
              <a:ext cx="1228830" cy="1463922"/>
              <a:chOff x="5806687" y="1410545"/>
              <a:chExt cx="477012" cy="568271"/>
            </a:xfrm>
          </p:grpSpPr>
          <p:sp>
            <p:nvSpPr>
              <p:cNvPr id="2397" name="Google Shape;2397;p20"/>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20"/>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20"/>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20"/>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401" name="Google Shape;2401;p20"/>
          <p:cNvGrpSpPr/>
          <p:nvPr/>
        </p:nvGrpSpPr>
        <p:grpSpPr>
          <a:xfrm flipH="1">
            <a:off x="-780998" y="-1407395"/>
            <a:ext cx="3915086" cy="2814806"/>
            <a:chOff x="5831475" y="-1432142"/>
            <a:chExt cx="3913130" cy="2814806"/>
          </a:xfrm>
        </p:grpSpPr>
        <p:grpSp>
          <p:nvGrpSpPr>
            <p:cNvPr id="2402" name="Google Shape;2402;p20"/>
            <p:cNvGrpSpPr/>
            <p:nvPr/>
          </p:nvGrpSpPr>
          <p:grpSpPr>
            <a:xfrm rot="-6013754">
              <a:off x="6273282" y="-1563894"/>
              <a:ext cx="1600070" cy="2235058"/>
              <a:chOff x="3996441" y="87120"/>
              <a:chExt cx="849227" cy="1186243"/>
            </a:xfrm>
          </p:grpSpPr>
          <p:sp>
            <p:nvSpPr>
              <p:cNvPr id="2403" name="Google Shape;2403;p20"/>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20"/>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20"/>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6" name="Google Shape;2406;p20"/>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20"/>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20"/>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20"/>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20"/>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20"/>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20"/>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20"/>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14" name="Google Shape;2414;p20"/>
            <p:cNvGrpSpPr/>
            <p:nvPr/>
          </p:nvGrpSpPr>
          <p:grpSpPr>
            <a:xfrm>
              <a:off x="7005754" y="-391263"/>
              <a:ext cx="2138241" cy="999056"/>
              <a:chOff x="1889010" y="646259"/>
              <a:chExt cx="944912" cy="441494"/>
            </a:xfrm>
          </p:grpSpPr>
          <p:sp>
            <p:nvSpPr>
              <p:cNvPr id="2415" name="Google Shape;2415;p20"/>
              <p:cNvSpPr/>
              <p:nvPr/>
            </p:nvSpPr>
            <p:spPr>
              <a:xfrm>
                <a:off x="1889010" y="646259"/>
                <a:ext cx="944912" cy="441494"/>
              </a:xfrm>
              <a:custGeom>
                <a:rect b="b" l="l" r="r" t="t"/>
                <a:pathLst>
                  <a:path extrusionOk="0" h="4360" w="9332">
                    <a:moveTo>
                      <a:pt x="9332" y="1"/>
                    </a:moveTo>
                    <a:cubicBezTo>
                      <a:pt x="8922" y="634"/>
                      <a:pt x="8565" y="1312"/>
                      <a:pt x="8137" y="1937"/>
                    </a:cubicBezTo>
                    <a:cubicBezTo>
                      <a:pt x="7699" y="2561"/>
                      <a:pt x="7200" y="3230"/>
                      <a:pt x="6513" y="3551"/>
                    </a:cubicBezTo>
                    <a:cubicBezTo>
                      <a:pt x="6245" y="3685"/>
                      <a:pt x="5960" y="3819"/>
                      <a:pt x="5665" y="3873"/>
                    </a:cubicBezTo>
                    <a:cubicBezTo>
                      <a:pt x="5533" y="3901"/>
                      <a:pt x="5399" y="3912"/>
                      <a:pt x="5263" y="3912"/>
                    </a:cubicBezTo>
                    <a:cubicBezTo>
                      <a:pt x="5142" y="3912"/>
                      <a:pt x="5020" y="3903"/>
                      <a:pt x="4898" y="3890"/>
                    </a:cubicBezTo>
                    <a:cubicBezTo>
                      <a:pt x="4711" y="3873"/>
                      <a:pt x="4532" y="3846"/>
                      <a:pt x="4354" y="3783"/>
                    </a:cubicBezTo>
                    <a:cubicBezTo>
                      <a:pt x="4167" y="3703"/>
                      <a:pt x="3997" y="3569"/>
                      <a:pt x="3837" y="3444"/>
                    </a:cubicBezTo>
                    <a:cubicBezTo>
                      <a:pt x="3194" y="2927"/>
                      <a:pt x="2570" y="2383"/>
                      <a:pt x="1972" y="1812"/>
                    </a:cubicBezTo>
                    <a:cubicBezTo>
                      <a:pt x="1687" y="1535"/>
                      <a:pt x="1133" y="1018"/>
                      <a:pt x="777" y="831"/>
                    </a:cubicBezTo>
                    <a:lnTo>
                      <a:pt x="1" y="822"/>
                    </a:lnTo>
                    <a:lnTo>
                      <a:pt x="1" y="822"/>
                    </a:lnTo>
                    <a:cubicBezTo>
                      <a:pt x="348" y="1045"/>
                      <a:pt x="679" y="1321"/>
                      <a:pt x="1035" y="1509"/>
                    </a:cubicBezTo>
                    <a:cubicBezTo>
                      <a:pt x="1392" y="1696"/>
                      <a:pt x="1687" y="1981"/>
                      <a:pt x="1972" y="2258"/>
                    </a:cubicBezTo>
                    <a:cubicBezTo>
                      <a:pt x="2570" y="2829"/>
                      <a:pt x="3194" y="3373"/>
                      <a:pt x="3837" y="3890"/>
                    </a:cubicBezTo>
                    <a:cubicBezTo>
                      <a:pt x="3997" y="4024"/>
                      <a:pt x="4167" y="4149"/>
                      <a:pt x="4354" y="4229"/>
                    </a:cubicBezTo>
                    <a:cubicBezTo>
                      <a:pt x="4532" y="4301"/>
                      <a:pt x="4711" y="4328"/>
                      <a:pt x="4898" y="4345"/>
                    </a:cubicBezTo>
                    <a:cubicBezTo>
                      <a:pt x="5018" y="4354"/>
                      <a:pt x="5138" y="4360"/>
                      <a:pt x="5257" y="4360"/>
                    </a:cubicBezTo>
                    <a:cubicBezTo>
                      <a:pt x="5395" y="4360"/>
                      <a:pt x="5531" y="4351"/>
                      <a:pt x="5665" y="4328"/>
                    </a:cubicBezTo>
                    <a:cubicBezTo>
                      <a:pt x="5960" y="4265"/>
                      <a:pt x="6245" y="4140"/>
                      <a:pt x="6513" y="4006"/>
                    </a:cubicBezTo>
                    <a:cubicBezTo>
                      <a:pt x="7200" y="3676"/>
                      <a:pt x="7699" y="3016"/>
                      <a:pt x="8137" y="2383"/>
                    </a:cubicBezTo>
                    <a:cubicBezTo>
                      <a:pt x="8565" y="1758"/>
                      <a:pt x="8922" y="1089"/>
                      <a:pt x="9332" y="447"/>
                    </a:cubicBezTo>
                    <a:lnTo>
                      <a:pt x="9332" y="1"/>
                    </a:lnTo>
                    <a:close/>
                  </a:path>
                </a:pathLst>
              </a:custGeom>
              <a:solidFill>
                <a:srgbClr val="8A63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20"/>
              <p:cNvSpPr/>
              <p:nvPr/>
            </p:nvSpPr>
            <p:spPr>
              <a:xfrm>
                <a:off x="1889010" y="646259"/>
                <a:ext cx="944912" cy="441494"/>
              </a:xfrm>
              <a:custGeom>
                <a:rect b="b" l="l" r="r" t="t"/>
                <a:pathLst>
                  <a:path extrusionOk="0" h="4360" w="9332">
                    <a:moveTo>
                      <a:pt x="9332" y="1"/>
                    </a:moveTo>
                    <a:cubicBezTo>
                      <a:pt x="8922" y="634"/>
                      <a:pt x="8565" y="1312"/>
                      <a:pt x="8137" y="1937"/>
                    </a:cubicBezTo>
                    <a:cubicBezTo>
                      <a:pt x="7699" y="2561"/>
                      <a:pt x="7200" y="3230"/>
                      <a:pt x="6513" y="3551"/>
                    </a:cubicBezTo>
                    <a:cubicBezTo>
                      <a:pt x="6245" y="3685"/>
                      <a:pt x="5960" y="3819"/>
                      <a:pt x="5665" y="3873"/>
                    </a:cubicBezTo>
                    <a:cubicBezTo>
                      <a:pt x="5533" y="3901"/>
                      <a:pt x="5399" y="3912"/>
                      <a:pt x="5263" y="3912"/>
                    </a:cubicBezTo>
                    <a:cubicBezTo>
                      <a:pt x="5142" y="3912"/>
                      <a:pt x="5020" y="3903"/>
                      <a:pt x="4898" y="3890"/>
                    </a:cubicBezTo>
                    <a:cubicBezTo>
                      <a:pt x="4711" y="3873"/>
                      <a:pt x="4532" y="3846"/>
                      <a:pt x="4354" y="3783"/>
                    </a:cubicBezTo>
                    <a:cubicBezTo>
                      <a:pt x="4167" y="3703"/>
                      <a:pt x="3997" y="3569"/>
                      <a:pt x="3837" y="3444"/>
                    </a:cubicBezTo>
                    <a:cubicBezTo>
                      <a:pt x="3194" y="2927"/>
                      <a:pt x="2570" y="2383"/>
                      <a:pt x="1972" y="1812"/>
                    </a:cubicBezTo>
                    <a:cubicBezTo>
                      <a:pt x="1687" y="1535"/>
                      <a:pt x="1133" y="1018"/>
                      <a:pt x="777" y="831"/>
                    </a:cubicBezTo>
                    <a:lnTo>
                      <a:pt x="1" y="822"/>
                    </a:lnTo>
                    <a:lnTo>
                      <a:pt x="1" y="822"/>
                    </a:lnTo>
                    <a:cubicBezTo>
                      <a:pt x="348" y="1045"/>
                      <a:pt x="679" y="1321"/>
                      <a:pt x="1035" y="1509"/>
                    </a:cubicBezTo>
                    <a:cubicBezTo>
                      <a:pt x="1392" y="1696"/>
                      <a:pt x="1687" y="1981"/>
                      <a:pt x="1972" y="2258"/>
                    </a:cubicBezTo>
                    <a:cubicBezTo>
                      <a:pt x="2570" y="2829"/>
                      <a:pt x="3194" y="3373"/>
                      <a:pt x="3837" y="3890"/>
                    </a:cubicBezTo>
                    <a:cubicBezTo>
                      <a:pt x="3997" y="4024"/>
                      <a:pt x="4167" y="4149"/>
                      <a:pt x="4354" y="4229"/>
                    </a:cubicBezTo>
                    <a:cubicBezTo>
                      <a:pt x="4532" y="4301"/>
                      <a:pt x="4711" y="4328"/>
                      <a:pt x="4898" y="4345"/>
                    </a:cubicBezTo>
                    <a:cubicBezTo>
                      <a:pt x="5018" y="4354"/>
                      <a:pt x="5138" y="4360"/>
                      <a:pt x="5257" y="4360"/>
                    </a:cubicBezTo>
                    <a:cubicBezTo>
                      <a:pt x="5395" y="4360"/>
                      <a:pt x="5531" y="4351"/>
                      <a:pt x="5665" y="4328"/>
                    </a:cubicBezTo>
                    <a:cubicBezTo>
                      <a:pt x="5960" y="4265"/>
                      <a:pt x="6245" y="4140"/>
                      <a:pt x="6513" y="4006"/>
                    </a:cubicBezTo>
                    <a:cubicBezTo>
                      <a:pt x="7200" y="3676"/>
                      <a:pt x="7699" y="3016"/>
                      <a:pt x="8137" y="2383"/>
                    </a:cubicBezTo>
                    <a:cubicBezTo>
                      <a:pt x="8565" y="1758"/>
                      <a:pt x="8922" y="1089"/>
                      <a:pt x="9332" y="447"/>
                    </a:cubicBezTo>
                    <a:lnTo>
                      <a:pt x="933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20"/>
              <p:cNvSpPr/>
              <p:nvPr/>
            </p:nvSpPr>
            <p:spPr>
              <a:xfrm>
                <a:off x="1889010" y="668839"/>
                <a:ext cx="944912" cy="418913"/>
              </a:xfrm>
              <a:custGeom>
                <a:rect b="b" l="l" r="r" t="t"/>
                <a:pathLst>
                  <a:path extrusionOk="0" h="4137" w="9332">
                    <a:moveTo>
                      <a:pt x="9332" y="1"/>
                    </a:moveTo>
                    <a:cubicBezTo>
                      <a:pt x="8797" y="1089"/>
                      <a:pt x="8110" y="2106"/>
                      <a:pt x="7280" y="3007"/>
                    </a:cubicBezTo>
                    <a:cubicBezTo>
                      <a:pt x="7111" y="3186"/>
                      <a:pt x="6932" y="3364"/>
                      <a:pt x="6727" y="3498"/>
                    </a:cubicBezTo>
                    <a:cubicBezTo>
                      <a:pt x="6442" y="3676"/>
                      <a:pt x="6111" y="3748"/>
                      <a:pt x="5781" y="3801"/>
                    </a:cubicBezTo>
                    <a:cubicBezTo>
                      <a:pt x="5555" y="3841"/>
                      <a:pt x="5323" y="3870"/>
                      <a:pt x="5094" y="3870"/>
                    </a:cubicBezTo>
                    <a:cubicBezTo>
                      <a:pt x="4916" y="3870"/>
                      <a:pt x="4739" y="3853"/>
                      <a:pt x="4568" y="3810"/>
                    </a:cubicBezTo>
                    <a:cubicBezTo>
                      <a:pt x="3944" y="3641"/>
                      <a:pt x="3462" y="3159"/>
                      <a:pt x="2989" y="2713"/>
                    </a:cubicBezTo>
                    <a:cubicBezTo>
                      <a:pt x="2168" y="1928"/>
                      <a:pt x="1285" y="1223"/>
                      <a:pt x="331" y="608"/>
                    </a:cubicBezTo>
                    <a:lnTo>
                      <a:pt x="1" y="599"/>
                    </a:lnTo>
                    <a:lnTo>
                      <a:pt x="1" y="599"/>
                    </a:lnTo>
                    <a:cubicBezTo>
                      <a:pt x="348" y="822"/>
                      <a:pt x="679" y="1098"/>
                      <a:pt x="1035" y="1286"/>
                    </a:cubicBezTo>
                    <a:cubicBezTo>
                      <a:pt x="1392" y="1473"/>
                      <a:pt x="1687" y="1758"/>
                      <a:pt x="1972" y="2035"/>
                    </a:cubicBezTo>
                    <a:cubicBezTo>
                      <a:pt x="2570" y="2606"/>
                      <a:pt x="3194" y="3150"/>
                      <a:pt x="3837" y="3667"/>
                    </a:cubicBezTo>
                    <a:cubicBezTo>
                      <a:pt x="3997" y="3801"/>
                      <a:pt x="4167" y="3926"/>
                      <a:pt x="4354" y="4006"/>
                    </a:cubicBezTo>
                    <a:cubicBezTo>
                      <a:pt x="4532" y="4078"/>
                      <a:pt x="4711" y="4105"/>
                      <a:pt x="4898" y="4122"/>
                    </a:cubicBezTo>
                    <a:cubicBezTo>
                      <a:pt x="5018" y="4131"/>
                      <a:pt x="5138" y="4137"/>
                      <a:pt x="5257" y="4137"/>
                    </a:cubicBezTo>
                    <a:cubicBezTo>
                      <a:pt x="5395" y="4137"/>
                      <a:pt x="5531" y="4128"/>
                      <a:pt x="5665" y="4105"/>
                    </a:cubicBezTo>
                    <a:cubicBezTo>
                      <a:pt x="5960" y="4042"/>
                      <a:pt x="6245" y="3917"/>
                      <a:pt x="6513" y="3783"/>
                    </a:cubicBezTo>
                    <a:cubicBezTo>
                      <a:pt x="7200" y="3453"/>
                      <a:pt x="7699" y="2793"/>
                      <a:pt x="8137" y="2160"/>
                    </a:cubicBezTo>
                    <a:cubicBezTo>
                      <a:pt x="8565" y="1535"/>
                      <a:pt x="8922" y="866"/>
                      <a:pt x="9332" y="224"/>
                    </a:cubicBezTo>
                    <a:lnTo>
                      <a:pt x="9332" y="1"/>
                    </a:ln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18" name="Google Shape;2418;p20"/>
            <p:cNvGrpSpPr/>
            <p:nvPr/>
          </p:nvGrpSpPr>
          <p:grpSpPr>
            <a:xfrm rot="-655394">
              <a:off x="8234113" y="-186015"/>
              <a:ext cx="1385610" cy="1450537"/>
              <a:chOff x="6541903" y="866189"/>
              <a:chExt cx="510528" cy="534450"/>
            </a:xfrm>
          </p:grpSpPr>
          <p:sp>
            <p:nvSpPr>
              <p:cNvPr id="2419" name="Google Shape;2419;p20"/>
              <p:cNvSpPr/>
              <p:nvPr/>
            </p:nvSpPr>
            <p:spPr>
              <a:xfrm>
                <a:off x="6541903" y="866189"/>
                <a:ext cx="510528" cy="534450"/>
              </a:xfrm>
              <a:custGeom>
                <a:rect b="b" l="l" r="r" t="t"/>
                <a:pathLst>
                  <a:path extrusionOk="0" h="5278" w="5042">
                    <a:moveTo>
                      <a:pt x="3760" y="1"/>
                    </a:moveTo>
                    <a:cubicBezTo>
                      <a:pt x="3713" y="1"/>
                      <a:pt x="3669" y="5"/>
                      <a:pt x="3632" y="15"/>
                    </a:cubicBezTo>
                    <a:cubicBezTo>
                      <a:pt x="2829" y="229"/>
                      <a:pt x="2240" y="933"/>
                      <a:pt x="1883" y="1683"/>
                    </a:cubicBezTo>
                    <a:cubicBezTo>
                      <a:pt x="1526" y="2432"/>
                      <a:pt x="1339" y="3253"/>
                      <a:pt x="1000" y="4020"/>
                    </a:cubicBezTo>
                    <a:cubicBezTo>
                      <a:pt x="777" y="4529"/>
                      <a:pt x="438" y="4921"/>
                      <a:pt x="1" y="5278"/>
                    </a:cubicBezTo>
                    <a:cubicBezTo>
                      <a:pt x="1339" y="4725"/>
                      <a:pt x="2731" y="4109"/>
                      <a:pt x="3605" y="2950"/>
                    </a:cubicBezTo>
                    <a:cubicBezTo>
                      <a:pt x="4078" y="2334"/>
                      <a:pt x="4399" y="1567"/>
                      <a:pt x="5041" y="1130"/>
                    </a:cubicBezTo>
                    <a:cubicBezTo>
                      <a:pt x="4970" y="701"/>
                      <a:pt x="4667" y="362"/>
                      <a:pt x="4292" y="139"/>
                    </a:cubicBezTo>
                    <a:cubicBezTo>
                      <a:pt x="4165" y="62"/>
                      <a:pt x="3937" y="1"/>
                      <a:pt x="3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20"/>
              <p:cNvSpPr/>
              <p:nvPr/>
            </p:nvSpPr>
            <p:spPr>
              <a:xfrm>
                <a:off x="6623212" y="874795"/>
                <a:ext cx="418386" cy="471669"/>
              </a:xfrm>
              <a:custGeom>
                <a:rect b="b" l="l" r="r" t="t"/>
                <a:pathLst>
                  <a:path extrusionOk="0" h="4658" w="4132">
                    <a:moveTo>
                      <a:pt x="3382" y="1"/>
                    </a:moveTo>
                    <a:cubicBezTo>
                      <a:pt x="3177" y="224"/>
                      <a:pt x="2998" y="474"/>
                      <a:pt x="2855" y="750"/>
                    </a:cubicBezTo>
                    <a:cubicBezTo>
                      <a:pt x="2873" y="509"/>
                      <a:pt x="2927" y="269"/>
                      <a:pt x="3025" y="54"/>
                    </a:cubicBezTo>
                    <a:lnTo>
                      <a:pt x="3025" y="54"/>
                    </a:lnTo>
                    <a:cubicBezTo>
                      <a:pt x="2820" y="376"/>
                      <a:pt x="2695" y="741"/>
                      <a:pt x="2570" y="1107"/>
                    </a:cubicBezTo>
                    <a:cubicBezTo>
                      <a:pt x="2606" y="839"/>
                      <a:pt x="2632" y="563"/>
                      <a:pt x="2659" y="295"/>
                    </a:cubicBezTo>
                    <a:lnTo>
                      <a:pt x="2659" y="295"/>
                    </a:lnTo>
                    <a:cubicBezTo>
                      <a:pt x="2418" y="750"/>
                      <a:pt x="2222" y="1232"/>
                      <a:pt x="2088" y="1732"/>
                    </a:cubicBezTo>
                    <a:cubicBezTo>
                      <a:pt x="2035" y="1419"/>
                      <a:pt x="2061" y="1098"/>
                      <a:pt x="2106" y="786"/>
                    </a:cubicBezTo>
                    <a:lnTo>
                      <a:pt x="2106" y="786"/>
                    </a:lnTo>
                    <a:cubicBezTo>
                      <a:pt x="1874" y="1250"/>
                      <a:pt x="1740" y="1758"/>
                      <a:pt x="1696" y="2276"/>
                    </a:cubicBezTo>
                    <a:cubicBezTo>
                      <a:pt x="1615" y="1928"/>
                      <a:pt x="1580" y="1571"/>
                      <a:pt x="1589" y="1214"/>
                    </a:cubicBezTo>
                    <a:lnTo>
                      <a:pt x="1589" y="1214"/>
                    </a:lnTo>
                    <a:cubicBezTo>
                      <a:pt x="1419" y="1696"/>
                      <a:pt x="1348" y="2213"/>
                      <a:pt x="1375" y="2722"/>
                    </a:cubicBezTo>
                    <a:cubicBezTo>
                      <a:pt x="1268" y="2410"/>
                      <a:pt x="1196" y="2088"/>
                      <a:pt x="1160" y="1767"/>
                    </a:cubicBezTo>
                    <a:cubicBezTo>
                      <a:pt x="1071" y="2213"/>
                      <a:pt x="1036" y="2677"/>
                      <a:pt x="1053" y="3132"/>
                    </a:cubicBezTo>
                    <a:cubicBezTo>
                      <a:pt x="1000" y="2918"/>
                      <a:pt x="937" y="2731"/>
                      <a:pt x="937" y="2517"/>
                    </a:cubicBezTo>
                    <a:cubicBezTo>
                      <a:pt x="920" y="2856"/>
                      <a:pt x="893" y="3204"/>
                      <a:pt x="875" y="3551"/>
                    </a:cubicBezTo>
                    <a:lnTo>
                      <a:pt x="786" y="2900"/>
                    </a:lnTo>
                    <a:cubicBezTo>
                      <a:pt x="741" y="3248"/>
                      <a:pt x="688" y="3587"/>
                      <a:pt x="625" y="3926"/>
                    </a:cubicBezTo>
                    <a:cubicBezTo>
                      <a:pt x="607" y="3721"/>
                      <a:pt x="607" y="3507"/>
                      <a:pt x="616" y="3302"/>
                    </a:cubicBezTo>
                    <a:lnTo>
                      <a:pt x="616" y="3302"/>
                    </a:lnTo>
                    <a:cubicBezTo>
                      <a:pt x="572" y="3801"/>
                      <a:pt x="340" y="4292"/>
                      <a:pt x="1" y="4658"/>
                    </a:cubicBezTo>
                    <a:cubicBezTo>
                      <a:pt x="509" y="4568"/>
                      <a:pt x="991" y="4328"/>
                      <a:pt x="1375" y="3980"/>
                    </a:cubicBezTo>
                    <a:lnTo>
                      <a:pt x="1375" y="3980"/>
                    </a:lnTo>
                    <a:cubicBezTo>
                      <a:pt x="1187" y="4060"/>
                      <a:pt x="991" y="4105"/>
                      <a:pt x="795" y="4113"/>
                    </a:cubicBezTo>
                    <a:cubicBezTo>
                      <a:pt x="1223" y="3899"/>
                      <a:pt x="1651" y="3694"/>
                      <a:pt x="2070" y="3489"/>
                    </a:cubicBezTo>
                    <a:lnTo>
                      <a:pt x="2070" y="3489"/>
                    </a:lnTo>
                    <a:cubicBezTo>
                      <a:pt x="1776" y="3498"/>
                      <a:pt x="1482" y="3569"/>
                      <a:pt x="1205" y="3676"/>
                    </a:cubicBezTo>
                    <a:lnTo>
                      <a:pt x="2427" y="3043"/>
                    </a:lnTo>
                    <a:lnTo>
                      <a:pt x="2427" y="3043"/>
                    </a:lnTo>
                    <a:cubicBezTo>
                      <a:pt x="2160" y="3096"/>
                      <a:pt x="1901" y="3159"/>
                      <a:pt x="1642" y="3230"/>
                    </a:cubicBezTo>
                    <a:cubicBezTo>
                      <a:pt x="1972" y="3043"/>
                      <a:pt x="2320" y="2865"/>
                      <a:pt x="2668" y="2704"/>
                    </a:cubicBezTo>
                    <a:lnTo>
                      <a:pt x="2668" y="2704"/>
                    </a:lnTo>
                    <a:cubicBezTo>
                      <a:pt x="2347" y="2731"/>
                      <a:pt x="2026" y="2820"/>
                      <a:pt x="1722" y="2918"/>
                    </a:cubicBezTo>
                    <a:cubicBezTo>
                      <a:pt x="2142" y="2686"/>
                      <a:pt x="2570" y="2454"/>
                      <a:pt x="2998" y="2222"/>
                    </a:cubicBezTo>
                    <a:lnTo>
                      <a:pt x="2998" y="2222"/>
                    </a:lnTo>
                    <a:cubicBezTo>
                      <a:pt x="2650" y="2267"/>
                      <a:pt x="2311" y="2347"/>
                      <a:pt x="1981" y="2463"/>
                    </a:cubicBezTo>
                    <a:cubicBezTo>
                      <a:pt x="2392" y="2195"/>
                      <a:pt x="2811" y="1946"/>
                      <a:pt x="3248" y="1723"/>
                    </a:cubicBezTo>
                    <a:lnTo>
                      <a:pt x="3248" y="1723"/>
                    </a:lnTo>
                    <a:cubicBezTo>
                      <a:pt x="2900" y="1758"/>
                      <a:pt x="2552" y="1848"/>
                      <a:pt x="2231" y="1972"/>
                    </a:cubicBezTo>
                    <a:cubicBezTo>
                      <a:pt x="2615" y="1660"/>
                      <a:pt x="3078" y="1446"/>
                      <a:pt x="3569" y="1357"/>
                    </a:cubicBezTo>
                    <a:cubicBezTo>
                      <a:pt x="3547" y="1356"/>
                      <a:pt x="3524" y="1356"/>
                      <a:pt x="3502" y="1356"/>
                    </a:cubicBezTo>
                    <a:cubicBezTo>
                      <a:pt x="3211" y="1356"/>
                      <a:pt x="2915" y="1409"/>
                      <a:pt x="2641" y="1509"/>
                    </a:cubicBezTo>
                    <a:cubicBezTo>
                      <a:pt x="2980" y="1285"/>
                      <a:pt x="3364" y="1134"/>
                      <a:pt x="3765" y="1054"/>
                    </a:cubicBezTo>
                    <a:cubicBezTo>
                      <a:pt x="3616" y="1021"/>
                      <a:pt x="3466" y="1005"/>
                      <a:pt x="3316" y="1005"/>
                    </a:cubicBezTo>
                    <a:cubicBezTo>
                      <a:pt x="3216" y="1005"/>
                      <a:pt x="3116" y="1013"/>
                      <a:pt x="3016" y="1027"/>
                    </a:cubicBezTo>
                    <a:lnTo>
                      <a:pt x="4131" y="706"/>
                    </a:lnTo>
                    <a:cubicBezTo>
                      <a:pt x="3972" y="654"/>
                      <a:pt x="3808" y="630"/>
                      <a:pt x="3644" y="630"/>
                    </a:cubicBezTo>
                    <a:cubicBezTo>
                      <a:pt x="3523" y="630"/>
                      <a:pt x="3402" y="643"/>
                      <a:pt x="3284" y="670"/>
                    </a:cubicBezTo>
                    <a:cubicBezTo>
                      <a:pt x="3319" y="447"/>
                      <a:pt x="3355" y="224"/>
                      <a:pt x="3382"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20"/>
              <p:cNvSpPr/>
              <p:nvPr/>
            </p:nvSpPr>
            <p:spPr>
              <a:xfrm>
                <a:off x="6541903" y="898287"/>
                <a:ext cx="510528" cy="502351"/>
              </a:xfrm>
              <a:custGeom>
                <a:rect b="b" l="l" r="r" t="t"/>
                <a:pathLst>
                  <a:path extrusionOk="0" h="4961" w="5042">
                    <a:moveTo>
                      <a:pt x="4542" y="1"/>
                    </a:moveTo>
                    <a:cubicBezTo>
                      <a:pt x="4283" y="126"/>
                      <a:pt x="4042" y="286"/>
                      <a:pt x="3828" y="474"/>
                    </a:cubicBezTo>
                    <a:cubicBezTo>
                      <a:pt x="3471" y="786"/>
                      <a:pt x="3177" y="1169"/>
                      <a:pt x="2891" y="1553"/>
                    </a:cubicBezTo>
                    <a:cubicBezTo>
                      <a:pt x="2749" y="1740"/>
                      <a:pt x="2606" y="1946"/>
                      <a:pt x="2490" y="2151"/>
                    </a:cubicBezTo>
                    <a:cubicBezTo>
                      <a:pt x="2365" y="2347"/>
                      <a:pt x="2267" y="2561"/>
                      <a:pt x="2151" y="2766"/>
                    </a:cubicBezTo>
                    <a:cubicBezTo>
                      <a:pt x="1678" y="3650"/>
                      <a:pt x="964" y="4443"/>
                      <a:pt x="81" y="4890"/>
                    </a:cubicBezTo>
                    <a:cubicBezTo>
                      <a:pt x="54" y="4916"/>
                      <a:pt x="28" y="4934"/>
                      <a:pt x="1" y="4961"/>
                    </a:cubicBezTo>
                    <a:cubicBezTo>
                      <a:pt x="1339" y="4408"/>
                      <a:pt x="2731" y="3792"/>
                      <a:pt x="3605" y="2633"/>
                    </a:cubicBezTo>
                    <a:cubicBezTo>
                      <a:pt x="4078" y="2017"/>
                      <a:pt x="4399" y="1250"/>
                      <a:pt x="5041" y="813"/>
                    </a:cubicBezTo>
                    <a:cubicBezTo>
                      <a:pt x="4988" y="483"/>
                      <a:pt x="4791" y="206"/>
                      <a:pt x="4542"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20"/>
              <p:cNvSpPr/>
              <p:nvPr/>
            </p:nvSpPr>
            <p:spPr>
              <a:xfrm>
                <a:off x="6541903" y="887453"/>
                <a:ext cx="470734" cy="513186"/>
              </a:xfrm>
              <a:custGeom>
                <a:rect b="b" l="l" r="r" t="t"/>
                <a:pathLst>
                  <a:path extrusionOk="0" h="5068" w="4649">
                    <a:moveTo>
                      <a:pt x="4399" y="1"/>
                    </a:moveTo>
                    <a:cubicBezTo>
                      <a:pt x="3400" y="625"/>
                      <a:pt x="2686" y="1651"/>
                      <a:pt x="2071" y="2668"/>
                    </a:cubicBezTo>
                    <a:cubicBezTo>
                      <a:pt x="1740" y="3212"/>
                      <a:pt x="1419" y="3765"/>
                      <a:pt x="991" y="4238"/>
                    </a:cubicBezTo>
                    <a:cubicBezTo>
                      <a:pt x="759" y="4488"/>
                      <a:pt x="500" y="4711"/>
                      <a:pt x="206" y="4889"/>
                    </a:cubicBezTo>
                    <a:cubicBezTo>
                      <a:pt x="144" y="4943"/>
                      <a:pt x="72" y="5005"/>
                      <a:pt x="1" y="5068"/>
                    </a:cubicBezTo>
                    <a:cubicBezTo>
                      <a:pt x="197" y="4988"/>
                      <a:pt x="384" y="4907"/>
                      <a:pt x="581" y="4827"/>
                    </a:cubicBezTo>
                    <a:cubicBezTo>
                      <a:pt x="1143" y="4417"/>
                      <a:pt x="1607" y="3837"/>
                      <a:pt x="1981" y="3239"/>
                    </a:cubicBezTo>
                    <a:cubicBezTo>
                      <a:pt x="2552" y="2356"/>
                      <a:pt x="3034" y="1384"/>
                      <a:pt x="3819" y="697"/>
                    </a:cubicBezTo>
                    <a:cubicBezTo>
                      <a:pt x="4060" y="482"/>
                      <a:pt x="4345" y="295"/>
                      <a:pt x="4649" y="206"/>
                    </a:cubicBezTo>
                    <a:cubicBezTo>
                      <a:pt x="4577" y="135"/>
                      <a:pt x="4488" y="63"/>
                      <a:pt x="43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423" name="Google Shape;2423;p20"/>
          <p:cNvGrpSpPr/>
          <p:nvPr/>
        </p:nvGrpSpPr>
        <p:grpSpPr>
          <a:xfrm flipH="1">
            <a:off x="5304161" y="-1269221"/>
            <a:ext cx="4888591" cy="2697128"/>
            <a:chOff x="-949798" y="-1240305"/>
            <a:chExt cx="4886148" cy="2697128"/>
          </a:xfrm>
        </p:grpSpPr>
        <p:grpSp>
          <p:nvGrpSpPr>
            <p:cNvPr id="2424" name="Google Shape;2424;p20"/>
            <p:cNvGrpSpPr/>
            <p:nvPr/>
          </p:nvGrpSpPr>
          <p:grpSpPr>
            <a:xfrm rot="5400000">
              <a:off x="2018835" y="-1557479"/>
              <a:ext cx="1600029" cy="2235001"/>
              <a:chOff x="3996441" y="87120"/>
              <a:chExt cx="849227" cy="1186243"/>
            </a:xfrm>
          </p:grpSpPr>
          <p:sp>
            <p:nvSpPr>
              <p:cNvPr id="2425" name="Google Shape;2425;p20"/>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20"/>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20"/>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20"/>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20"/>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20"/>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20"/>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20"/>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20"/>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20"/>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20"/>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6" name="Google Shape;2436;p20"/>
            <p:cNvGrpSpPr/>
            <p:nvPr/>
          </p:nvGrpSpPr>
          <p:grpSpPr>
            <a:xfrm rot="-594063">
              <a:off x="-527207" y="-194896"/>
              <a:ext cx="2986713" cy="802225"/>
              <a:chOff x="915235" y="704077"/>
              <a:chExt cx="1319859" cy="354511"/>
            </a:xfrm>
          </p:grpSpPr>
          <p:sp>
            <p:nvSpPr>
              <p:cNvPr id="2437" name="Google Shape;2437;p20"/>
              <p:cNvSpPr/>
              <p:nvPr/>
            </p:nvSpPr>
            <p:spPr>
              <a:xfrm>
                <a:off x="915235" y="704077"/>
                <a:ext cx="1319859" cy="354511"/>
              </a:xfrm>
              <a:custGeom>
                <a:rect b="b" l="l" r="r" t="t"/>
                <a:pathLst>
                  <a:path extrusionOk="0" h="3501" w="13035">
                    <a:moveTo>
                      <a:pt x="1" y="1"/>
                    </a:moveTo>
                    <a:lnTo>
                      <a:pt x="1" y="1"/>
                    </a:lnTo>
                    <a:cubicBezTo>
                      <a:pt x="946" y="1428"/>
                      <a:pt x="2365" y="2534"/>
                      <a:pt x="3988" y="3087"/>
                    </a:cubicBezTo>
                    <a:cubicBezTo>
                      <a:pt x="4794" y="3362"/>
                      <a:pt x="5645" y="3500"/>
                      <a:pt x="6495" y="3500"/>
                    </a:cubicBezTo>
                    <a:cubicBezTo>
                      <a:pt x="7385" y="3500"/>
                      <a:pt x="8274" y="3349"/>
                      <a:pt x="9109" y="3043"/>
                    </a:cubicBezTo>
                    <a:cubicBezTo>
                      <a:pt x="10635" y="2490"/>
                      <a:pt x="11919" y="1473"/>
                      <a:pt x="13034" y="286"/>
                    </a:cubicBezTo>
                    <a:lnTo>
                      <a:pt x="12651" y="277"/>
                    </a:lnTo>
                    <a:cubicBezTo>
                      <a:pt x="11625" y="1303"/>
                      <a:pt x="10456" y="2178"/>
                      <a:pt x="9100" y="2677"/>
                    </a:cubicBezTo>
                    <a:cubicBezTo>
                      <a:pt x="8270" y="2983"/>
                      <a:pt x="7388" y="3135"/>
                      <a:pt x="6506" y="3135"/>
                    </a:cubicBezTo>
                    <a:cubicBezTo>
                      <a:pt x="5664" y="3135"/>
                      <a:pt x="4821" y="2996"/>
                      <a:pt x="4024" y="2722"/>
                    </a:cubicBezTo>
                    <a:cubicBezTo>
                      <a:pt x="2552" y="2213"/>
                      <a:pt x="1250" y="1250"/>
                      <a:pt x="322" y="10"/>
                    </a:cubicBezTo>
                    <a:lnTo>
                      <a:pt x="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20"/>
              <p:cNvSpPr/>
              <p:nvPr/>
            </p:nvSpPr>
            <p:spPr>
              <a:xfrm>
                <a:off x="915235" y="704077"/>
                <a:ext cx="1319859" cy="354511"/>
              </a:xfrm>
              <a:custGeom>
                <a:rect b="b" l="l" r="r" t="t"/>
                <a:pathLst>
                  <a:path extrusionOk="0" h="3501" w="13035">
                    <a:moveTo>
                      <a:pt x="1" y="1"/>
                    </a:moveTo>
                    <a:lnTo>
                      <a:pt x="1" y="1"/>
                    </a:lnTo>
                    <a:cubicBezTo>
                      <a:pt x="946" y="1428"/>
                      <a:pt x="2365" y="2534"/>
                      <a:pt x="3988" y="3087"/>
                    </a:cubicBezTo>
                    <a:cubicBezTo>
                      <a:pt x="4794" y="3362"/>
                      <a:pt x="5645" y="3500"/>
                      <a:pt x="6495" y="3500"/>
                    </a:cubicBezTo>
                    <a:cubicBezTo>
                      <a:pt x="7385" y="3500"/>
                      <a:pt x="8274" y="3349"/>
                      <a:pt x="9109" y="3043"/>
                    </a:cubicBezTo>
                    <a:cubicBezTo>
                      <a:pt x="10635" y="2490"/>
                      <a:pt x="11919" y="1473"/>
                      <a:pt x="13034" y="286"/>
                    </a:cubicBezTo>
                    <a:lnTo>
                      <a:pt x="12713" y="277"/>
                    </a:lnTo>
                    <a:cubicBezTo>
                      <a:pt x="12490" y="554"/>
                      <a:pt x="12249" y="804"/>
                      <a:pt x="11991" y="1045"/>
                    </a:cubicBezTo>
                    <a:cubicBezTo>
                      <a:pt x="11652" y="1357"/>
                      <a:pt x="11286" y="1624"/>
                      <a:pt x="10920" y="1901"/>
                    </a:cubicBezTo>
                    <a:cubicBezTo>
                      <a:pt x="10581" y="2151"/>
                      <a:pt x="10224" y="2409"/>
                      <a:pt x="9841" y="2570"/>
                    </a:cubicBezTo>
                    <a:cubicBezTo>
                      <a:pt x="8767" y="3034"/>
                      <a:pt x="7591" y="3384"/>
                      <a:pt x="6432" y="3384"/>
                    </a:cubicBezTo>
                    <a:cubicBezTo>
                      <a:pt x="6030" y="3384"/>
                      <a:pt x="5630" y="3342"/>
                      <a:pt x="5237" y="3248"/>
                    </a:cubicBezTo>
                    <a:cubicBezTo>
                      <a:pt x="3890" y="2927"/>
                      <a:pt x="2543" y="2427"/>
                      <a:pt x="1508" y="1508"/>
                    </a:cubicBezTo>
                    <a:cubicBezTo>
                      <a:pt x="1267" y="1294"/>
                      <a:pt x="1053" y="1062"/>
                      <a:pt x="839" y="830"/>
                    </a:cubicBezTo>
                    <a:cubicBezTo>
                      <a:pt x="598" y="572"/>
                      <a:pt x="366" y="304"/>
                      <a:pt x="197" y="10"/>
                    </a:cubicBezTo>
                    <a:lnTo>
                      <a:pt x="1" y="1"/>
                    </a:ln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9" name="Google Shape;2439;p20"/>
            <p:cNvGrpSpPr/>
            <p:nvPr/>
          </p:nvGrpSpPr>
          <p:grpSpPr>
            <a:xfrm rot="9331052">
              <a:off x="-558620" y="-1009244"/>
              <a:ext cx="1600032" cy="2235005"/>
              <a:chOff x="3996441" y="87120"/>
              <a:chExt cx="849227" cy="1186243"/>
            </a:xfrm>
          </p:grpSpPr>
          <p:sp>
            <p:nvSpPr>
              <p:cNvPr id="2440" name="Google Shape;2440;p20"/>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20"/>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20"/>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20"/>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20"/>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20"/>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20"/>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20"/>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20"/>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20"/>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20"/>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51" name="Google Shape;2451;p20"/>
            <p:cNvGrpSpPr/>
            <p:nvPr/>
          </p:nvGrpSpPr>
          <p:grpSpPr>
            <a:xfrm rot="-5718721">
              <a:off x="588726" y="-793607"/>
              <a:ext cx="1228862" cy="1463960"/>
              <a:chOff x="5806687" y="1410545"/>
              <a:chExt cx="477012" cy="568271"/>
            </a:xfrm>
          </p:grpSpPr>
          <p:sp>
            <p:nvSpPr>
              <p:cNvPr id="2452" name="Google Shape;2452;p20"/>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20"/>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20"/>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20"/>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456" name="Google Shape;2456;p20"/>
          <p:cNvSpPr/>
          <p:nvPr/>
        </p:nvSpPr>
        <p:spPr>
          <a:xfrm>
            <a:off x="2438250" y="4701031"/>
            <a:ext cx="1186104" cy="386984"/>
          </a:xfrm>
          <a:custGeom>
            <a:rect b="b" l="l" r="r" t="t"/>
            <a:pathLst>
              <a:path extrusionOk="0" h="2291" w="7022">
                <a:moveTo>
                  <a:pt x="3530" y="1"/>
                </a:moveTo>
                <a:cubicBezTo>
                  <a:pt x="3132" y="1"/>
                  <a:pt x="3014" y="349"/>
                  <a:pt x="2713" y="571"/>
                </a:cubicBezTo>
                <a:cubicBezTo>
                  <a:pt x="2713" y="571"/>
                  <a:pt x="2713" y="571"/>
                  <a:pt x="2713" y="571"/>
                </a:cubicBezTo>
                <a:lnTo>
                  <a:pt x="2713" y="571"/>
                </a:lnTo>
                <a:cubicBezTo>
                  <a:pt x="2702" y="571"/>
                  <a:pt x="1551" y="1216"/>
                  <a:pt x="1928" y="1312"/>
                </a:cubicBezTo>
                <a:cubicBezTo>
                  <a:pt x="1694" y="1253"/>
                  <a:pt x="1455" y="1224"/>
                  <a:pt x="1217" y="1224"/>
                </a:cubicBezTo>
                <a:cubicBezTo>
                  <a:pt x="1018" y="1224"/>
                  <a:pt x="820" y="1244"/>
                  <a:pt x="625" y="1285"/>
                </a:cubicBezTo>
                <a:cubicBezTo>
                  <a:pt x="456" y="1330"/>
                  <a:pt x="277" y="1383"/>
                  <a:pt x="161" y="1517"/>
                </a:cubicBezTo>
                <a:cubicBezTo>
                  <a:pt x="36" y="1642"/>
                  <a:pt x="1" y="1865"/>
                  <a:pt x="117" y="1990"/>
                </a:cubicBezTo>
                <a:cubicBezTo>
                  <a:pt x="206" y="2106"/>
                  <a:pt x="366" y="2124"/>
                  <a:pt x="509" y="2133"/>
                </a:cubicBezTo>
                <a:cubicBezTo>
                  <a:pt x="1774" y="2237"/>
                  <a:pt x="3040" y="2291"/>
                  <a:pt x="4302" y="2291"/>
                </a:cubicBezTo>
                <a:cubicBezTo>
                  <a:pt x="4873" y="2291"/>
                  <a:pt x="5444" y="2280"/>
                  <a:pt x="6013" y="2257"/>
                </a:cubicBezTo>
                <a:cubicBezTo>
                  <a:pt x="6370" y="2240"/>
                  <a:pt x="6763" y="2213"/>
                  <a:pt x="7021" y="1972"/>
                </a:cubicBezTo>
                <a:cubicBezTo>
                  <a:pt x="6717" y="1687"/>
                  <a:pt x="6299" y="1529"/>
                  <a:pt x="5881" y="1529"/>
                </a:cubicBezTo>
                <a:cubicBezTo>
                  <a:pt x="5724" y="1529"/>
                  <a:pt x="5567" y="1551"/>
                  <a:pt x="5416" y="1597"/>
                </a:cubicBezTo>
                <a:cubicBezTo>
                  <a:pt x="5329" y="1194"/>
                  <a:pt x="4926" y="895"/>
                  <a:pt x="4518" y="895"/>
                </a:cubicBezTo>
                <a:cubicBezTo>
                  <a:pt x="4466" y="895"/>
                  <a:pt x="4414" y="900"/>
                  <a:pt x="4363" y="910"/>
                </a:cubicBezTo>
                <a:cubicBezTo>
                  <a:pt x="4399" y="509"/>
                  <a:pt x="4095" y="99"/>
                  <a:pt x="3694" y="18"/>
                </a:cubicBezTo>
                <a:cubicBezTo>
                  <a:pt x="3634" y="6"/>
                  <a:pt x="3580" y="1"/>
                  <a:pt x="3530"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20"/>
          <p:cNvSpPr/>
          <p:nvPr/>
        </p:nvSpPr>
        <p:spPr>
          <a:xfrm>
            <a:off x="-331432" y="2541695"/>
            <a:ext cx="892196" cy="371951"/>
          </a:xfrm>
          <a:custGeom>
            <a:rect b="b" l="l" r="r" t="t"/>
            <a:pathLst>
              <a:path extrusionOk="0" h="2202" w="5282">
                <a:moveTo>
                  <a:pt x="1874" y="1"/>
                </a:moveTo>
                <a:cubicBezTo>
                  <a:pt x="1844" y="1"/>
                  <a:pt x="1814" y="2"/>
                  <a:pt x="1785" y="6"/>
                </a:cubicBezTo>
                <a:cubicBezTo>
                  <a:pt x="1249" y="77"/>
                  <a:pt x="1231" y="461"/>
                  <a:pt x="919" y="773"/>
                </a:cubicBezTo>
                <a:cubicBezTo>
                  <a:pt x="705" y="987"/>
                  <a:pt x="366" y="1014"/>
                  <a:pt x="170" y="1246"/>
                </a:cubicBezTo>
                <a:cubicBezTo>
                  <a:pt x="18" y="1442"/>
                  <a:pt x="0" y="1745"/>
                  <a:pt x="152" y="1942"/>
                </a:cubicBezTo>
                <a:cubicBezTo>
                  <a:pt x="330" y="2165"/>
                  <a:pt x="652" y="2191"/>
                  <a:pt x="937" y="2200"/>
                </a:cubicBezTo>
                <a:cubicBezTo>
                  <a:pt x="993" y="2201"/>
                  <a:pt x="1049" y="2202"/>
                  <a:pt x="1105" y="2202"/>
                </a:cubicBezTo>
                <a:cubicBezTo>
                  <a:pt x="2369" y="2202"/>
                  <a:pt x="3624" y="2012"/>
                  <a:pt x="4871" y="1790"/>
                </a:cubicBezTo>
                <a:cubicBezTo>
                  <a:pt x="5014" y="1763"/>
                  <a:pt x="5183" y="1719"/>
                  <a:pt x="5246" y="1576"/>
                </a:cubicBezTo>
                <a:cubicBezTo>
                  <a:pt x="5282" y="1469"/>
                  <a:pt x="5237" y="1353"/>
                  <a:pt x="5175" y="1264"/>
                </a:cubicBezTo>
                <a:cubicBezTo>
                  <a:pt x="5014" y="1059"/>
                  <a:pt x="4737" y="969"/>
                  <a:pt x="4479" y="969"/>
                </a:cubicBezTo>
                <a:cubicBezTo>
                  <a:pt x="4220" y="978"/>
                  <a:pt x="3970" y="1059"/>
                  <a:pt x="3720" y="1139"/>
                </a:cubicBezTo>
                <a:cubicBezTo>
                  <a:pt x="3738" y="898"/>
                  <a:pt x="3587" y="657"/>
                  <a:pt x="3355" y="577"/>
                </a:cubicBezTo>
                <a:cubicBezTo>
                  <a:pt x="3297" y="556"/>
                  <a:pt x="3235" y="546"/>
                  <a:pt x="3174" y="546"/>
                </a:cubicBezTo>
                <a:cubicBezTo>
                  <a:pt x="2997" y="546"/>
                  <a:pt x="2818" y="628"/>
                  <a:pt x="2712" y="773"/>
                </a:cubicBezTo>
                <a:cubicBezTo>
                  <a:pt x="2721" y="348"/>
                  <a:pt x="2301" y="1"/>
                  <a:pt x="1874"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20"/>
          <p:cNvSpPr/>
          <p:nvPr/>
        </p:nvSpPr>
        <p:spPr>
          <a:xfrm flipH="1">
            <a:off x="8674899" y="2126050"/>
            <a:ext cx="840445" cy="371951"/>
          </a:xfrm>
          <a:custGeom>
            <a:rect b="b" l="l" r="r" t="t"/>
            <a:pathLst>
              <a:path extrusionOk="0" h="2202" w="5282">
                <a:moveTo>
                  <a:pt x="1874" y="1"/>
                </a:moveTo>
                <a:cubicBezTo>
                  <a:pt x="1844" y="1"/>
                  <a:pt x="1814" y="2"/>
                  <a:pt x="1785" y="6"/>
                </a:cubicBezTo>
                <a:cubicBezTo>
                  <a:pt x="1249" y="77"/>
                  <a:pt x="1231" y="461"/>
                  <a:pt x="919" y="773"/>
                </a:cubicBezTo>
                <a:cubicBezTo>
                  <a:pt x="705" y="987"/>
                  <a:pt x="366" y="1014"/>
                  <a:pt x="170" y="1246"/>
                </a:cubicBezTo>
                <a:cubicBezTo>
                  <a:pt x="18" y="1442"/>
                  <a:pt x="0" y="1745"/>
                  <a:pt x="152" y="1942"/>
                </a:cubicBezTo>
                <a:cubicBezTo>
                  <a:pt x="330" y="2165"/>
                  <a:pt x="652" y="2191"/>
                  <a:pt x="937" y="2200"/>
                </a:cubicBezTo>
                <a:cubicBezTo>
                  <a:pt x="993" y="2201"/>
                  <a:pt x="1049" y="2202"/>
                  <a:pt x="1105" y="2202"/>
                </a:cubicBezTo>
                <a:cubicBezTo>
                  <a:pt x="2369" y="2202"/>
                  <a:pt x="3624" y="2012"/>
                  <a:pt x="4871" y="1790"/>
                </a:cubicBezTo>
                <a:cubicBezTo>
                  <a:pt x="5014" y="1763"/>
                  <a:pt x="5183" y="1719"/>
                  <a:pt x="5246" y="1576"/>
                </a:cubicBezTo>
                <a:cubicBezTo>
                  <a:pt x="5282" y="1469"/>
                  <a:pt x="5237" y="1353"/>
                  <a:pt x="5175" y="1264"/>
                </a:cubicBezTo>
                <a:cubicBezTo>
                  <a:pt x="5014" y="1059"/>
                  <a:pt x="4737" y="969"/>
                  <a:pt x="4479" y="969"/>
                </a:cubicBezTo>
                <a:cubicBezTo>
                  <a:pt x="4220" y="978"/>
                  <a:pt x="3970" y="1059"/>
                  <a:pt x="3720" y="1139"/>
                </a:cubicBezTo>
                <a:cubicBezTo>
                  <a:pt x="3738" y="898"/>
                  <a:pt x="3587" y="657"/>
                  <a:pt x="3355" y="577"/>
                </a:cubicBezTo>
                <a:cubicBezTo>
                  <a:pt x="3297" y="556"/>
                  <a:pt x="3235" y="546"/>
                  <a:pt x="3174" y="546"/>
                </a:cubicBezTo>
                <a:cubicBezTo>
                  <a:pt x="2997" y="546"/>
                  <a:pt x="2818" y="628"/>
                  <a:pt x="2712" y="773"/>
                </a:cubicBezTo>
                <a:cubicBezTo>
                  <a:pt x="2721" y="348"/>
                  <a:pt x="2301" y="1"/>
                  <a:pt x="1874"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59" name="Google Shape;2459;p20"/>
          <p:cNvGrpSpPr/>
          <p:nvPr/>
        </p:nvGrpSpPr>
        <p:grpSpPr>
          <a:xfrm>
            <a:off x="3958426" y="-331829"/>
            <a:ext cx="840467" cy="822335"/>
            <a:chOff x="4118763" y="209958"/>
            <a:chExt cx="840467" cy="822335"/>
          </a:xfrm>
        </p:grpSpPr>
        <p:sp>
          <p:nvSpPr>
            <p:cNvPr id="2460" name="Google Shape;2460;p20"/>
            <p:cNvSpPr/>
            <p:nvPr/>
          </p:nvSpPr>
          <p:spPr>
            <a:xfrm>
              <a:off x="4118763" y="209958"/>
              <a:ext cx="840467" cy="822335"/>
            </a:xfrm>
            <a:custGeom>
              <a:rect b="b" l="l" r="r" t="t"/>
              <a:pathLst>
                <a:path extrusionOk="0" h="3117" w="3186">
                  <a:moveTo>
                    <a:pt x="1586" y="0"/>
                  </a:moveTo>
                  <a:cubicBezTo>
                    <a:pt x="758" y="0"/>
                    <a:pt x="71" y="657"/>
                    <a:pt x="36" y="1491"/>
                  </a:cubicBezTo>
                  <a:cubicBezTo>
                    <a:pt x="1" y="2357"/>
                    <a:pt x="670" y="3079"/>
                    <a:pt x="1526" y="3115"/>
                  </a:cubicBezTo>
                  <a:cubicBezTo>
                    <a:pt x="1548" y="3116"/>
                    <a:pt x="1570" y="3116"/>
                    <a:pt x="1592" y="3116"/>
                  </a:cubicBezTo>
                  <a:cubicBezTo>
                    <a:pt x="2428" y="3116"/>
                    <a:pt x="3115" y="2459"/>
                    <a:pt x="3150" y="1616"/>
                  </a:cubicBezTo>
                  <a:cubicBezTo>
                    <a:pt x="3186" y="760"/>
                    <a:pt x="2516" y="37"/>
                    <a:pt x="1651" y="1"/>
                  </a:cubicBezTo>
                  <a:cubicBezTo>
                    <a:pt x="1629" y="1"/>
                    <a:pt x="1607" y="0"/>
                    <a:pt x="1586" y="0"/>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20"/>
            <p:cNvSpPr/>
            <p:nvPr/>
          </p:nvSpPr>
          <p:spPr>
            <a:xfrm>
              <a:off x="4238790" y="327617"/>
              <a:ext cx="600409" cy="586741"/>
            </a:xfrm>
            <a:custGeom>
              <a:rect b="b" l="l" r="r" t="t"/>
              <a:pathLst>
                <a:path extrusionOk="0" h="2224" w="2276">
                  <a:moveTo>
                    <a:pt x="1130" y="0"/>
                  </a:moveTo>
                  <a:cubicBezTo>
                    <a:pt x="545" y="0"/>
                    <a:pt x="54" y="473"/>
                    <a:pt x="27" y="1063"/>
                  </a:cubicBezTo>
                  <a:cubicBezTo>
                    <a:pt x="1" y="1679"/>
                    <a:pt x="482" y="2196"/>
                    <a:pt x="1089" y="2223"/>
                  </a:cubicBezTo>
                  <a:cubicBezTo>
                    <a:pt x="1100" y="2223"/>
                    <a:pt x="1112" y="2223"/>
                    <a:pt x="1123" y="2223"/>
                  </a:cubicBezTo>
                  <a:cubicBezTo>
                    <a:pt x="1723" y="2223"/>
                    <a:pt x="2223" y="1757"/>
                    <a:pt x="2249" y="1152"/>
                  </a:cubicBezTo>
                  <a:cubicBezTo>
                    <a:pt x="2276" y="546"/>
                    <a:pt x="1794" y="28"/>
                    <a:pt x="1178" y="2"/>
                  </a:cubicBezTo>
                  <a:cubicBezTo>
                    <a:pt x="1162" y="1"/>
                    <a:pt x="1146" y="0"/>
                    <a:pt x="1130"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20"/>
            <p:cNvSpPr/>
            <p:nvPr/>
          </p:nvSpPr>
          <p:spPr>
            <a:xfrm>
              <a:off x="4394166" y="478516"/>
              <a:ext cx="289652" cy="285192"/>
            </a:xfrm>
            <a:custGeom>
              <a:rect b="b" l="l" r="r" t="t"/>
              <a:pathLst>
                <a:path extrusionOk="0" h="1081" w="1098">
                  <a:moveTo>
                    <a:pt x="554" y="0"/>
                  </a:moveTo>
                  <a:cubicBezTo>
                    <a:pt x="267" y="0"/>
                    <a:pt x="18" y="220"/>
                    <a:pt x="9" y="518"/>
                  </a:cubicBezTo>
                  <a:cubicBezTo>
                    <a:pt x="1" y="812"/>
                    <a:pt x="232" y="1062"/>
                    <a:pt x="527" y="1080"/>
                  </a:cubicBezTo>
                  <a:cubicBezTo>
                    <a:pt x="532" y="1080"/>
                    <a:pt x="538" y="1080"/>
                    <a:pt x="543" y="1080"/>
                  </a:cubicBezTo>
                  <a:cubicBezTo>
                    <a:pt x="830" y="1080"/>
                    <a:pt x="1071" y="851"/>
                    <a:pt x="1089" y="562"/>
                  </a:cubicBezTo>
                  <a:cubicBezTo>
                    <a:pt x="1098" y="259"/>
                    <a:pt x="866" y="9"/>
                    <a:pt x="571" y="0"/>
                  </a:cubicBezTo>
                  <a:cubicBezTo>
                    <a:pt x="566" y="0"/>
                    <a:pt x="560" y="0"/>
                    <a:pt x="554" y="0"/>
                  </a:cubicBezTo>
                  <a:close/>
                </a:path>
              </a:pathLst>
            </a:custGeom>
            <a:solidFill>
              <a:srgbClr val="FFFFFF">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3" name="Shape 173"/>
        <p:cNvGrpSpPr/>
        <p:nvPr/>
      </p:nvGrpSpPr>
      <p:grpSpPr>
        <a:xfrm>
          <a:off x="0" y="0"/>
          <a:ext cx="0" cy="0"/>
          <a:chOff x="0" y="0"/>
          <a:chExt cx="0" cy="0"/>
        </a:xfrm>
      </p:grpSpPr>
      <p:sp>
        <p:nvSpPr>
          <p:cNvPr id="174" name="Google Shape;174;p3"/>
          <p:cNvSpPr/>
          <p:nvPr/>
        </p:nvSpPr>
        <p:spPr>
          <a:xfrm>
            <a:off x="-337800" y="-623975"/>
            <a:ext cx="9819600" cy="6391500"/>
          </a:xfrm>
          <a:prstGeom prst="ellipse">
            <a:avLst/>
          </a:pr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3"/>
          <p:cNvSpPr txBox="1"/>
          <p:nvPr>
            <p:ph type="title"/>
          </p:nvPr>
        </p:nvSpPr>
        <p:spPr>
          <a:xfrm>
            <a:off x="713100" y="2554750"/>
            <a:ext cx="444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6" name="Google Shape;176;p3"/>
          <p:cNvSpPr txBox="1"/>
          <p:nvPr>
            <p:ph hasCustomPrompt="1" idx="2" type="title"/>
          </p:nvPr>
        </p:nvSpPr>
        <p:spPr>
          <a:xfrm>
            <a:off x="2285150" y="1457125"/>
            <a:ext cx="1296600" cy="948900"/>
          </a:xfrm>
          <a:prstGeom prst="rect">
            <a:avLst/>
          </a:prstGeom>
          <a:solidFill>
            <a:srgbClr val="FFFFFF">
              <a:alpha val="64880"/>
            </a:srgbClr>
          </a:solidFill>
        </p:spPr>
        <p:txBody>
          <a:bodyPr anchorCtr="0" anchor="ctr" bIns="91425" lIns="91425" spcFirstLastPara="1" rIns="91425" wrap="square" tIns="91425">
            <a:noAutofit/>
          </a:bodyPr>
          <a:lstStyle>
            <a:lvl1pPr lvl="0" rtl="0" algn="ctr">
              <a:spcBef>
                <a:spcPts val="0"/>
              </a:spcBef>
              <a:spcAft>
                <a:spcPts val="0"/>
              </a:spcAft>
              <a:buSzPts val="6000"/>
              <a:buNone/>
              <a:defRPr i="1" sz="6000">
                <a:solidFill>
                  <a:schemeClr val="accen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77" name="Google Shape;177;p3"/>
          <p:cNvSpPr txBox="1"/>
          <p:nvPr>
            <p:ph idx="1" type="subTitle"/>
          </p:nvPr>
        </p:nvSpPr>
        <p:spPr>
          <a:xfrm>
            <a:off x="713100" y="3307475"/>
            <a:ext cx="4440600" cy="378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600"/>
              <a:buNone/>
              <a:defRPr sz="1600">
                <a:solidFill>
                  <a:schemeClr val="dk1"/>
                </a:solidFill>
              </a:defRPr>
            </a:lvl1pPr>
            <a:lvl2pPr lvl="1" rtl="0" algn="ctr">
              <a:lnSpc>
                <a:spcPct val="100000"/>
              </a:lnSpc>
              <a:spcBef>
                <a:spcPts val="1600"/>
              </a:spcBef>
              <a:spcAft>
                <a:spcPts val="0"/>
              </a:spcAft>
              <a:buClr>
                <a:schemeClr val="dk1"/>
              </a:buClr>
              <a:buSzPts val="1600"/>
              <a:buNone/>
              <a:defRPr sz="1600">
                <a:solidFill>
                  <a:schemeClr val="dk1"/>
                </a:solidFill>
              </a:defRPr>
            </a:lvl2pPr>
            <a:lvl3pPr lvl="2" rtl="0" algn="ctr">
              <a:lnSpc>
                <a:spcPct val="100000"/>
              </a:lnSpc>
              <a:spcBef>
                <a:spcPts val="1600"/>
              </a:spcBef>
              <a:spcAft>
                <a:spcPts val="0"/>
              </a:spcAft>
              <a:buClr>
                <a:schemeClr val="dk1"/>
              </a:buClr>
              <a:buSzPts val="1600"/>
              <a:buNone/>
              <a:defRPr sz="1600">
                <a:solidFill>
                  <a:schemeClr val="dk1"/>
                </a:solidFill>
              </a:defRPr>
            </a:lvl3pPr>
            <a:lvl4pPr lvl="3" rtl="0" algn="ctr">
              <a:lnSpc>
                <a:spcPct val="100000"/>
              </a:lnSpc>
              <a:spcBef>
                <a:spcPts val="1600"/>
              </a:spcBef>
              <a:spcAft>
                <a:spcPts val="0"/>
              </a:spcAft>
              <a:buClr>
                <a:schemeClr val="dk1"/>
              </a:buClr>
              <a:buSzPts val="1600"/>
              <a:buNone/>
              <a:defRPr sz="1600">
                <a:solidFill>
                  <a:schemeClr val="dk1"/>
                </a:solidFill>
              </a:defRPr>
            </a:lvl4pPr>
            <a:lvl5pPr lvl="4" rtl="0" algn="ctr">
              <a:lnSpc>
                <a:spcPct val="100000"/>
              </a:lnSpc>
              <a:spcBef>
                <a:spcPts val="1600"/>
              </a:spcBef>
              <a:spcAft>
                <a:spcPts val="0"/>
              </a:spcAft>
              <a:buClr>
                <a:schemeClr val="dk1"/>
              </a:buClr>
              <a:buSzPts val="1600"/>
              <a:buNone/>
              <a:defRPr sz="1600">
                <a:solidFill>
                  <a:schemeClr val="dk1"/>
                </a:solidFill>
              </a:defRPr>
            </a:lvl5pPr>
            <a:lvl6pPr lvl="5" rtl="0" algn="ctr">
              <a:lnSpc>
                <a:spcPct val="100000"/>
              </a:lnSpc>
              <a:spcBef>
                <a:spcPts val="1600"/>
              </a:spcBef>
              <a:spcAft>
                <a:spcPts val="0"/>
              </a:spcAft>
              <a:buClr>
                <a:schemeClr val="dk1"/>
              </a:buClr>
              <a:buSzPts val="1600"/>
              <a:buNone/>
              <a:defRPr sz="1600">
                <a:solidFill>
                  <a:schemeClr val="dk1"/>
                </a:solidFill>
              </a:defRPr>
            </a:lvl6pPr>
            <a:lvl7pPr lvl="6" rtl="0" algn="ctr">
              <a:lnSpc>
                <a:spcPct val="100000"/>
              </a:lnSpc>
              <a:spcBef>
                <a:spcPts val="1600"/>
              </a:spcBef>
              <a:spcAft>
                <a:spcPts val="0"/>
              </a:spcAft>
              <a:buClr>
                <a:schemeClr val="dk1"/>
              </a:buClr>
              <a:buSzPts val="1600"/>
              <a:buNone/>
              <a:defRPr sz="1600">
                <a:solidFill>
                  <a:schemeClr val="dk1"/>
                </a:solidFill>
              </a:defRPr>
            </a:lvl7pPr>
            <a:lvl8pPr lvl="7" rtl="0" algn="ctr">
              <a:lnSpc>
                <a:spcPct val="100000"/>
              </a:lnSpc>
              <a:spcBef>
                <a:spcPts val="1600"/>
              </a:spcBef>
              <a:spcAft>
                <a:spcPts val="0"/>
              </a:spcAft>
              <a:buClr>
                <a:schemeClr val="dk1"/>
              </a:buClr>
              <a:buSzPts val="1600"/>
              <a:buNone/>
              <a:defRPr sz="1600">
                <a:solidFill>
                  <a:schemeClr val="dk1"/>
                </a:solidFill>
              </a:defRPr>
            </a:lvl8pPr>
            <a:lvl9pPr lvl="8" rtl="0" algn="ctr">
              <a:lnSpc>
                <a:spcPct val="100000"/>
              </a:lnSpc>
              <a:spcBef>
                <a:spcPts val="1600"/>
              </a:spcBef>
              <a:spcAft>
                <a:spcPts val="1600"/>
              </a:spcAft>
              <a:buClr>
                <a:schemeClr val="dk1"/>
              </a:buClr>
              <a:buSzPts val="1600"/>
              <a:buNone/>
              <a:defRPr sz="1600">
                <a:solidFill>
                  <a:schemeClr val="dk1"/>
                </a:solidFill>
              </a:defRPr>
            </a:lvl9pPr>
          </a:lstStyle>
          <a:p/>
        </p:txBody>
      </p:sp>
      <p:grpSp>
        <p:nvGrpSpPr>
          <p:cNvPr id="178" name="Google Shape;178;p3"/>
          <p:cNvGrpSpPr/>
          <p:nvPr/>
        </p:nvGrpSpPr>
        <p:grpSpPr>
          <a:xfrm>
            <a:off x="-1989740" y="-1613087"/>
            <a:ext cx="5974382" cy="3831240"/>
            <a:chOff x="-1989740" y="-1613087"/>
            <a:chExt cx="5974382" cy="3831240"/>
          </a:xfrm>
        </p:grpSpPr>
        <p:grpSp>
          <p:nvGrpSpPr>
            <p:cNvPr id="179" name="Google Shape;179;p3"/>
            <p:cNvGrpSpPr/>
            <p:nvPr/>
          </p:nvGrpSpPr>
          <p:grpSpPr>
            <a:xfrm>
              <a:off x="-1989740" y="553563"/>
              <a:ext cx="2605790" cy="1664590"/>
              <a:chOff x="5669385" y="-152150"/>
              <a:chExt cx="1383042" cy="883494"/>
            </a:xfrm>
          </p:grpSpPr>
          <p:sp>
            <p:nvSpPr>
              <p:cNvPr id="180" name="Google Shape;180;p3"/>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3"/>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3"/>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3"/>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7" name="Google Shape;187;p3"/>
            <p:cNvGrpSpPr/>
            <p:nvPr/>
          </p:nvGrpSpPr>
          <p:grpSpPr>
            <a:xfrm rot="1423206">
              <a:off x="-1056567" y="-1159292"/>
              <a:ext cx="2605738" cy="1664557"/>
              <a:chOff x="5669385" y="-152150"/>
              <a:chExt cx="1383042" cy="883494"/>
            </a:xfrm>
          </p:grpSpPr>
          <p:sp>
            <p:nvSpPr>
              <p:cNvPr id="188" name="Google Shape;188;p3"/>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3"/>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5" name="Google Shape;195;p3"/>
            <p:cNvGrpSpPr/>
            <p:nvPr/>
          </p:nvGrpSpPr>
          <p:grpSpPr>
            <a:xfrm>
              <a:off x="713095" y="-272478"/>
              <a:ext cx="3271548" cy="878124"/>
              <a:chOff x="2101191" y="695065"/>
              <a:chExt cx="1320770" cy="354511"/>
            </a:xfrm>
          </p:grpSpPr>
          <p:sp>
            <p:nvSpPr>
              <p:cNvPr id="196" name="Google Shape;196;p3"/>
              <p:cNvSpPr/>
              <p:nvPr/>
            </p:nvSpPr>
            <p:spPr>
              <a:xfrm>
                <a:off x="2101191" y="695065"/>
                <a:ext cx="1320770" cy="354511"/>
              </a:xfrm>
              <a:custGeom>
                <a:rect b="b" l="l" r="r" t="t"/>
                <a:pathLst>
                  <a:path extrusionOk="0" h="3501" w="13044">
                    <a:moveTo>
                      <a:pt x="1" y="1"/>
                    </a:moveTo>
                    <a:lnTo>
                      <a:pt x="1" y="1"/>
                    </a:lnTo>
                    <a:cubicBezTo>
                      <a:pt x="946" y="1419"/>
                      <a:pt x="2374" y="2525"/>
                      <a:pt x="3997" y="3087"/>
                    </a:cubicBezTo>
                    <a:cubicBezTo>
                      <a:pt x="4799" y="3362"/>
                      <a:pt x="5648" y="3500"/>
                      <a:pt x="6496" y="3500"/>
                    </a:cubicBezTo>
                    <a:cubicBezTo>
                      <a:pt x="7385" y="3500"/>
                      <a:pt x="8274" y="3348"/>
                      <a:pt x="9109" y="3043"/>
                    </a:cubicBezTo>
                    <a:cubicBezTo>
                      <a:pt x="10634" y="2490"/>
                      <a:pt x="11928" y="1464"/>
                      <a:pt x="13043" y="277"/>
                    </a:cubicBezTo>
                    <a:lnTo>
                      <a:pt x="12651" y="277"/>
                    </a:lnTo>
                    <a:cubicBezTo>
                      <a:pt x="11634" y="1303"/>
                      <a:pt x="10456" y="2177"/>
                      <a:pt x="9100" y="2677"/>
                    </a:cubicBezTo>
                    <a:cubicBezTo>
                      <a:pt x="8277" y="2977"/>
                      <a:pt x="7398" y="3126"/>
                      <a:pt x="6518" y="3126"/>
                    </a:cubicBezTo>
                    <a:cubicBezTo>
                      <a:pt x="5672" y="3126"/>
                      <a:pt x="4824" y="2988"/>
                      <a:pt x="4024" y="2713"/>
                    </a:cubicBezTo>
                    <a:cubicBezTo>
                      <a:pt x="2561" y="2213"/>
                      <a:pt x="1258" y="1250"/>
                      <a:pt x="331" y="10"/>
                    </a:cubicBezTo>
                    <a:lnTo>
                      <a:pt x="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
              <p:cNvSpPr/>
              <p:nvPr/>
            </p:nvSpPr>
            <p:spPr>
              <a:xfrm>
                <a:off x="2101191" y="695065"/>
                <a:ext cx="1320770" cy="354511"/>
              </a:xfrm>
              <a:custGeom>
                <a:rect b="b" l="l" r="r" t="t"/>
                <a:pathLst>
                  <a:path extrusionOk="0" h="3501" w="13044">
                    <a:moveTo>
                      <a:pt x="1" y="1"/>
                    </a:moveTo>
                    <a:cubicBezTo>
                      <a:pt x="946" y="1419"/>
                      <a:pt x="2374" y="2525"/>
                      <a:pt x="3997" y="3087"/>
                    </a:cubicBezTo>
                    <a:cubicBezTo>
                      <a:pt x="4799" y="3362"/>
                      <a:pt x="5648" y="3500"/>
                      <a:pt x="6496" y="3500"/>
                    </a:cubicBezTo>
                    <a:cubicBezTo>
                      <a:pt x="7385" y="3500"/>
                      <a:pt x="8274" y="3348"/>
                      <a:pt x="9109" y="3043"/>
                    </a:cubicBezTo>
                    <a:cubicBezTo>
                      <a:pt x="10634" y="2490"/>
                      <a:pt x="11928" y="1464"/>
                      <a:pt x="13043" y="277"/>
                    </a:cubicBezTo>
                    <a:lnTo>
                      <a:pt x="12722" y="277"/>
                    </a:lnTo>
                    <a:cubicBezTo>
                      <a:pt x="12499" y="545"/>
                      <a:pt x="12249" y="803"/>
                      <a:pt x="11990" y="1044"/>
                    </a:cubicBezTo>
                    <a:cubicBezTo>
                      <a:pt x="11651" y="1348"/>
                      <a:pt x="11286" y="1624"/>
                      <a:pt x="10920" y="1901"/>
                    </a:cubicBezTo>
                    <a:cubicBezTo>
                      <a:pt x="10590" y="2151"/>
                      <a:pt x="10233" y="2409"/>
                      <a:pt x="9849" y="2570"/>
                    </a:cubicBezTo>
                    <a:cubicBezTo>
                      <a:pt x="8771" y="3029"/>
                      <a:pt x="7589" y="3379"/>
                      <a:pt x="6424" y="3379"/>
                    </a:cubicBezTo>
                    <a:cubicBezTo>
                      <a:pt x="6028" y="3379"/>
                      <a:pt x="5634" y="3338"/>
                      <a:pt x="5246" y="3248"/>
                    </a:cubicBezTo>
                    <a:cubicBezTo>
                      <a:pt x="3890" y="2927"/>
                      <a:pt x="2552" y="2418"/>
                      <a:pt x="1517" y="1499"/>
                    </a:cubicBezTo>
                    <a:cubicBezTo>
                      <a:pt x="1276" y="1294"/>
                      <a:pt x="1053" y="1062"/>
                      <a:pt x="839" y="821"/>
                    </a:cubicBezTo>
                    <a:cubicBezTo>
                      <a:pt x="607" y="572"/>
                      <a:pt x="375" y="304"/>
                      <a:pt x="197" y="1"/>
                    </a:cubicBez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 name="Google Shape;198;p3"/>
            <p:cNvGrpSpPr/>
            <p:nvPr/>
          </p:nvGrpSpPr>
          <p:grpSpPr>
            <a:xfrm rot="-1759616">
              <a:off x="-785959" y="443969"/>
              <a:ext cx="2064523" cy="752622"/>
              <a:chOff x="4953913" y="785386"/>
              <a:chExt cx="1095782" cy="399467"/>
            </a:xfrm>
          </p:grpSpPr>
          <p:sp>
            <p:nvSpPr>
              <p:cNvPr id="199" name="Google Shape;199;p3"/>
              <p:cNvSpPr/>
              <p:nvPr/>
            </p:nvSpPr>
            <p:spPr>
              <a:xfrm>
                <a:off x="5011730" y="785386"/>
                <a:ext cx="1037965" cy="329804"/>
              </a:xfrm>
              <a:custGeom>
                <a:rect b="b" l="l" r="r" t="t"/>
                <a:pathLst>
                  <a:path extrusionOk="0" h="3257" w="10251">
                    <a:moveTo>
                      <a:pt x="5157" y="1"/>
                    </a:moveTo>
                    <a:lnTo>
                      <a:pt x="5157" y="1"/>
                    </a:lnTo>
                    <a:cubicBezTo>
                      <a:pt x="4488" y="10"/>
                      <a:pt x="3819" y="170"/>
                      <a:pt x="3176" y="358"/>
                    </a:cubicBezTo>
                    <a:cubicBezTo>
                      <a:pt x="3194" y="581"/>
                      <a:pt x="3194" y="821"/>
                      <a:pt x="3123" y="1036"/>
                    </a:cubicBezTo>
                    <a:cubicBezTo>
                      <a:pt x="3007" y="848"/>
                      <a:pt x="2882" y="652"/>
                      <a:pt x="2739" y="482"/>
                    </a:cubicBezTo>
                    <a:cubicBezTo>
                      <a:pt x="2115" y="714"/>
                      <a:pt x="1580" y="1143"/>
                      <a:pt x="1142" y="1642"/>
                    </a:cubicBezTo>
                    <a:cubicBezTo>
                      <a:pt x="705" y="2133"/>
                      <a:pt x="357" y="2695"/>
                      <a:pt x="1" y="3257"/>
                    </a:cubicBezTo>
                    <a:cubicBezTo>
                      <a:pt x="643" y="2838"/>
                      <a:pt x="1455" y="2686"/>
                      <a:pt x="2222" y="2677"/>
                    </a:cubicBezTo>
                    <a:cubicBezTo>
                      <a:pt x="2248" y="2677"/>
                      <a:pt x="2274" y="2677"/>
                      <a:pt x="2300" y="2677"/>
                    </a:cubicBezTo>
                    <a:cubicBezTo>
                      <a:pt x="3041" y="2677"/>
                      <a:pt x="3773" y="2797"/>
                      <a:pt x="4506" y="2909"/>
                    </a:cubicBezTo>
                    <a:cubicBezTo>
                      <a:pt x="5469" y="3059"/>
                      <a:pt x="6435" y="3179"/>
                      <a:pt x="7389" y="3179"/>
                    </a:cubicBezTo>
                    <a:cubicBezTo>
                      <a:pt x="8360" y="3179"/>
                      <a:pt x="9319" y="3055"/>
                      <a:pt x="10251" y="2713"/>
                    </a:cubicBezTo>
                    <a:cubicBezTo>
                      <a:pt x="9582" y="1963"/>
                      <a:pt x="8895" y="1205"/>
                      <a:pt x="8003" y="741"/>
                    </a:cubicBezTo>
                    <a:cubicBezTo>
                      <a:pt x="7350" y="411"/>
                      <a:pt x="6590" y="302"/>
                      <a:pt x="5850" y="302"/>
                    </a:cubicBezTo>
                    <a:cubicBezTo>
                      <a:pt x="5791" y="302"/>
                      <a:pt x="5733" y="303"/>
                      <a:pt x="5674" y="304"/>
                    </a:cubicBezTo>
                    <a:cubicBezTo>
                      <a:pt x="5567" y="527"/>
                      <a:pt x="5487" y="697"/>
                      <a:pt x="5380" y="920"/>
                    </a:cubicBezTo>
                    <a:cubicBezTo>
                      <a:pt x="5398" y="634"/>
                      <a:pt x="5407" y="349"/>
                      <a:pt x="5416" y="63"/>
                    </a:cubicBezTo>
                    <a:lnTo>
                      <a:pt x="5416" y="63"/>
                    </a:lnTo>
                    <a:cubicBezTo>
                      <a:pt x="5344" y="340"/>
                      <a:pt x="5237" y="616"/>
                      <a:pt x="5112" y="875"/>
                    </a:cubicBezTo>
                    <a:cubicBezTo>
                      <a:pt x="5130" y="589"/>
                      <a:pt x="5166" y="286"/>
                      <a:pt x="51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
              <p:cNvSpPr/>
              <p:nvPr/>
            </p:nvSpPr>
            <p:spPr>
              <a:xfrm>
                <a:off x="5103872" y="803511"/>
                <a:ext cx="897119" cy="277351"/>
              </a:xfrm>
              <a:custGeom>
                <a:rect b="b" l="l" r="r" t="t"/>
                <a:pathLst>
                  <a:path extrusionOk="0" h="2739" w="8860">
                    <a:moveTo>
                      <a:pt x="3854" y="0"/>
                    </a:moveTo>
                    <a:lnTo>
                      <a:pt x="3854" y="0"/>
                    </a:lnTo>
                    <a:cubicBezTo>
                      <a:pt x="3712" y="330"/>
                      <a:pt x="3498" y="634"/>
                      <a:pt x="3248" y="892"/>
                    </a:cubicBezTo>
                    <a:cubicBezTo>
                      <a:pt x="3328" y="634"/>
                      <a:pt x="3382" y="366"/>
                      <a:pt x="3408" y="98"/>
                    </a:cubicBezTo>
                    <a:lnTo>
                      <a:pt x="3408" y="98"/>
                    </a:lnTo>
                    <a:cubicBezTo>
                      <a:pt x="3257" y="402"/>
                      <a:pt x="3069" y="687"/>
                      <a:pt x="2864" y="955"/>
                    </a:cubicBezTo>
                    <a:cubicBezTo>
                      <a:pt x="2971" y="687"/>
                      <a:pt x="3025" y="393"/>
                      <a:pt x="3025" y="98"/>
                    </a:cubicBezTo>
                    <a:lnTo>
                      <a:pt x="3025" y="98"/>
                    </a:lnTo>
                    <a:cubicBezTo>
                      <a:pt x="2909" y="437"/>
                      <a:pt x="2739" y="767"/>
                      <a:pt x="2543" y="1062"/>
                    </a:cubicBezTo>
                    <a:cubicBezTo>
                      <a:pt x="2588" y="803"/>
                      <a:pt x="2597" y="535"/>
                      <a:pt x="2588" y="268"/>
                    </a:cubicBezTo>
                    <a:lnTo>
                      <a:pt x="2588" y="268"/>
                    </a:lnTo>
                    <a:cubicBezTo>
                      <a:pt x="2498" y="580"/>
                      <a:pt x="2382" y="883"/>
                      <a:pt x="2249" y="1178"/>
                    </a:cubicBezTo>
                    <a:cubicBezTo>
                      <a:pt x="2215" y="1228"/>
                      <a:pt x="2173" y="1294"/>
                      <a:pt x="2117" y="1294"/>
                    </a:cubicBezTo>
                    <a:cubicBezTo>
                      <a:pt x="2113" y="1294"/>
                      <a:pt x="2109" y="1294"/>
                      <a:pt x="2106" y="1294"/>
                    </a:cubicBezTo>
                    <a:lnTo>
                      <a:pt x="1963" y="821"/>
                    </a:lnTo>
                    <a:cubicBezTo>
                      <a:pt x="1945" y="981"/>
                      <a:pt x="1910" y="1133"/>
                      <a:pt x="1847" y="1285"/>
                    </a:cubicBezTo>
                    <a:cubicBezTo>
                      <a:pt x="1803" y="1053"/>
                      <a:pt x="1758" y="830"/>
                      <a:pt x="1704" y="598"/>
                    </a:cubicBezTo>
                    <a:cubicBezTo>
                      <a:pt x="1597" y="883"/>
                      <a:pt x="1490" y="1178"/>
                      <a:pt x="1383" y="1463"/>
                    </a:cubicBezTo>
                    <a:cubicBezTo>
                      <a:pt x="1383" y="1204"/>
                      <a:pt x="1392" y="955"/>
                      <a:pt x="1392" y="696"/>
                    </a:cubicBezTo>
                    <a:lnTo>
                      <a:pt x="1392" y="696"/>
                    </a:lnTo>
                    <a:cubicBezTo>
                      <a:pt x="1258" y="1035"/>
                      <a:pt x="1098" y="1356"/>
                      <a:pt x="919" y="1677"/>
                    </a:cubicBezTo>
                    <a:cubicBezTo>
                      <a:pt x="982" y="1427"/>
                      <a:pt x="1053" y="1178"/>
                      <a:pt x="1116" y="937"/>
                    </a:cubicBezTo>
                    <a:lnTo>
                      <a:pt x="1116" y="937"/>
                    </a:lnTo>
                    <a:cubicBezTo>
                      <a:pt x="875" y="1204"/>
                      <a:pt x="670" y="1508"/>
                      <a:pt x="527" y="1838"/>
                    </a:cubicBezTo>
                    <a:cubicBezTo>
                      <a:pt x="598" y="1588"/>
                      <a:pt x="670" y="1338"/>
                      <a:pt x="741" y="1088"/>
                    </a:cubicBezTo>
                    <a:lnTo>
                      <a:pt x="741" y="1088"/>
                    </a:lnTo>
                    <a:cubicBezTo>
                      <a:pt x="429" y="1454"/>
                      <a:pt x="170" y="1865"/>
                      <a:pt x="1" y="2311"/>
                    </a:cubicBezTo>
                    <a:cubicBezTo>
                      <a:pt x="134" y="2299"/>
                      <a:pt x="271" y="2294"/>
                      <a:pt x="409" y="2294"/>
                    </a:cubicBezTo>
                    <a:cubicBezTo>
                      <a:pt x="685" y="2294"/>
                      <a:pt x="967" y="2314"/>
                      <a:pt x="1241" y="2337"/>
                    </a:cubicBezTo>
                    <a:cubicBezTo>
                      <a:pt x="1035" y="2293"/>
                      <a:pt x="848" y="2221"/>
                      <a:pt x="670" y="2132"/>
                    </a:cubicBezTo>
                    <a:lnTo>
                      <a:pt x="670" y="2132"/>
                    </a:lnTo>
                    <a:cubicBezTo>
                      <a:pt x="1258" y="2168"/>
                      <a:pt x="1838" y="2239"/>
                      <a:pt x="2418" y="2364"/>
                    </a:cubicBezTo>
                    <a:cubicBezTo>
                      <a:pt x="2043" y="2088"/>
                      <a:pt x="1571" y="1989"/>
                      <a:pt x="1107" y="1891"/>
                    </a:cubicBezTo>
                    <a:cubicBezTo>
                      <a:pt x="1157" y="1888"/>
                      <a:pt x="1208" y="1886"/>
                      <a:pt x="1258" y="1886"/>
                    </a:cubicBezTo>
                    <a:cubicBezTo>
                      <a:pt x="2056" y="1886"/>
                      <a:pt x="2861" y="2326"/>
                      <a:pt x="3649" y="2427"/>
                    </a:cubicBezTo>
                    <a:cubicBezTo>
                      <a:pt x="3114" y="2239"/>
                      <a:pt x="2614" y="1945"/>
                      <a:pt x="2195" y="1552"/>
                    </a:cubicBezTo>
                    <a:lnTo>
                      <a:pt x="2195" y="1552"/>
                    </a:lnTo>
                    <a:cubicBezTo>
                      <a:pt x="2820" y="1811"/>
                      <a:pt x="3444" y="2061"/>
                      <a:pt x="4069" y="2311"/>
                    </a:cubicBezTo>
                    <a:cubicBezTo>
                      <a:pt x="3640" y="2034"/>
                      <a:pt x="3203" y="1749"/>
                      <a:pt x="2775" y="1463"/>
                    </a:cubicBezTo>
                    <a:lnTo>
                      <a:pt x="2775" y="1463"/>
                    </a:lnTo>
                    <a:cubicBezTo>
                      <a:pt x="3631" y="1615"/>
                      <a:pt x="4443" y="2034"/>
                      <a:pt x="5068" y="2641"/>
                    </a:cubicBezTo>
                    <a:cubicBezTo>
                      <a:pt x="4747" y="2177"/>
                      <a:pt x="4399" y="1731"/>
                      <a:pt x="3935" y="1401"/>
                    </a:cubicBezTo>
                    <a:lnTo>
                      <a:pt x="3935" y="1401"/>
                    </a:lnTo>
                    <a:cubicBezTo>
                      <a:pt x="4622" y="1677"/>
                      <a:pt x="5228" y="2141"/>
                      <a:pt x="5674" y="2739"/>
                    </a:cubicBezTo>
                    <a:cubicBezTo>
                      <a:pt x="5433" y="2248"/>
                      <a:pt x="5103" y="1802"/>
                      <a:pt x="4711" y="1427"/>
                    </a:cubicBezTo>
                    <a:lnTo>
                      <a:pt x="4711" y="1427"/>
                    </a:lnTo>
                    <a:cubicBezTo>
                      <a:pt x="5362" y="1695"/>
                      <a:pt x="5960" y="2070"/>
                      <a:pt x="6406" y="2614"/>
                    </a:cubicBezTo>
                    <a:cubicBezTo>
                      <a:pt x="6120" y="2141"/>
                      <a:pt x="5826" y="1659"/>
                      <a:pt x="5398" y="1311"/>
                    </a:cubicBezTo>
                    <a:lnTo>
                      <a:pt x="5398" y="1311"/>
                    </a:lnTo>
                    <a:cubicBezTo>
                      <a:pt x="5969" y="1659"/>
                      <a:pt x="6486" y="2070"/>
                      <a:pt x="6950" y="2552"/>
                    </a:cubicBezTo>
                    <a:cubicBezTo>
                      <a:pt x="6727" y="2177"/>
                      <a:pt x="6442" y="1838"/>
                      <a:pt x="6129" y="1543"/>
                    </a:cubicBezTo>
                    <a:lnTo>
                      <a:pt x="6129" y="1543"/>
                    </a:lnTo>
                    <a:cubicBezTo>
                      <a:pt x="6638" y="1838"/>
                      <a:pt x="7075" y="2248"/>
                      <a:pt x="7503" y="2650"/>
                    </a:cubicBezTo>
                    <a:cubicBezTo>
                      <a:pt x="7307" y="2302"/>
                      <a:pt x="7075" y="1981"/>
                      <a:pt x="6807" y="1686"/>
                    </a:cubicBezTo>
                    <a:lnTo>
                      <a:pt x="6807" y="1686"/>
                    </a:lnTo>
                    <a:cubicBezTo>
                      <a:pt x="7191" y="1954"/>
                      <a:pt x="7566" y="2221"/>
                      <a:pt x="7878" y="2569"/>
                    </a:cubicBezTo>
                    <a:cubicBezTo>
                      <a:pt x="7753" y="2275"/>
                      <a:pt x="7574" y="1998"/>
                      <a:pt x="7351" y="1766"/>
                    </a:cubicBezTo>
                    <a:lnTo>
                      <a:pt x="7351" y="1766"/>
                    </a:lnTo>
                    <a:cubicBezTo>
                      <a:pt x="7619" y="1847"/>
                      <a:pt x="7833" y="2043"/>
                      <a:pt x="8029" y="2230"/>
                    </a:cubicBezTo>
                    <a:cubicBezTo>
                      <a:pt x="8172" y="2364"/>
                      <a:pt x="8315" y="2498"/>
                      <a:pt x="8449" y="2623"/>
                    </a:cubicBezTo>
                    <a:cubicBezTo>
                      <a:pt x="8270" y="2427"/>
                      <a:pt x="8092" y="2230"/>
                      <a:pt x="7922" y="2034"/>
                    </a:cubicBezTo>
                    <a:lnTo>
                      <a:pt x="7922" y="2034"/>
                    </a:lnTo>
                    <a:cubicBezTo>
                      <a:pt x="8261" y="2105"/>
                      <a:pt x="8583" y="2266"/>
                      <a:pt x="8859" y="2489"/>
                    </a:cubicBezTo>
                    <a:cubicBezTo>
                      <a:pt x="8672" y="2293"/>
                      <a:pt x="8547" y="2070"/>
                      <a:pt x="8324" y="1918"/>
                    </a:cubicBezTo>
                    <a:lnTo>
                      <a:pt x="8324" y="1918"/>
                    </a:lnTo>
                    <a:lnTo>
                      <a:pt x="8609" y="2061"/>
                    </a:lnTo>
                    <a:cubicBezTo>
                      <a:pt x="8306" y="1740"/>
                      <a:pt x="7896" y="1535"/>
                      <a:pt x="7459" y="1481"/>
                    </a:cubicBezTo>
                    <a:cubicBezTo>
                      <a:pt x="7561" y="1459"/>
                      <a:pt x="7664" y="1448"/>
                      <a:pt x="7766" y="1448"/>
                    </a:cubicBezTo>
                    <a:cubicBezTo>
                      <a:pt x="7833" y="1448"/>
                      <a:pt x="7900" y="1453"/>
                      <a:pt x="7967" y="1463"/>
                    </a:cubicBezTo>
                    <a:cubicBezTo>
                      <a:pt x="7659" y="1275"/>
                      <a:pt x="7294" y="1176"/>
                      <a:pt x="6931" y="1176"/>
                    </a:cubicBezTo>
                    <a:cubicBezTo>
                      <a:pt x="6863" y="1176"/>
                      <a:pt x="6795" y="1180"/>
                      <a:pt x="6727" y="1187"/>
                    </a:cubicBezTo>
                    <a:cubicBezTo>
                      <a:pt x="6914" y="1115"/>
                      <a:pt x="7120" y="1071"/>
                      <a:pt x="7316" y="1053"/>
                    </a:cubicBezTo>
                    <a:cubicBezTo>
                      <a:pt x="7101" y="1006"/>
                      <a:pt x="6879" y="967"/>
                      <a:pt x="6661" y="967"/>
                    </a:cubicBezTo>
                    <a:cubicBezTo>
                      <a:pt x="6462" y="967"/>
                      <a:pt x="6267" y="999"/>
                      <a:pt x="6085" y="1088"/>
                    </a:cubicBezTo>
                    <a:cubicBezTo>
                      <a:pt x="6049" y="1106"/>
                      <a:pt x="6013" y="1115"/>
                      <a:pt x="5987" y="1133"/>
                    </a:cubicBezTo>
                    <a:cubicBezTo>
                      <a:pt x="6183" y="973"/>
                      <a:pt x="6415" y="839"/>
                      <a:pt x="6665" y="749"/>
                    </a:cubicBezTo>
                    <a:lnTo>
                      <a:pt x="6665" y="749"/>
                    </a:lnTo>
                    <a:cubicBezTo>
                      <a:pt x="6290" y="812"/>
                      <a:pt x="5879" y="883"/>
                      <a:pt x="5549" y="1071"/>
                    </a:cubicBezTo>
                    <a:cubicBezTo>
                      <a:pt x="5639" y="803"/>
                      <a:pt x="5951" y="660"/>
                      <a:pt x="6004" y="384"/>
                    </a:cubicBezTo>
                    <a:lnTo>
                      <a:pt x="6004" y="384"/>
                    </a:lnTo>
                    <a:cubicBezTo>
                      <a:pt x="5746" y="616"/>
                      <a:pt x="5469" y="848"/>
                      <a:pt x="5139" y="973"/>
                    </a:cubicBezTo>
                    <a:cubicBezTo>
                      <a:pt x="5264" y="749"/>
                      <a:pt x="5389" y="535"/>
                      <a:pt x="5505" y="312"/>
                    </a:cubicBezTo>
                    <a:lnTo>
                      <a:pt x="5505" y="312"/>
                    </a:lnTo>
                    <a:cubicBezTo>
                      <a:pt x="5291" y="535"/>
                      <a:pt x="5077" y="749"/>
                      <a:pt x="4871" y="973"/>
                    </a:cubicBezTo>
                    <a:cubicBezTo>
                      <a:pt x="4978" y="758"/>
                      <a:pt x="5077" y="544"/>
                      <a:pt x="5166" y="321"/>
                    </a:cubicBezTo>
                    <a:lnTo>
                      <a:pt x="5166" y="321"/>
                    </a:lnTo>
                    <a:cubicBezTo>
                      <a:pt x="4952" y="571"/>
                      <a:pt x="4738" y="812"/>
                      <a:pt x="4515" y="1053"/>
                    </a:cubicBezTo>
                    <a:cubicBezTo>
                      <a:pt x="4639" y="865"/>
                      <a:pt x="4720" y="651"/>
                      <a:pt x="4773" y="428"/>
                    </a:cubicBezTo>
                    <a:lnTo>
                      <a:pt x="4773" y="428"/>
                    </a:lnTo>
                    <a:cubicBezTo>
                      <a:pt x="4622" y="651"/>
                      <a:pt x="4461" y="874"/>
                      <a:pt x="4238" y="1026"/>
                    </a:cubicBezTo>
                    <a:cubicBezTo>
                      <a:pt x="4265" y="883"/>
                      <a:pt x="4292" y="741"/>
                      <a:pt x="4309" y="598"/>
                    </a:cubicBezTo>
                    <a:lnTo>
                      <a:pt x="4309" y="598"/>
                    </a:lnTo>
                    <a:cubicBezTo>
                      <a:pt x="4220" y="767"/>
                      <a:pt x="4095" y="928"/>
                      <a:pt x="3953" y="1062"/>
                    </a:cubicBezTo>
                    <a:cubicBezTo>
                      <a:pt x="3979" y="812"/>
                      <a:pt x="3970" y="553"/>
                      <a:pt x="3944" y="303"/>
                    </a:cubicBezTo>
                    <a:cubicBezTo>
                      <a:pt x="3881" y="509"/>
                      <a:pt x="3792" y="714"/>
                      <a:pt x="3667" y="901"/>
                    </a:cubicBezTo>
                    <a:cubicBezTo>
                      <a:pt x="3774" y="616"/>
                      <a:pt x="3837" y="312"/>
                      <a:pt x="385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3"/>
              <p:cNvSpPr/>
              <p:nvPr/>
            </p:nvSpPr>
            <p:spPr>
              <a:xfrm>
                <a:off x="5011730" y="900110"/>
                <a:ext cx="1032598" cy="215076"/>
              </a:xfrm>
              <a:custGeom>
                <a:rect b="b" l="l" r="r" t="t"/>
                <a:pathLst>
                  <a:path extrusionOk="0" h="2124" w="10198">
                    <a:moveTo>
                      <a:pt x="5008" y="0"/>
                    </a:moveTo>
                    <a:cubicBezTo>
                      <a:pt x="4992" y="0"/>
                      <a:pt x="4976" y="1"/>
                      <a:pt x="4961" y="1"/>
                    </a:cubicBezTo>
                    <a:cubicBezTo>
                      <a:pt x="4497" y="10"/>
                      <a:pt x="4024" y="81"/>
                      <a:pt x="3569" y="170"/>
                    </a:cubicBezTo>
                    <a:cubicBezTo>
                      <a:pt x="2837" y="313"/>
                      <a:pt x="2106" y="527"/>
                      <a:pt x="1446" y="884"/>
                    </a:cubicBezTo>
                    <a:cubicBezTo>
                      <a:pt x="955" y="1143"/>
                      <a:pt x="500" y="1490"/>
                      <a:pt x="134" y="1910"/>
                    </a:cubicBezTo>
                    <a:cubicBezTo>
                      <a:pt x="90" y="1981"/>
                      <a:pt x="45" y="2052"/>
                      <a:pt x="1" y="2124"/>
                    </a:cubicBezTo>
                    <a:cubicBezTo>
                      <a:pt x="643" y="1705"/>
                      <a:pt x="1455" y="1553"/>
                      <a:pt x="2222" y="1544"/>
                    </a:cubicBezTo>
                    <a:cubicBezTo>
                      <a:pt x="2269" y="1543"/>
                      <a:pt x="2315" y="1542"/>
                      <a:pt x="2362" y="1542"/>
                    </a:cubicBezTo>
                    <a:cubicBezTo>
                      <a:pt x="3081" y="1542"/>
                      <a:pt x="3794" y="1667"/>
                      <a:pt x="4506" y="1776"/>
                    </a:cubicBezTo>
                    <a:cubicBezTo>
                      <a:pt x="5469" y="1928"/>
                      <a:pt x="6435" y="2048"/>
                      <a:pt x="7388" y="2048"/>
                    </a:cubicBezTo>
                    <a:cubicBezTo>
                      <a:pt x="8342" y="2048"/>
                      <a:pt x="9283" y="1928"/>
                      <a:pt x="10197" y="1598"/>
                    </a:cubicBezTo>
                    <a:cubicBezTo>
                      <a:pt x="9885" y="1374"/>
                      <a:pt x="9564" y="1143"/>
                      <a:pt x="9216" y="973"/>
                    </a:cubicBezTo>
                    <a:cubicBezTo>
                      <a:pt x="8877" y="812"/>
                      <a:pt x="8511" y="705"/>
                      <a:pt x="8154" y="598"/>
                    </a:cubicBezTo>
                    <a:cubicBezTo>
                      <a:pt x="7126" y="299"/>
                      <a:pt x="6080" y="0"/>
                      <a:pt x="500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
              <p:cNvSpPr/>
              <p:nvPr/>
            </p:nvSpPr>
            <p:spPr>
              <a:xfrm>
                <a:off x="4953913" y="886440"/>
                <a:ext cx="1062367" cy="298413"/>
              </a:xfrm>
              <a:custGeom>
                <a:rect b="b" l="l" r="r" t="t"/>
                <a:pathLst>
                  <a:path extrusionOk="0" h="2947" w="10492">
                    <a:moveTo>
                      <a:pt x="10466" y="1589"/>
                    </a:moveTo>
                    <a:cubicBezTo>
                      <a:pt x="10475" y="1595"/>
                      <a:pt x="10483" y="1601"/>
                      <a:pt x="10492" y="1608"/>
                    </a:cubicBezTo>
                    <a:cubicBezTo>
                      <a:pt x="10484" y="1602"/>
                      <a:pt x="10475" y="1596"/>
                      <a:pt x="10466" y="1589"/>
                    </a:cubicBezTo>
                    <a:close/>
                    <a:moveTo>
                      <a:pt x="5444" y="0"/>
                    </a:moveTo>
                    <a:cubicBezTo>
                      <a:pt x="3443" y="0"/>
                      <a:pt x="1447" y="933"/>
                      <a:pt x="206" y="2500"/>
                    </a:cubicBezTo>
                    <a:cubicBezTo>
                      <a:pt x="99" y="2634"/>
                      <a:pt x="1" y="2794"/>
                      <a:pt x="45" y="2946"/>
                    </a:cubicBezTo>
                    <a:cubicBezTo>
                      <a:pt x="47" y="2946"/>
                      <a:pt x="50" y="2946"/>
                      <a:pt x="52" y="2946"/>
                    </a:cubicBezTo>
                    <a:cubicBezTo>
                      <a:pt x="117" y="2946"/>
                      <a:pt x="243" y="2828"/>
                      <a:pt x="277" y="2776"/>
                    </a:cubicBezTo>
                    <a:cubicBezTo>
                      <a:pt x="1134" y="1411"/>
                      <a:pt x="2668" y="573"/>
                      <a:pt x="4256" y="305"/>
                    </a:cubicBezTo>
                    <a:cubicBezTo>
                      <a:pt x="4822" y="213"/>
                      <a:pt x="5286" y="166"/>
                      <a:pt x="5720" y="166"/>
                    </a:cubicBezTo>
                    <a:cubicBezTo>
                      <a:pt x="6503" y="166"/>
                      <a:pt x="7184" y="319"/>
                      <a:pt x="8172" y="635"/>
                    </a:cubicBezTo>
                    <a:cubicBezTo>
                      <a:pt x="8704" y="801"/>
                      <a:pt x="10079" y="1324"/>
                      <a:pt x="10466" y="1589"/>
                    </a:cubicBezTo>
                    <a:lnTo>
                      <a:pt x="10466" y="1589"/>
                    </a:lnTo>
                    <a:cubicBezTo>
                      <a:pt x="9562" y="949"/>
                      <a:pt x="8537" y="570"/>
                      <a:pt x="7459" y="305"/>
                    </a:cubicBezTo>
                    <a:cubicBezTo>
                      <a:pt x="7093" y="207"/>
                      <a:pt x="6718" y="118"/>
                      <a:pt x="6344" y="64"/>
                    </a:cubicBezTo>
                    <a:cubicBezTo>
                      <a:pt x="6045" y="21"/>
                      <a:pt x="5745" y="0"/>
                      <a:pt x="54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3" name="Google Shape;203;p3"/>
            <p:cNvGrpSpPr/>
            <p:nvPr/>
          </p:nvGrpSpPr>
          <p:grpSpPr>
            <a:xfrm rot="-6811198">
              <a:off x="1821662" y="-645309"/>
              <a:ext cx="1253683" cy="1290619"/>
              <a:chOff x="5228518" y="1029313"/>
              <a:chExt cx="399350" cy="411116"/>
            </a:xfrm>
          </p:grpSpPr>
          <p:sp>
            <p:nvSpPr>
              <p:cNvPr id="204" name="Google Shape;204;p3"/>
              <p:cNvSpPr/>
              <p:nvPr/>
            </p:nvSpPr>
            <p:spPr>
              <a:xfrm>
                <a:off x="5228518" y="1032047"/>
                <a:ext cx="399350" cy="408382"/>
              </a:xfrm>
              <a:custGeom>
                <a:rect b="b" l="l" r="r" t="t"/>
                <a:pathLst>
                  <a:path extrusionOk="0" h="4033" w="3944">
                    <a:moveTo>
                      <a:pt x="3944" y="0"/>
                    </a:moveTo>
                    <a:lnTo>
                      <a:pt x="3944" y="0"/>
                    </a:lnTo>
                    <a:cubicBezTo>
                      <a:pt x="3212" y="259"/>
                      <a:pt x="2472" y="544"/>
                      <a:pt x="1838" y="1008"/>
                    </a:cubicBezTo>
                    <a:cubicBezTo>
                      <a:pt x="857" y="1722"/>
                      <a:pt x="179" y="2828"/>
                      <a:pt x="1" y="4032"/>
                    </a:cubicBezTo>
                    <a:cubicBezTo>
                      <a:pt x="946" y="3684"/>
                      <a:pt x="1865" y="3301"/>
                      <a:pt x="2623" y="2641"/>
                    </a:cubicBezTo>
                    <a:cubicBezTo>
                      <a:pt x="3373" y="1981"/>
                      <a:pt x="3855" y="990"/>
                      <a:pt x="39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
              <p:cNvSpPr/>
              <p:nvPr/>
            </p:nvSpPr>
            <p:spPr>
              <a:xfrm>
                <a:off x="5228518" y="1034680"/>
                <a:ext cx="391249" cy="405749"/>
              </a:xfrm>
              <a:custGeom>
                <a:rect b="b" l="l" r="r" t="t"/>
                <a:pathLst>
                  <a:path extrusionOk="0" h="4007" w="3864">
                    <a:moveTo>
                      <a:pt x="3863" y="1"/>
                    </a:moveTo>
                    <a:cubicBezTo>
                      <a:pt x="3150" y="260"/>
                      <a:pt x="2445" y="536"/>
                      <a:pt x="1838" y="982"/>
                    </a:cubicBezTo>
                    <a:cubicBezTo>
                      <a:pt x="860" y="1694"/>
                      <a:pt x="183" y="2796"/>
                      <a:pt x="2" y="3996"/>
                    </a:cubicBezTo>
                    <a:lnTo>
                      <a:pt x="2" y="3996"/>
                    </a:lnTo>
                    <a:cubicBezTo>
                      <a:pt x="350" y="3622"/>
                      <a:pt x="777" y="3319"/>
                      <a:pt x="1178" y="2998"/>
                    </a:cubicBezTo>
                    <a:cubicBezTo>
                      <a:pt x="2231" y="2160"/>
                      <a:pt x="3141" y="1143"/>
                      <a:pt x="3863" y="1"/>
                    </a:cubicBezTo>
                    <a:close/>
                    <a:moveTo>
                      <a:pt x="2" y="3996"/>
                    </a:moveTo>
                    <a:cubicBezTo>
                      <a:pt x="2" y="3996"/>
                      <a:pt x="1" y="3997"/>
                      <a:pt x="1" y="3997"/>
                    </a:cubicBezTo>
                    <a:cubicBezTo>
                      <a:pt x="1" y="3997"/>
                      <a:pt x="1" y="4006"/>
                      <a:pt x="1" y="4006"/>
                    </a:cubicBezTo>
                    <a:cubicBezTo>
                      <a:pt x="1" y="4003"/>
                      <a:pt x="2" y="3999"/>
                      <a:pt x="2" y="3996"/>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
              <p:cNvSpPr/>
              <p:nvPr/>
            </p:nvSpPr>
            <p:spPr>
              <a:xfrm>
                <a:off x="5242998" y="1042882"/>
                <a:ext cx="374947" cy="377700"/>
              </a:xfrm>
              <a:custGeom>
                <a:rect b="b" l="l" r="r" t="t"/>
                <a:pathLst>
                  <a:path extrusionOk="0" h="3730" w="3703">
                    <a:moveTo>
                      <a:pt x="3703" y="0"/>
                    </a:moveTo>
                    <a:cubicBezTo>
                      <a:pt x="3702" y="3"/>
                      <a:pt x="3701" y="5"/>
                      <a:pt x="3700" y="8"/>
                    </a:cubicBezTo>
                    <a:lnTo>
                      <a:pt x="3700" y="8"/>
                    </a:lnTo>
                    <a:cubicBezTo>
                      <a:pt x="3701" y="5"/>
                      <a:pt x="3702" y="3"/>
                      <a:pt x="3703" y="0"/>
                    </a:cubicBezTo>
                    <a:close/>
                    <a:moveTo>
                      <a:pt x="3700" y="8"/>
                    </a:moveTo>
                    <a:cubicBezTo>
                      <a:pt x="3690" y="32"/>
                      <a:pt x="3673" y="55"/>
                      <a:pt x="3649" y="72"/>
                    </a:cubicBezTo>
                    <a:cubicBezTo>
                      <a:pt x="3569" y="152"/>
                      <a:pt x="3426" y="188"/>
                      <a:pt x="3328" y="232"/>
                    </a:cubicBezTo>
                    <a:cubicBezTo>
                      <a:pt x="3167" y="303"/>
                      <a:pt x="3007" y="375"/>
                      <a:pt x="2837" y="437"/>
                    </a:cubicBezTo>
                    <a:cubicBezTo>
                      <a:pt x="2962" y="419"/>
                      <a:pt x="3087" y="402"/>
                      <a:pt x="3212" y="402"/>
                    </a:cubicBezTo>
                    <a:cubicBezTo>
                      <a:pt x="3007" y="518"/>
                      <a:pt x="2775" y="598"/>
                      <a:pt x="2552" y="678"/>
                    </a:cubicBezTo>
                    <a:lnTo>
                      <a:pt x="2177" y="812"/>
                    </a:lnTo>
                    <a:cubicBezTo>
                      <a:pt x="2427" y="812"/>
                      <a:pt x="2677" y="785"/>
                      <a:pt x="2926" y="750"/>
                    </a:cubicBezTo>
                    <a:lnTo>
                      <a:pt x="2926" y="750"/>
                    </a:lnTo>
                    <a:cubicBezTo>
                      <a:pt x="2793" y="821"/>
                      <a:pt x="2650" y="866"/>
                      <a:pt x="2507" y="901"/>
                    </a:cubicBezTo>
                    <a:cubicBezTo>
                      <a:pt x="2266" y="973"/>
                      <a:pt x="2025" y="1044"/>
                      <a:pt x="1776" y="1115"/>
                    </a:cubicBezTo>
                    <a:cubicBezTo>
                      <a:pt x="1902" y="1139"/>
                      <a:pt x="2028" y="1150"/>
                      <a:pt x="2154" y="1150"/>
                    </a:cubicBezTo>
                    <a:cubicBezTo>
                      <a:pt x="2312" y="1150"/>
                      <a:pt x="2469" y="1132"/>
                      <a:pt x="2623" y="1097"/>
                    </a:cubicBezTo>
                    <a:lnTo>
                      <a:pt x="2623" y="1097"/>
                    </a:lnTo>
                    <a:cubicBezTo>
                      <a:pt x="2195" y="1267"/>
                      <a:pt x="1695" y="1320"/>
                      <a:pt x="1231" y="1356"/>
                    </a:cubicBezTo>
                    <a:cubicBezTo>
                      <a:pt x="1416" y="1401"/>
                      <a:pt x="1606" y="1418"/>
                      <a:pt x="1796" y="1418"/>
                    </a:cubicBezTo>
                    <a:cubicBezTo>
                      <a:pt x="1945" y="1418"/>
                      <a:pt x="2094" y="1408"/>
                      <a:pt x="2240" y="1392"/>
                    </a:cubicBezTo>
                    <a:lnTo>
                      <a:pt x="2240" y="1392"/>
                    </a:lnTo>
                    <a:cubicBezTo>
                      <a:pt x="1927" y="1490"/>
                      <a:pt x="1597" y="1561"/>
                      <a:pt x="1267" y="1606"/>
                    </a:cubicBezTo>
                    <a:cubicBezTo>
                      <a:pt x="1499" y="1642"/>
                      <a:pt x="1731" y="1642"/>
                      <a:pt x="1972" y="1651"/>
                    </a:cubicBezTo>
                    <a:cubicBezTo>
                      <a:pt x="1579" y="1775"/>
                      <a:pt x="1169" y="1856"/>
                      <a:pt x="759" y="1927"/>
                    </a:cubicBezTo>
                    <a:cubicBezTo>
                      <a:pt x="888" y="1945"/>
                      <a:pt x="1018" y="1954"/>
                      <a:pt x="1146" y="1954"/>
                    </a:cubicBezTo>
                    <a:cubicBezTo>
                      <a:pt x="1337" y="1954"/>
                      <a:pt x="1527" y="1934"/>
                      <a:pt x="1713" y="1891"/>
                    </a:cubicBezTo>
                    <a:lnTo>
                      <a:pt x="1713" y="1891"/>
                    </a:lnTo>
                    <a:cubicBezTo>
                      <a:pt x="1428" y="1972"/>
                      <a:pt x="1151" y="2070"/>
                      <a:pt x="875" y="2168"/>
                    </a:cubicBezTo>
                    <a:cubicBezTo>
                      <a:pt x="1080" y="2159"/>
                      <a:pt x="1285" y="2150"/>
                      <a:pt x="1481" y="2132"/>
                    </a:cubicBezTo>
                    <a:lnTo>
                      <a:pt x="1481" y="2132"/>
                    </a:lnTo>
                    <a:cubicBezTo>
                      <a:pt x="1133" y="2293"/>
                      <a:pt x="785" y="2436"/>
                      <a:pt x="420" y="2552"/>
                    </a:cubicBezTo>
                    <a:cubicBezTo>
                      <a:pt x="696" y="2525"/>
                      <a:pt x="964" y="2453"/>
                      <a:pt x="1240" y="2391"/>
                    </a:cubicBezTo>
                    <a:lnTo>
                      <a:pt x="1240" y="2391"/>
                    </a:lnTo>
                    <a:cubicBezTo>
                      <a:pt x="1062" y="2552"/>
                      <a:pt x="857" y="2685"/>
                      <a:pt x="625" y="2766"/>
                    </a:cubicBezTo>
                    <a:cubicBezTo>
                      <a:pt x="545" y="2792"/>
                      <a:pt x="455" y="2819"/>
                      <a:pt x="402" y="2882"/>
                    </a:cubicBezTo>
                    <a:lnTo>
                      <a:pt x="982" y="2721"/>
                    </a:lnTo>
                    <a:lnTo>
                      <a:pt x="982" y="2721"/>
                    </a:lnTo>
                    <a:cubicBezTo>
                      <a:pt x="723" y="2864"/>
                      <a:pt x="455" y="3007"/>
                      <a:pt x="197" y="3149"/>
                    </a:cubicBezTo>
                    <a:cubicBezTo>
                      <a:pt x="402" y="3096"/>
                      <a:pt x="607" y="3042"/>
                      <a:pt x="803" y="2971"/>
                    </a:cubicBezTo>
                    <a:lnTo>
                      <a:pt x="803" y="2971"/>
                    </a:lnTo>
                    <a:lnTo>
                      <a:pt x="0" y="3729"/>
                    </a:lnTo>
                    <a:cubicBezTo>
                      <a:pt x="179" y="3640"/>
                      <a:pt x="348" y="3551"/>
                      <a:pt x="518" y="3453"/>
                    </a:cubicBezTo>
                    <a:cubicBezTo>
                      <a:pt x="714" y="3354"/>
                      <a:pt x="901" y="3247"/>
                      <a:pt x="1062" y="3105"/>
                    </a:cubicBezTo>
                    <a:lnTo>
                      <a:pt x="1062" y="3105"/>
                    </a:lnTo>
                    <a:cubicBezTo>
                      <a:pt x="1026" y="3185"/>
                      <a:pt x="973" y="3292"/>
                      <a:pt x="919" y="3372"/>
                    </a:cubicBezTo>
                    <a:cubicBezTo>
                      <a:pt x="1071" y="3230"/>
                      <a:pt x="1196" y="3078"/>
                      <a:pt x="1303" y="2908"/>
                    </a:cubicBezTo>
                    <a:lnTo>
                      <a:pt x="1303" y="2908"/>
                    </a:lnTo>
                    <a:cubicBezTo>
                      <a:pt x="1276" y="3024"/>
                      <a:pt x="1240" y="3140"/>
                      <a:pt x="1187" y="3247"/>
                    </a:cubicBezTo>
                    <a:cubicBezTo>
                      <a:pt x="1330" y="3078"/>
                      <a:pt x="1446" y="2882"/>
                      <a:pt x="1517" y="2676"/>
                    </a:cubicBezTo>
                    <a:lnTo>
                      <a:pt x="1517" y="2676"/>
                    </a:lnTo>
                    <a:lnTo>
                      <a:pt x="1481" y="3051"/>
                    </a:lnTo>
                    <a:cubicBezTo>
                      <a:pt x="1588" y="2864"/>
                      <a:pt x="1669" y="2650"/>
                      <a:pt x="1704" y="2436"/>
                    </a:cubicBezTo>
                    <a:cubicBezTo>
                      <a:pt x="1722" y="2623"/>
                      <a:pt x="1722" y="2819"/>
                      <a:pt x="1713" y="3007"/>
                    </a:cubicBezTo>
                    <a:cubicBezTo>
                      <a:pt x="1838" y="2766"/>
                      <a:pt x="1901" y="2498"/>
                      <a:pt x="1963" y="2222"/>
                    </a:cubicBezTo>
                    <a:cubicBezTo>
                      <a:pt x="1972" y="2400"/>
                      <a:pt x="1981" y="2578"/>
                      <a:pt x="1999" y="2748"/>
                    </a:cubicBezTo>
                    <a:cubicBezTo>
                      <a:pt x="2052" y="2721"/>
                      <a:pt x="2070" y="2650"/>
                      <a:pt x="2079" y="2587"/>
                    </a:cubicBezTo>
                    <a:cubicBezTo>
                      <a:pt x="2115" y="2409"/>
                      <a:pt x="2150" y="2230"/>
                      <a:pt x="2186" y="2052"/>
                    </a:cubicBezTo>
                    <a:cubicBezTo>
                      <a:pt x="2231" y="2204"/>
                      <a:pt x="2257" y="2364"/>
                      <a:pt x="2266" y="2525"/>
                    </a:cubicBezTo>
                    <a:cubicBezTo>
                      <a:pt x="2320" y="2498"/>
                      <a:pt x="2338" y="2427"/>
                      <a:pt x="2338" y="2364"/>
                    </a:cubicBezTo>
                    <a:cubicBezTo>
                      <a:pt x="2356" y="2195"/>
                      <a:pt x="2373" y="2016"/>
                      <a:pt x="2391" y="1847"/>
                    </a:cubicBezTo>
                    <a:cubicBezTo>
                      <a:pt x="2427" y="1998"/>
                      <a:pt x="2454" y="2114"/>
                      <a:pt x="2463" y="2266"/>
                    </a:cubicBezTo>
                    <a:cubicBezTo>
                      <a:pt x="2507" y="2186"/>
                      <a:pt x="2525" y="2106"/>
                      <a:pt x="2534" y="2016"/>
                    </a:cubicBezTo>
                    <a:cubicBezTo>
                      <a:pt x="2561" y="1865"/>
                      <a:pt x="2579" y="1713"/>
                      <a:pt x="2587" y="1561"/>
                    </a:cubicBezTo>
                    <a:cubicBezTo>
                      <a:pt x="2605" y="1749"/>
                      <a:pt x="2623" y="1936"/>
                      <a:pt x="2632" y="2123"/>
                    </a:cubicBezTo>
                    <a:cubicBezTo>
                      <a:pt x="2775" y="1811"/>
                      <a:pt x="2828" y="1481"/>
                      <a:pt x="2873" y="1151"/>
                    </a:cubicBezTo>
                    <a:lnTo>
                      <a:pt x="2873" y="1151"/>
                    </a:lnTo>
                    <a:cubicBezTo>
                      <a:pt x="2864" y="1383"/>
                      <a:pt x="2855" y="1615"/>
                      <a:pt x="2837" y="1847"/>
                    </a:cubicBezTo>
                    <a:cubicBezTo>
                      <a:pt x="2998" y="1526"/>
                      <a:pt x="3087" y="1160"/>
                      <a:pt x="3167" y="803"/>
                    </a:cubicBezTo>
                    <a:lnTo>
                      <a:pt x="3167" y="803"/>
                    </a:lnTo>
                    <a:cubicBezTo>
                      <a:pt x="3141" y="1044"/>
                      <a:pt x="3123" y="1285"/>
                      <a:pt x="3096" y="1526"/>
                    </a:cubicBezTo>
                    <a:cubicBezTo>
                      <a:pt x="3265" y="1196"/>
                      <a:pt x="3364" y="839"/>
                      <a:pt x="3390" y="473"/>
                    </a:cubicBezTo>
                    <a:lnTo>
                      <a:pt x="3390" y="473"/>
                    </a:lnTo>
                    <a:cubicBezTo>
                      <a:pt x="3390" y="669"/>
                      <a:pt x="3373" y="866"/>
                      <a:pt x="3355" y="1062"/>
                    </a:cubicBezTo>
                    <a:cubicBezTo>
                      <a:pt x="3417" y="892"/>
                      <a:pt x="3480" y="714"/>
                      <a:pt x="3542" y="535"/>
                    </a:cubicBezTo>
                    <a:cubicBezTo>
                      <a:pt x="3604" y="360"/>
                      <a:pt x="3639" y="175"/>
                      <a:pt x="3700" y="8"/>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
              <p:cNvSpPr/>
              <p:nvPr/>
            </p:nvSpPr>
            <p:spPr>
              <a:xfrm>
                <a:off x="5272767" y="1029313"/>
                <a:ext cx="354190" cy="365954"/>
              </a:xfrm>
              <a:custGeom>
                <a:rect b="b" l="l" r="r" t="t"/>
                <a:pathLst>
                  <a:path extrusionOk="0" h="3614" w="3498">
                    <a:moveTo>
                      <a:pt x="3498" y="0"/>
                    </a:moveTo>
                    <a:lnTo>
                      <a:pt x="3498" y="0"/>
                    </a:lnTo>
                    <a:cubicBezTo>
                      <a:pt x="3492" y="8"/>
                      <a:pt x="3486" y="16"/>
                      <a:pt x="3480" y="24"/>
                    </a:cubicBezTo>
                    <a:lnTo>
                      <a:pt x="3480" y="24"/>
                    </a:lnTo>
                    <a:cubicBezTo>
                      <a:pt x="3486" y="16"/>
                      <a:pt x="3492" y="8"/>
                      <a:pt x="3498" y="0"/>
                    </a:cubicBezTo>
                    <a:close/>
                    <a:moveTo>
                      <a:pt x="3480" y="24"/>
                    </a:moveTo>
                    <a:cubicBezTo>
                      <a:pt x="2485" y="1362"/>
                      <a:pt x="1313" y="2576"/>
                      <a:pt x="1" y="3613"/>
                    </a:cubicBezTo>
                    <a:cubicBezTo>
                      <a:pt x="1045" y="3167"/>
                      <a:pt x="1803" y="2284"/>
                      <a:pt x="2517" y="1401"/>
                    </a:cubicBezTo>
                    <a:cubicBezTo>
                      <a:pt x="2885" y="927"/>
                      <a:pt x="3124" y="505"/>
                      <a:pt x="3480" y="2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08" name="Google Shape;208;p3"/>
          <p:cNvGrpSpPr/>
          <p:nvPr/>
        </p:nvGrpSpPr>
        <p:grpSpPr>
          <a:xfrm>
            <a:off x="4929943" y="3232319"/>
            <a:ext cx="5205380" cy="3055952"/>
            <a:chOff x="4929943" y="3232319"/>
            <a:chExt cx="5205380" cy="3055952"/>
          </a:xfrm>
        </p:grpSpPr>
        <p:grpSp>
          <p:nvGrpSpPr>
            <p:cNvPr id="209" name="Google Shape;209;p3"/>
            <p:cNvGrpSpPr/>
            <p:nvPr/>
          </p:nvGrpSpPr>
          <p:grpSpPr>
            <a:xfrm rot="4161106">
              <a:off x="6904948" y="4028046"/>
              <a:ext cx="1600055" cy="2235038"/>
              <a:chOff x="3996441" y="87120"/>
              <a:chExt cx="849227" cy="1186243"/>
            </a:xfrm>
          </p:grpSpPr>
          <p:sp>
            <p:nvSpPr>
              <p:cNvPr id="210" name="Google Shape;210;p3"/>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1" name="Google Shape;221;p3"/>
            <p:cNvGrpSpPr/>
            <p:nvPr/>
          </p:nvGrpSpPr>
          <p:grpSpPr>
            <a:xfrm rot="-2848678">
              <a:off x="5571582" y="3648579"/>
              <a:ext cx="1600012" cy="2234977"/>
              <a:chOff x="3996441" y="87120"/>
              <a:chExt cx="849227" cy="1186243"/>
            </a:xfrm>
          </p:grpSpPr>
          <p:sp>
            <p:nvSpPr>
              <p:cNvPr id="222" name="Google Shape;222;p3"/>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3" name="Google Shape;233;p3"/>
            <p:cNvGrpSpPr/>
            <p:nvPr/>
          </p:nvGrpSpPr>
          <p:grpSpPr>
            <a:xfrm rot="4161106">
              <a:off x="7775798" y="4028046"/>
              <a:ext cx="1600055" cy="2235038"/>
              <a:chOff x="3996441" y="87120"/>
              <a:chExt cx="849227" cy="1186243"/>
            </a:xfrm>
          </p:grpSpPr>
          <p:sp>
            <p:nvSpPr>
              <p:cNvPr id="234" name="Google Shape;234;p3"/>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5" name="Google Shape;245;p3"/>
            <p:cNvGrpSpPr/>
            <p:nvPr/>
          </p:nvGrpSpPr>
          <p:grpSpPr>
            <a:xfrm rot="-1356785">
              <a:off x="8269038" y="3408409"/>
              <a:ext cx="1428399" cy="2563344"/>
              <a:chOff x="8268108" y="675218"/>
              <a:chExt cx="422841" cy="758842"/>
            </a:xfrm>
          </p:grpSpPr>
          <p:sp>
            <p:nvSpPr>
              <p:cNvPr id="246" name="Google Shape;246;p3"/>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0" name="Google Shape;250;p3"/>
            <p:cNvGrpSpPr/>
            <p:nvPr/>
          </p:nvGrpSpPr>
          <p:grpSpPr>
            <a:xfrm>
              <a:off x="4929943" y="3960550"/>
              <a:ext cx="1277621" cy="1459061"/>
              <a:chOff x="7040587" y="1131380"/>
              <a:chExt cx="470735" cy="537586"/>
            </a:xfrm>
          </p:grpSpPr>
          <p:sp>
            <p:nvSpPr>
              <p:cNvPr id="251" name="Google Shape;251;p3"/>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5" name="Google Shape;255;p3"/>
          <p:cNvGrpSpPr/>
          <p:nvPr/>
        </p:nvGrpSpPr>
        <p:grpSpPr>
          <a:xfrm>
            <a:off x="-1835487" y="2634775"/>
            <a:ext cx="3670968" cy="3938665"/>
            <a:chOff x="-1793949" y="2571762"/>
            <a:chExt cx="3670968" cy="3938665"/>
          </a:xfrm>
        </p:grpSpPr>
        <p:grpSp>
          <p:nvGrpSpPr>
            <p:cNvPr id="256" name="Google Shape;256;p3"/>
            <p:cNvGrpSpPr/>
            <p:nvPr/>
          </p:nvGrpSpPr>
          <p:grpSpPr>
            <a:xfrm rot="-3689794">
              <a:off x="-1743677" y="4136007"/>
              <a:ext cx="2605749" cy="1664564"/>
              <a:chOff x="5669385" y="-152150"/>
              <a:chExt cx="1383042" cy="883494"/>
            </a:xfrm>
          </p:grpSpPr>
          <p:sp>
            <p:nvSpPr>
              <p:cNvPr id="257" name="Google Shape;257;p3"/>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4" name="Google Shape;264;p3"/>
            <p:cNvGrpSpPr/>
            <p:nvPr/>
          </p:nvGrpSpPr>
          <p:grpSpPr>
            <a:xfrm rot="-3966003">
              <a:off x="-13438" y="4627989"/>
              <a:ext cx="1643007" cy="1610336"/>
              <a:chOff x="4785930" y="1655991"/>
              <a:chExt cx="579077" cy="567562"/>
            </a:xfrm>
          </p:grpSpPr>
          <p:sp>
            <p:nvSpPr>
              <p:cNvPr id="265" name="Google Shape;265;p3"/>
              <p:cNvSpPr/>
              <p:nvPr/>
            </p:nvSpPr>
            <p:spPr>
              <a:xfrm>
                <a:off x="4785930" y="1655991"/>
                <a:ext cx="579077" cy="567562"/>
              </a:xfrm>
              <a:custGeom>
                <a:rect b="b" l="l" r="r" t="t"/>
                <a:pathLst>
                  <a:path extrusionOk="0" h="5605" w="5719">
                    <a:moveTo>
                      <a:pt x="938" y="0"/>
                    </a:moveTo>
                    <a:cubicBezTo>
                      <a:pt x="910" y="0"/>
                      <a:pt x="883" y="1"/>
                      <a:pt x="857" y="3"/>
                    </a:cubicBezTo>
                    <a:cubicBezTo>
                      <a:pt x="536" y="29"/>
                      <a:pt x="214" y="119"/>
                      <a:pt x="0" y="359"/>
                    </a:cubicBezTo>
                    <a:cubicBezTo>
                      <a:pt x="102" y="277"/>
                      <a:pt x="227" y="241"/>
                      <a:pt x="356" y="241"/>
                    </a:cubicBezTo>
                    <a:cubicBezTo>
                      <a:pt x="579" y="241"/>
                      <a:pt x="815" y="348"/>
                      <a:pt x="973" y="511"/>
                    </a:cubicBezTo>
                    <a:cubicBezTo>
                      <a:pt x="1223" y="770"/>
                      <a:pt x="1347" y="1135"/>
                      <a:pt x="1490" y="1466"/>
                    </a:cubicBezTo>
                    <a:cubicBezTo>
                      <a:pt x="2079" y="2866"/>
                      <a:pt x="3185" y="3981"/>
                      <a:pt x="4318" y="4989"/>
                    </a:cubicBezTo>
                    <a:cubicBezTo>
                      <a:pt x="4541" y="5186"/>
                      <a:pt x="4764" y="5382"/>
                      <a:pt x="4943" y="5605"/>
                    </a:cubicBezTo>
                    <a:cubicBezTo>
                      <a:pt x="5201" y="4731"/>
                      <a:pt x="5433" y="3856"/>
                      <a:pt x="5603" y="2955"/>
                    </a:cubicBezTo>
                    <a:cubicBezTo>
                      <a:pt x="5665" y="2634"/>
                      <a:pt x="5719" y="2304"/>
                      <a:pt x="5638" y="1983"/>
                    </a:cubicBezTo>
                    <a:cubicBezTo>
                      <a:pt x="5576" y="1733"/>
                      <a:pt x="5433" y="1519"/>
                      <a:pt x="5273" y="1314"/>
                    </a:cubicBezTo>
                    <a:cubicBezTo>
                      <a:pt x="4871" y="797"/>
                      <a:pt x="4336" y="359"/>
                      <a:pt x="3711" y="145"/>
                    </a:cubicBezTo>
                    <a:cubicBezTo>
                      <a:pt x="3446" y="54"/>
                      <a:pt x="3165" y="7"/>
                      <a:pt x="2886" y="7"/>
                    </a:cubicBezTo>
                    <a:cubicBezTo>
                      <a:pt x="2507" y="7"/>
                      <a:pt x="2131" y="94"/>
                      <a:pt x="1802" y="279"/>
                    </a:cubicBezTo>
                    <a:cubicBezTo>
                      <a:pt x="1573" y="91"/>
                      <a:pt x="1239" y="0"/>
                      <a:pt x="9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
              <p:cNvSpPr/>
              <p:nvPr/>
            </p:nvSpPr>
            <p:spPr>
              <a:xfrm>
                <a:off x="4785930" y="1655991"/>
                <a:ext cx="502326" cy="567562"/>
              </a:xfrm>
              <a:custGeom>
                <a:rect b="b" l="l" r="r" t="t"/>
                <a:pathLst>
                  <a:path extrusionOk="0" h="5605" w="4961">
                    <a:moveTo>
                      <a:pt x="938" y="0"/>
                    </a:moveTo>
                    <a:cubicBezTo>
                      <a:pt x="910" y="0"/>
                      <a:pt x="883" y="1"/>
                      <a:pt x="857" y="3"/>
                    </a:cubicBezTo>
                    <a:cubicBezTo>
                      <a:pt x="536" y="29"/>
                      <a:pt x="214" y="119"/>
                      <a:pt x="0" y="359"/>
                    </a:cubicBezTo>
                    <a:cubicBezTo>
                      <a:pt x="102" y="277"/>
                      <a:pt x="227" y="241"/>
                      <a:pt x="356" y="241"/>
                    </a:cubicBezTo>
                    <a:cubicBezTo>
                      <a:pt x="579" y="241"/>
                      <a:pt x="815" y="348"/>
                      <a:pt x="973" y="511"/>
                    </a:cubicBezTo>
                    <a:cubicBezTo>
                      <a:pt x="1223" y="770"/>
                      <a:pt x="1347" y="1135"/>
                      <a:pt x="1490" y="1466"/>
                    </a:cubicBezTo>
                    <a:cubicBezTo>
                      <a:pt x="2079" y="2866"/>
                      <a:pt x="3185" y="3981"/>
                      <a:pt x="4318" y="4989"/>
                    </a:cubicBezTo>
                    <a:cubicBezTo>
                      <a:pt x="4541" y="5186"/>
                      <a:pt x="4764" y="5382"/>
                      <a:pt x="4943" y="5605"/>
                    </a:cubicBezTo>
                    <a:cubicBezTo>
                      <a:pt x="4952" y="5596"/>
                      <a:pt x="4952" y="5587"/>
                      <a:pt x="4960" y="5569"/>
                    </a:cubicBezTo>
                    <a:cubicBezTo>
                      <a:pt x="4916" y="5489"/>
                      <a:pt x="4880" y="5400"/>
                      <a:pt x="4844" y="5319"/>
                    </a:cubicBezTo>
                    <a:cubicBezTo>
                      <a:pt x="4532" y="4561"/>
                      <a:pt x="4220" y="3803"/>
                      <a:pt x="4095" y="3000"/>
                    </a:cubicBezTo>
                    <a:cubicBezTo>
                      <a:pt x="4059" y="2777"/>
                      <a:pt x="4033" y="2554"/>
                      <a:pt x="3970" y="2340"/>
                    </a:cubicBezTo>
                    <a:cubicBezTo>
                      <a:pt x="3863" y="1965"/>
                      <a:pt x="3631" y="1644"/>
                      <a:pt x="3399" y="1341"/>
                    </a:cubicBezTo>
                    <a:cubicBezTo>
                      <a:pt x="3212" y="1109"/>
                      <a:pt x="3025" y="886"/>
                      <a:pt x="2810" y="689"/>
                    </a:cubicBezTo>
                    <a:cubicBezTo>
                      <a:pt x="2570" y="475"/>
                      <a:pt x="2293" y="306"/>
                      <a:pt x="2008" y="181"/>
                    </a:cubicBezTo>
                    <a:cubicBezTo>
                      <a:pt x="1936" y="208"/>
                      <a:pt x="1865" y="243"/>
                      <a:pt x="1802" y="279"/>
                    </a:cubicBezTo>
                    <a:cubicBezTo>
                      <a:pt x="1573" y="91"/>
                      <a:pt x="1239" y="0"/>
                      <a:pt x="93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
              <p:cNvSpPr/>
              <p:nvPr/>
            </p:nvSpPr>
            <p:spPr>
              <a:xfrm>
                <a:off x="4938522" y="1668648"/>
                <a:ext cx="393983" cy="515211"/>
              </a:xfrm>
              <a:custGeom>
                <a:rect b="b" l="l" r="r" t="t"/>
                <a:pathLst>
                  <a:path extrusionOk="0" h="5088" w="3891">
                    <a:moveTo>
                      <a:pt x="1693" y="1"/>
                    </a:moveTo>
                    <a:cubicBezTo>
                      <a:pt x="1228" y="1"/>
                      <a:pt x="603" y="196"/>
                      <a:pt x="492" y="225"/>
                    </a:cubicBezTo>
                    <a:cubicBezTo>
                      <a:pt x="482" y="228"/>
                      <a:pt x="473" y="229"/>
                      <a:pt x="463" y="229"/>
                    </a:cubicBezTo>
                    <a:cubicBezTo>
                      <a:pt x="392" y="229"/>
                      <a:pt x="322" y="174"/>
                      <a:pt x="251" y="127"/>
                    </a:cubicBezTo>
                    <a:cubicBezTo>
                      <a:pt x="215" y="105"/>
                      <a:pt x="168" y="89"/>
                      <a:pt x="125" y="89"/>
                    </a:cubicBezTo>
                    <a:cubicBezTo>
                      <a:pt x="81" y="89"/>
                      <a:pt x="41" y="105"/>
                      <a:pt x="19" y="145"/>
                    </a:cubicBezTo>
                    <a:cubicBezTo>
                      <a:pt x="1" y="172"/>
                      <a:pt x="1" y="208"/>
                      <a:pt x="1" y="243"/>
                    </a:cubicBezTo>
                    <a:lnTo>
                      <a:pt x="46" y="1002"/>
                    </a:lnTo>
                    <a:cubicBezTo>
                      <a:pt x="108" y="761"/>
                      <a:pt x="162" y="520"/>
                      <a:pt x="188" y="279"/>
                    </a:cubicBezTo>
                    <a:cubicBezTo>
                      <a:pt x="313" y="413"/>
                      <a:pt x="313" y="618"/>
                      <a:pt x="304" y="796"/>
                    </a:cubicBezTo>
                    <a:cubicBezTo>
                      <a:pt x="295" y="1064"/>
                      <a:pt x="286" y="1323"/>
                      <a:pt x="278" y="1590"/>
                    </a:cubicBezTo>
                    <a:lnTo>
                      <a:pt x="759" y="511"/>
                    </a:lnTo>
                    <a:lnTo>
                      <a:pt x="759" y="511"/>
                    </a:lnTo>
                    <a:cubicBezTo>
                      <a:pt x="679" y="975"/>
                      <a:pt x="590" y="1430"/>
                      <a:pt x="581" y="1903"/>
                    </a:cubicBezTo>
                    <a:lnTo>
                      <a:pt x="982" y="841"/>
                    </a:lnTo>
                    <a:lnTo>
                      <a:pt x="982" y="841"/>
                    </a:lnTo>
                    <a:cubicBezTo>
                      <a:pt x="911" y="1341"/>
                      <a:pt x="884" y="1840"/>
                      <a:pt x="920" y="2349"/>
                    </a:cubicBezTo>
                    <a:cubicBezTo>
                      <a:pt x="956" y="1903"/>
                      <a:pt x="1009" y="1448"/>
                      <a:pt x="1232" y="1064"/>
                    </a:cubicBezTo>
                    <a:lnTo>
                      <a:pt x="1232" y="1064"/>
                    </a:lnTo>
                    <a:cubicBezTo>
                      <a:pt x="1125" y="1555"/>
                      <a:pt x="1089" y="2054"/>
                      <a:pt x="1116" y="2554"/>
                    </a:cubicBezTo>
                    <a:cubicBezTo>
                      <a:pt x="1161" y="2090"/>
                      <a:pt x="1321" y="1635"/>
                      <a:pt x="1589" y="1251"/>
                    </a:cubicBezTo>
                    <a:lnTo>
                      <a:pt x="1589" y="1251"/>
                    </a:lnTo>
                    <a:cubicBezTo>
                      <a:pt x="1446" y="1715"/>
                      <a:pt x="1348" y="2188"/>
                      <a:pt x="1303" y="2679"/>
                    </a:cubicBezTo>
                    <a:cubicBezTo>
                      <a:pt x="1402" y="2251"/>
                      <a:pt x="1607" y="1858"/>
                      <a:pt x="1883" y="1519"/>
                    </a:cubicBezTo>
                    <a:lnTo>
                      <a:pt x="1883" y="1519"/>
                    </a:lnTo>
                    <a:cubicBezTo>
                      <a:pt x="1678" y="1929"/>
                      <a:pt x="1535" y="2366"/>
                      <a:pt x="1455" y="2813"/>
                    </a:cubicBezTo>
                    <a:cubicBezTo>
                      <a:pt x="1616" y="2465"/>
                      <a:pt x="1857" y="2135"/>
                      <a:pt x="2142" y="1867"/>
                    </a:cubicBezTo>
                    <a:lnTo>
                      <a:pt x="2142" y="1867"/>
                    </a:lnTo>
                    <a:cubicBezTo>
                      <a:pt x="1937" y="2259"/>
                      <a:pt x="1785" y="2679"/>
                      <a:pt x="1696" y="3107"/>
                    </a:cubicBezTo>
                    <a:cubicBezTo>
                      <a:pt x="1848" y="2804"/>
                      <a:pt x="2035" y="2581"/>
                      <a:pt x="2249" y="2322"/>
                    </a:cubicBezTo>
                    <a:lnTo>
                      <a:pt x="2249" y="2322"/>
                    </a:lnTo>
                    <a:cubicBezTo>
                      <a:pt x="2133" y="2786"/>
                      <a:pt x="2062" y="3259"/>
                      <a:pt x="2026" y="3731"/>
                    </a:cubicBezTo>
                    <a:cubicBezTo>
                      <a:pt x="2106" y="3366"/>
                      <a:pt x="2231" y="3009"/>
                      <a:pt x="2383" y="2670"/>
                    </a:cubicBezTo>
                    <a:lnTo>
                      <a:pt x="2383" y="2670"/>
                    </a:lnTo>
                    <a:cubicBezTo>
                      <a:pt x="2374" y="2875"/>
                      <a:pt x="2356" y="3080"/>
                      <a:pt x="2356" y="3294"/>
                    </a:cubicBezTo>
                    <a:cubicBezTo>
                      <a:pt x="2347" y="3598"/>
                      <a:pt x="2347" y="3910"/>
                      <a:pt x="2463" y="4186"/>
                    </a:cubicBezTo>
                    <a:cubicBezTo>
                      <a:pt x="2499" y="3972"/>
                      <a:pt x="2535" y="3749"/>
                      <a:pt x="2570" y="3535"/>
                    </a:cubicBezTo>
                    <a:cubicBezTo>
                      <a:pt x="2615" y="3883"/>
                      <a:pt x="2722" y="4231"/>
                      <a:pt x="2865" y="4552"/>
                    </a:cubicBezTo>
                    <a:cubicBezTo>
                      <a:pt x="2874" y="4409"/>
                      <a:pt x="2882" y="4311"/>
                      <a:pt x="2891" y="4169"/>
                    </a:cubicBezTo>
                    <a:cubicBezTo>
                      <a:pt x="3043" y="4490"/>
                      <a:pt x="3221" y="4793"/>
                      <a:pt x="3409" y="5087"/>
                    </a:cubicBezTo>
                    <a:cubicBezTo>
                      <a:pt x="3177" y="4579"/>
                      <a:pt x="2990" y="4044"/>
                      <a:pt x="2856" y="3499"/>
                    </a:cubicBezTo>
                    <a:lnTo>
                      <a:pt x="2856" y="3499"/>
                    </a:lnTo>
                    <a:cubicBezTo>
                      <a:pt x="3061" y="3928"/>
                      <a:pt x="3266" y="4356"/>
                      <a:pt x="3480" y="4784"/>
                    </a:cubicBezTo>
                    <a:cubicBezTo>
                      <a:pt x="3257" y="4169"/>
                      <a:pt x="3106" y="3526"/>
                      <a:pt x="2954" y="2893"/>
                    </a:cubicBezTo>
                    <a:lnTo>
                      <a:pt x="2954" y="2893"/>
                    </a:lnTo>
                    <a:cubicBezTo>
                      <a:pt x="3141" y="3160"/>
                      <a:pt x="3337" y="3419"/>
                      <a:pt x="3525" y="3687"/>
                    </a:cubicBezTo>
                    <a:cubicBezTo>
                      <a:pt x="3213" y="3143"/>
                      <a:pt x="2954" y="2581"/>
                      <a:pt x="2749" y="1992"/>
                    </a:cubicBezTo>
                    <a:lnTo>
                      <a:pt x="2749" y="1992"/>
                    </a:lnTo>
                    <a:cubicBezTo>
                      <a:pt x="3052" y="2402"/>
                      <a:pt x="3391" y="2786"/>
                      <a:pt x="3748" y="3143"/>
                    </a:cubicBezTo>
                    <a:cubicBezTo>
                      <a:pt x="3400" y="2625"/>
                      <a:pt x="3088" y="2081"/>
                      <a:pt x="2802" y="1519"/>
                    </a:cubicBezTo>
                    <a:lnTo>
                      <a:pt x="2802" y="1519"/>
                    </a:lnTo>
                    <a:cubicBezTo>
                      <a:pt x="3177" y="1831"/>
                      <a:pt x="3560" y="2143"/>
                      <a:pt x="3891" y="2509"/>
                    </a:cubicBezTo>
                    <a:cubicBezTo>
                      <a:pt x="3596" y="1733"/>
                      <a:pt x="2972" y="1100"/>
                      <a:pt x="2213" y="787"/>
                    </a:cubicBezTo>
                    <a:lnTo>
                      <a:pt x="2213" y="787"/>
                    </a:lnTo>
                    <a:cubicBezTo>
                      <a:pt x="2802" y="1002"/>
                      <a:pt x="3346" y="1332"/>
                      <a:pt x="3801" y="1769"/>
                    </a:cubicBezTo>
                    <a:cubicBezTo>
                      <a:pt x="3266" y="912"/>
                      <a:pt x="2329" y="324"/>
                      <a:pt x="1330" y="217"/>
                    </a:cubicBezTo>
                    <a:cubicBezTo>
                      <a:pt x="1358" y="216"/>
                      <a:pt x="1385" y="215"/>
                      <a:pt x="1413" y="215"/>
                    </a:cubicBezTo>
                    <a:cubicBezTo>
                      <a:pt x="2019" y="215"/>
                      <a:pt x="2629" y="402"/>
                      <a:pt x="3132" y="752"/>
                    </a:cubicBezTo>
                    <a:cubicBezTo>
                      <a:pt x="2847" y="386"/>
                      <a:pt x="2410" y="154"/>
                      <a:pt x="1955" y="29"/>
                    </a:cubicBezTo>
                    <a:cubicBezTo>
                      <a:pt x="1878" y="9"/>
                      <a:pt x="1789" y="1"/>
                      <a:pt x="1693"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
              <p:cNvSpPr/>
              <p:nvPr/>
            </p:nvSpPr>
            <p:spPr>
              <a:xfrm>
                <a:off x="4972038" y="1668850"/>
                <a:ext cx="293639" cy="491516"/>
              </a:xfrm>
              <a:custGeom>
                <a:rect b="b" l="l" r="r" t="t"/>
                <a:pathLst>
                  <a:path extrusionOk="0" h="4854" w="2900">
                    <a:moveTo>
                      <a:pt x="303" y="0"/>
                    </a:moveTo>
                    <a:cubicBezTo>
                      <a:pt x="205" y="36"/>
                      <a:pt x="98" y="81"/>
                      <a:pt x="0" y="134"/>
                    </a:cubicBezTo>
                    <a:cubicBezTo>
                      <a:pt x="651" y="357"/>
                      <a:pt x="1320" y="857"/>
                      <a:pt x="1677" y="1419"/>
                    </a:cubicBezTo>
                    <a:cubicBezTo>
                      <a:pt x="2328" y="2454"/>
                      <a:pt x="2275" y="3801"/>
                      <a:pt x="2899" y="4853"/>
                    </a:cubicBezTo>
                    <a:cubicBezTo>
                      <a:pt x="2462" y="3944"/>
                      <a:pt x="2551" y="2802"/>
                      <a:pt x="2150" y="1874"/>
                    </a:cubicBezTo>
                    <a:cubicBezTo>
                      <a:pt x="1793" y="1062"/>
                      <a:pt x="1088" y="464"/>
                      <a:pt x="3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9" name="Google Shape;269;p3"/>
            <p:cNvGrpSpPr/>
            <p:nvPr/>
          </p:nvGrpSpPr>
          <p:grpSpPr>
            <a:xfrm flipH="1">
              <a:off x="-932112" y="2571762"/>
              <a:ext cx="1483199" cy="2661789"/>
              <a:chOff x="8268108" y="675218"/>
              <a:chExt cx="422841" cy="758842"/>
            </a:xfrm>
          </p:grpSpPr>
          <p:sp>
            <p:nvSpPr>
              <p:cNvPr id="270" name="Google Shape;270;p3"/>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74" name="Google Shape;274;p3"/>
          <p:cNvGrpSpPr/>
          <p:nvPr/>
        </p:nvGrpSpPr>
        <p:grpSpPr>
          <a:xfrm>
            <a:off x="5426455" y="-1740837"/>
            <a:ext cx="4235759" cy="4386948"/>
            <a:chOff x="5426455" y="-1740837"/>
            <a:chExt cx="4235759" cy="4386948"/>
          </a:xfrm>
        </p:grpSpPr>
        <p:grpSp>
          <p:nvGrpSpPr>
            <p:cNvPr id="275" name="Google Shape;275;p3"/>
            <p:cNvGrpSpPr/>
            <p:nvPr/>
          </p:nvGrpSpPr>
          <p:grpSpPr>
            <a:xfrm rot="-10506802">
              <a:off x="7969855" y="346965"/>
              <a:ext cx="1600070" cy="2235058"/>
              <a:chOff x="3996441" y="87120"/>
              <a:chExt cx="849227" cy="1186243"/>
            </a:xfrm>
          </p:grpSpPr>
          <p:sp>
            <p:nvSpPr>
              <p:cNvPr id="276" name="Google Shape;276;p3"/>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3"/>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7" name="Google Shape;287;p3"/>
            <p:cNvGrpSpPr/>
            <p:nvPr/>
          </p:nvGrpSpPr>
          <p:grpSpPr>
            <a:xfrm rot="7110206">
              <a:off x="6257854" y="-1030993"/>
              <a:ext cx="2605749" cy="1664564"/>
              <a:chOff x="5669385" y="-152150"/>
              <a:chExt cx="1383042" cy="883494"/>
            </a:xfrm>
          </p:grpSpPr>
          <p:sp>
            <p:nvSpPr>
              <p:cNvPr id="288" name="Google Shape;288;p3"/>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5" name="Google Shape;295;p3"/>
            <p:cNvGrpSpPr/>
            <p:nvPr/>
          </p:nvGrpSpPr>
          <p:grpSpPr>
            <a:xfrm rot="660485">
              <a:off x="7961410" y="-192563"/>
              <a:ext cx="1228831" cy="1463923"/>
              <a:chOff x="5806687" y="1410545"/>
              <a:chExt cx="477012" cy="568271"/>
            </a:xfrm>
          </p:grpSpPr>
          <p:sp>
            <p:nvSpPr>
              <p:cNvPr id="296" name="Google Shape;296;p3"/>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0" name="Google Shape;300;p3"/>
            <p:cNvGrpSpPr/>
            <p:nvPr/>
          </p:nvGrpSpPr>
          <p:grpSpPr>
            <a:xfrm rot="5938483">
              <a:off x="5607899" y="-532728"/>
              <a:ext cx="1277634" cy="1459076"/>
              <a:chOff x="7040587" y="1131380"/>
              <a:chExt cx="470735" cy="537586"/>
            </a:xfrm>
          </p:grpSpPr>
          <p:sp>
            <p:nvSpPr>
              <p:cNvPr id="301" name="Google Shape;301;p3"/>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05" name="Google Shape;305;p3"/>
          <p:cNvSpPr/>
          <p:nvPr/>
        </p:nvSpPr>
        <p:spPr>
          <a:xfrm>
            <a:off x="-290832" y="2199795"/>
            <a:ext cx="892196" cy="371951"/>
          </a:xfrm>
          <a:custGeom>
            <a:rect b="b" l="l" r="r" t="t"/>
            <a:pathLst>
              <a:path extrusionOk="0" h="2202" w="5282">
                <a:moveTo>
                  <a:pt x="1874" y="1"/>
                </a:moveTo>
                <a:cubicBezTo>
                  <a:pt x="1844" y="1"/>
                  <a:pt x="1814" y="2"/>
                  <a:pt x="1785" y="6"/>
                </a:cubicBezTo>
                <a:cubicBezTo>
                  <a:pt x="1249" y="77"/>
                  <a:pt x="1231" y="461"/>
                  <a:pt x="919" y="773"/>
                </a:cubicBezTo>
                <a:cubicBezTo>
                  <a:pt x="705" y="987"/>
                  <a:pt x="366" y="1014"/>
                  <a:pt x="170" y="1246"/>
                </a:cubicBezTo>
                <a:cubicBezTo>
                  <a:pt x="18" y="1442"/>
                  <a:pt x="0" y="1745"/>
                  <a:pt x="152" y="1942"/>
                </a:cubicBezTo>
                <a:cubicBezTo>
                  <a:pt x="330" y="2165"/>
                  <a:pt x="652" y="2191"/>
                  <a:pt x="937" y="2200"/>
                </a:cubicBezTo>
                <a:cubicBezTo>
                  <a:pt x="993" y="2201"/>
                  <a:pt x="1049" y="2202"/>
                  <a:pt x="1105" y="2202"/>
                </a:cubicBezTo>
                <a:cubicBezTo>
                  <a:pt x="2369" y="2202"/>
                  <a:pt x="3624" y="2012"/>
                  <a:pt x="4871" y="1790"/>
                </a:cubicBezTo>
                <a:cubicBezTo>
                  <a:pt x="5014" y="1763"/>
                  <a:pt x="5183" y="1719"/>
                  <a:pt x="5246" y="1576"/>
                </a:cubicBezTo>
                <a:cubicBezTo>
                  <a:pt x="5282" y="1469"/>
                  <a:pt x="5237" y="1353"/>
                  <a:pt x="5175" y="1264"/>
                </a:cubicBezTo>
                <a:cubicBezTo>
                  <a:pt x="5014" y="1059"/>
                  <a:pt x="4737" y="969"/>
                  <a:pt x="4479" y="969"/>
                </a:cubicBezTo>
                <a:cubicBezTo>
                  <a:pt x="4220" y="978"/>
                  <a:pt x="3970" y="1059"/>
                  <a:pt x="3720" y="1139"/>
                </a:cubicBezTo>
                <a:cubicBezTo>
                  <a:pt x="3738" y="898"/>
                  <a:pt x="3587" y="657"/>
                  <a:pt x="3355" y="577"/>
                </a:cubicBezTo>
                <a:cubicBezTo>
                  <a:pt x="3297" y="556"/>
                  <a:pt x="3235" y="546"/>
                  <a:pt x="3174" y="546"/>
                </a:cubicBezTo>
                <a:cubicBezTo>
                  <a:pt x="2997" y="546"/>
                  <a:pt x="2818" y="628"/>
                  <a:pt x="2712" y="773"/>
                </a:cubicBezTo>
                <a:cubicBezTo>
                  <a:pt x="2721" y="348"/>
                  <a:pt x="2301" y="1"/>
                  <a:pt x="1874"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
          <p:cNvSpPr/>
          <p:nvPr/>
        </p:nvSpPr>
        <p:spPr>
          <a:xfrm>
            <a:off x="8430906" y="2851244"/>
            <a:ext cx="813820" cy="381072"/>
          </a:xfrm>
          <a:custGeom>
            <a:rect b="b" l="l" r="r" t="t"/>
            <a:pathLst>
              <a:path extrusionOk="0" h="2256" w="4818">
                <a:moveTo>
                  <a:pt x="1601" y="0"/>
                </a:moveTo>
                <a:cubicBezTo>
                  <a:pt x="1436" y="0"/>
                  <a:pt x="1268" y="46"/>
                  <a:pt x="1133" y="140"/>
                </a:cubicBezTo>
                <a:cubicBezTo>
                  <a:pt x="768" y="417"/>
                  <a:pt x="527" y="1246"/>
                  <a:pt x="821" y="1612"/>
                </a:cubicBezTo>
                <a:cubicBezTo>
                  <a:pt x="661" y="1621"/>
                  <a:pt x="491" y="1639"/>
                  <a:pt x="339" y="1683"/>
                </a:cubicBezTo>
                <a:cubicBezTo>
                  <a:pt x="232" y="1719"/>
                  <a:pt x="125" y="1764"/>
                  <a:pt x="63" y="1853"/>
                </a:cubicBezTo>
                <a:cubicBezTo>
                  <a:pt x="0" y="1933"/>
                  <a:pt x="0" y="2076"/>
                  <a:pt x="90" y="2138"/>
                </a:cubicBezTo>
                <a:cubicBezTo>
                  <a:pt x="134" y="2165"/>
                  <a:pt x="188" y="2174"/>
                  <a:pt x="241" y="2174"/>
                </a:cubicBezTo>
                <a:cubicBezTo>
                  <a:pt x="850" y="2229"/>
                  <a:pt x="1461" y="2256"/>
                  <a:pt x="2071" y="2256"/>
                </a:cubicBezTo>
                <a:cubicBezTo>
                  <a:pt x="2855" y="2256"/>
                  <a:pt x="3639" y="2211"/>
                  <a:pt x="4416" y="2120"/>
                </a:cubicBezTo>
                <a:cubicBezTo>
                  <a:pt x="4532" y="2112"/>
                  <a:pt x="4648" y="2094"/>
                  <a:pt x="4729" y="2013"/>
                </a:cubicBezTo>
                <a:cubicBezTo>
                  <a:pt x="4818" y="1915"/>
                  <a:pt x="4818" y="1755"/>
                  <a:pt x="4746" y="1639"/>
                </a:cubicBezTo>
                <a:cubicBezTo>
                  <a:pt x="4675" y="1532"/>
                  <a:pt x="4550" y="1460"/>
                  <a:pt x="4425" y="1407"/>
                </a:cubicBezTo>
                <a:cubicBezTo>
                  <a:pt x="4276" y="1350"/>
                  <a:pt x="4115" y="1321"/>
                  <a:pt x="3952" y="1321"/>
                </a:cubicBezTo>
                <a:cubicBezTo>
                  <a:pt x="3782" y="1321"/>
                  <a:pt x="3612" y="1352"/>
                  <a:pt x="3453" y="1416"/>
                </a:cubicBezTo>
                <a:cubicBezTo>
                  <a:pt x="3360" y="951"/>
                  <a:pt x="2916" y="674"/>
                  <a:pt x="2468" y="674"/>
                </a:cubicBezTo>
                <a:cubicBezTo>
                  <a:pt x="2401" y="674"/>
                  <a:pt x="2333" y="680"/>
                  <a:pt x="2266" y="693"/>
                </a:cubicBezTo>
                <a:cubicBezTo>
                  <a:pt x="2354" y="244"/>
                  <a:pt x="1984" y="0"/>
                  <a:pt x="1601"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
          <p:cNvSpPr/>
          <p:nvPr/>
        </p:nvSpPr>
        <p:spPr>
          <a:xfrm>
            <a:off x="3160718" y="4473970"/>
            <a:ext cx="892196" cy="371951"/>
          </a:xfrm>
          <a:custGeom>
            <a:rect b="b" l="l" r="r" t="t"/>
            <a:pathLst>
              <a:path extrusionOk="0" h="2202" w="5282">
                <a:moveTo>
                  <a:pt x="1874" y="1"/>
                </a:moveTo>
                <a:cubicBezTo>
                  <a:pt x="1844" y="1"/>
                  <a:pt x="1814" y="2"/>
                  <a:pt x="1785" y="6"/>
                </a:cubicBezTo>
                <a:cubicBezTo>
                  <a:pt x="1249" y="77"/>
                  <a:pt x="1231" y="461"/>
                  <a:pt x="919" y="773"/>
                </a:cubicBezTo>
                <a:cubicBezTo>
                  <a:pt x="705" y="987"/>
                  <a:pt x="366" y="1014"/>
                  <a:pt x="170" y="1246"/>
                </a:cubicBezTo>
                <a:cubicBezTo>
                  <a:pt x="18" y="1442"/>
                  <a:pt x="0" y="1745"/>
                  <a:pt x="152" y="1942"/>
                </a:cubicBezTo>
                <a:cubicBezTo>
                  <a:pt x="330" y="2165"/>
                  <a:pt x="652" y="2191"/>
                  <a:pt x="937" y="2200"/>
                </a:cubicBezTo>
                <a:cubicBezTo>
                  <a:pt x="993" y="2201"/>
                  <a:pt x="1049" y="2202"/>
                  <a:pt x="1105" y="2202"/>
                </a:cubicBezTo>
                <a:cubicBezTo>
                  <a:pt x="2369" y="2202"/>
                  <a:pt x="3624" y="2012"/>
                  <a:pt x="4871" y="1790"/>
                </a:cubicBezTo>
                <a:cubicBezTo>
                  <a:pt x="5014" y="1763"/>
                  <a:pt x="5183" y="1719"/>
                  <a:pt x="5246" y="1576"/>
                </a:cubicBezTo>
                <a:cubicBezTo>
                  <a:pt x="5282" y="1469"/>
                  <a:pt x="5237" y="1353"/>
                  <a:pt x="5175" y="1264"/>
                </a:cubicBezTo>
                <a:cubicBezTo>
                  <a:pt x="5014" y="1059"/>
                  <a:pt x="4737" y="969"/>
                  <a:pt x="4479" y="969"/>
                </a:cubicBezTo>
                <a:cubicBezTo>
                  <a:pt x="4220" y="978"/>
                  <a:pt x="3970" y="1059"/>
                  <a:pt x="3720" y="1139"/>
                </a:cubicBezTo>
                <a:cubicBezTo>
                  <a:pt x="3738" y="898"/>
                  <a:pt x="3587" y="657"/>
                  <a:pt x="3355" y="577"/>
                </a:cubicBezTo>
                <a:cubicBezTo>
                  <a:pt x="3297" y="556"/>
                  <a:pt x="3235" y="546"/>
                  <a:pt x="3174" y="546"/>
                </a:cubicBezTo>
                <a:cubicBezTo>
                  <a:pt x="2997" y="546"/>
                  <a:pt x="2818" y="628"/>
                  <a:pt x="2712" y="773"/>
                </a:cubicBezTo>
                <a:cubicBezTo>
                  <a:pt x="2721" y="348"/>
                  <a:pt x="2301" y="1"/>
                  <a:pt x="1874"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12_1_2">
    <p:spTree>
      <p:nvGrpSpPr>
        <p:cNvPr id="2463" name="Shape 2463"/>
        <p:cNvGrpSpPr/>
        <p:nvPr/>
      </p:nvGrpSpPr>
      <p:grpSpPr>
        <a:xfrm>
          <a:off x="0" y="0"/>
          <a:ext cx="0" cy="0"/>
          <a:chOff x="0" y="0"/>
          <a:chExt cx="0" cy="0"/>
        </a:xfrm>
      </p:grpSpPr>
      <p:sp>
        <p:nvSpPr>
          <p:cNvPr id="2464" name="Google Shape;2464;p21"/>
          <p:cNvSpPr/>
          <p:nvPr/>
        </p:nvSpPr>
        <p:spPr>
          <a:xfrm>
            <a:off x="-337800" y="-623975"/>
            <a:ext cx="9819600" cy="6391500"/>
          </a:xfrm>
          <a:prstGeom prst="ellipse">
            <a:avLst/>
          </a:pr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21"/>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grpSp>
        <p:nvGrpSpPr>
          <p:cNvPr id="2466" name="Google Shape;2466;p21"/>
          <p:cNvGrpSpPr/>
          <p:nvPr/>
        </p:nvGrpSpPr>
        <p:grpSpPr>
          <a:xfrm>
            <a:off x="5947225" y="-1293104"/>
            <a:ext cx="4645813" cy="3698030"/>
            <a:chOff x="5947225" y="-1293104"/>
            <a:chExt cx="4645813" cy="3698030"/>
          </a:xfrm>
        </p:grpSpPr>
        <p:grpSp>
          <p:nvGrpSpPr>
            <p:cNvPr id="2467" name="Google Shape;2467;p21"/>
            <p:cNvGrpSpPr/>
            <p:nvPr/>
          </p:nvGrpSpPr>
          <p:grpSpPr>
            <a:xfrm rot="-2383335">
              <a:off x="8463472" y="-83436"/>
              <a:ext cx="1600075" cy="2235065"/>
              <a:chOff x="3996441" y="87120"/>
              <a:chExt cx="849227" cy="1186243"/>
            </a:xfrm>
          </p:grpSpPr>
          <p:sp>
            <p:nvSpPr>
              <p:cNvPr id="2468" name="Google Shape;2468;p21"/>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21"/>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21"/>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21"/>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21"/>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21"/>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21"/>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21"/>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21"/>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21"/>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21"/>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79" name="Google Shape;2479;p21"/>
            <p:cNvGrpSpPr/>
            <p:nvPr/>
          </p:nvGrpSpPr>
          <p:grpSpPr>
            <a:xfrm rot="-6013754">
              <a:off x="6389032" y="-1424856"/>
              <a:ext cx="1600070" cy="2235058"/>
              <a:chOff x="3996441" y="87120"/>
              <a:chExt cx="849227" cy="1186243"/>
            </a:xfrm>
          </p:grpSpPr>
          <p:sp>
            <p:nvSpPr>
              <p:cNvPr id="2480" name="Google Shape;2480;p21"/>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21"/>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21"/>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21"/>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21"/>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21"/>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21"/>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21"/>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21"/>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21"/>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21"/>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91" name="Google Shape;2491;p21"/>
            <p:cNvGrpSpPr/>
            <p:nvPr/>
          </p:nvGrpSpPr>
          <p:grpSpPr>
            <a:xfrm>
              <a:off x="7167504" y="-459650"/>
              <a:ext cx="2138241" cy="999056"/>
              <a:chOff x="1889010" y="646259"/>
              <a:chExt cx="944912" cy="441494"/>
            </a:xfrm>
          </p:grpSpPr>
          <p:sp>
            <p:nvSpPr>
              <p:cNvPr id="2492" name="Google Shape;2492;p21"/>
              <p:cNvSpPr/>
              <p:nvPr/>
            </p:nvSpPr>
            <p:spPr>
              <a:xfrm>
                <a:off x="1889010" y="646259"/>
                <a:ext cx="944912" cy="441494"/>
              </a:xfrm>
              <a:custGeom>
                <a:rect b="b" l="l" r="r" t="t"/>
                <a:pathLst>
                  <a:path extrusionOk="0" h="4360" w="9332">
                    <a:moveTo>
                      <a:pt x="9332" y="1"/>
                    </a:moveTo>
                    <a:cubicBezTo>
                      <a:pt x="8922" y="634"/>
                      <a:pt x="8565" y="1312"/>
                      <a:pt x="8137" y="1937"/>
                    </a:cubicBezTo>
                    <a:cubicBezTo>
                      <a:pt x="7699" y="2561"/>
                      <a:pt x="7200" y="3230"/>
                      <a:pt x="6513" y="3551"/>
                    </a:cubicBezTo>
                    <a:cubicBezTo>
                      <a:pt x="6245" y="3685"/>
                      <a:pt x="5960" y="3819"/>
                      <a:pt x="5665" y="3873"/>
                    </a:cubicBezTo>
                    <a:cubicBezTo>
                      <a:pt x="5533" y="3901"/>
                      <a:pt x="5399" y="3912"/>
                      <a:pt x="5263" y="3912"/>
                    </a:cubicBezTo>
                    <a:cubicBezTo>
                      <a:pt x="5142" y="3912"/>
                      <a:pt x="5020" y="3903"/>
                      <a:pt x="4898" y="3890"/>
                    </a:cubicBezTo>
                    <a:cubicBezTo>
                      <a:pt x="4711" y="3873"/>
                      <a:pt x="4532" y="3846"/>
                      <a:pt x="4354" y="3783"/>
                    </a:cubicBezTo>
                    <a:cubicBezTo>
                      <a:pt x="4167" y="3703"/>
                      <a:pt x="3997" y="3569"/>
                      <a:pt x="3837" y="3444"/>
                    </a:cubicBezTo>
                    <a:cubicBezTo>
                      <a:pt x="3194" y="2927"/>
                      <a:pt x="2570" y="2383"/>
                      <a:pt x="1972" y="1812"/>
                    </a:cubicBezTo>
                    <a:cubicBezTo>
                      <a:pt x="1687" y="1535"/>
                      <a:pt x="1133" y="1018"/>
                      <a:pt x="777" y="831"/>
                    </a:cubicBezTo>
                    <a:lnTo>
                      <a:pt x="1" y="822"/>
                    </a:lnTo>
                    <a:lnTo>
                      <a:pt x="1" y="822"/>
                    </a:lnTo>
                    <a:cubicBezTo>
                      <a:pt x="348" y="1045"/>
                      <a:pt x="679" y="1321"/>
                      <a:pt x="1035" y="1509"/>
                    </a:cubicBezTo>
                    <a:cubicBezTo>
                      <a:pt x="1392" y="1696"/>
                      <a:pt x="1687" y="1981"/>
                      <a:pt x="1972" y="2258"/>
                    </a:cubicBezTo>
                    <a:cubicBezTo>
                      <a:pt x="2570" y="2829"/>
                      <a:pt x="3194" y="3373"/>
                      <a:pt x="3837" y="3890"/>
                    </a:cubicBezTo>
                    <a:cubicBezTo>
                      <a:pt x="3997" y="4024"/>
                      <a:pt x="4167" y="4149"/>
                      <a:pt x="4354" y="4229"/>
                    </a:cubicBezTo>
                    <a:cubicBezTo>
                      <a:pt x="4532" y="4301"/>
                      <a:pt x="4711" y="4328"/>
                      <a:pt x="4898" y="4345"/>
                    </a:cubicBezTo>
                    <a:cubicBezTo>
                      <a:pt x="5018" y="4354"/>
                      <a:pt x="5138" y="4360"/>
                      <a:pt x="5257" y="4360"/>
                    </a:cubicBezTo>
                    <a:cubicBezTo>
                      <a:pt x="5395" y="4360"/>
                      <a:pt x="5531" y="4351"/>
                      <a:pt x="5665" y="4328"/>
                    </a:cubicBezTo>
                    <a:cubicBezTo>
                      <a:pt x="5960" y="4265"/>
                      <a:pt x="6245" y="4140"/>
                      <a:pt x="6513" y="4006"/>
                    </a:cubicBezTo>
                    <a:cubicBezTo>
                      <a:pt x="7200" y="3676"/>
                      <a:pt x="7699" y="3016"/>
                      <a:pt x="8137" y="2383"/>
                    </a:cubicBezTo>
                    <a:cubicBezTo>
                      <a:pt x="8565" y="1758"/>
                      <a:pt x="8922" y="1089"/>
                      <a:pt x="9332" y="447"/>
                    </a:cubicBezTo>
                    <a:lnTo>
                      <a:pt x="9332" y="1"/>
                    </a:lnTo>
                    <a:close/>
                  </a:path>
                </a:pathLst>
              </a:custGeom>
              <a:solidFill>
                <a:srgbClr val="8A63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21"/>
              <p:cNvSpPr/>
              <p:nvPr/>
            </p:nvSpPr>
            <p:spPr>
              <a:xfrm>
                <a:off x="1889010" y="646259"/>
                <a:ext cx="944912" cy="441494"/>
              </a:xfrm>
              <a:custGeom>
                <a:rect b="b" l="l" r="r" t="t"/>
                <a:pathLst>
                  <a:path extrusionOk="0" h="4360" w="9332">
                    <a:moveTo>
                      <a:pt x="9332" y="1"/>
                    </a:moveTo>
                    <a:cubicBezTo>
                      <a:pt x="8922" y="634"/>
                      <a:pt x="8565" y="1312"/>
                      <a:pt x="8137" y="1937"/>
                    </a:cubicBezTo>
                    <a:cubicBezTo>
                      <a:pt x="7699" y="2561"/>
                      <a:pt x="7200" y="3230"/>
                      <a:pt x="6513" y="3551"/>
                    </a:cubicBezTo>
                    <a:cubicBezTo>
                      <a:pt x="6245" y="3685"/>
                      <a:pt x="5960" y="3819"/>
                      <a:pt x="5665" y="3873"/>
                    </a:cubicBezTo>
                    <a:cubicBezTo>
                      <a:pt x="5533" y="3901"/>
                      <a:pt x="5399" y="3912"/>
                      <a:pt x="5263" y="3912"/>
                    </a:cubicBezTo>
                    <a:cubicBezTo>
                      <a:pt x="5142" y="3912"/>
                      <a:pt x="5020" y="3903"/>
                      <a:pt x="4898" y="3890"/>
                    </a:cubicBezTo>
                    <a:cubicBezTo>
                      <a:pt x="4711" y="3873"/>
                      <a:pt x="4532" y="3846"/>
                      <a:pt x="4354" y="3783"/>
                    </a:cubicBezTo>
                    <a:cubicBezTo>
                      <a:pt x="4167" y="3703"/>
                      <a:pt x="3997" y="3569"/>
                      <a:pt x="3837" y="3444"/>
                    </a:cubicBezTo>
                    <a:cubicBezTo>
                      <a:pt x="3194" y="2927"/>
                      <a:pt x="2570" y="2383"/>
                      <a:pt x="1972" y="1812"/>
                    </a:cubicBezTo>
                    <a:cubicBezTo>
                      <a:pt x="1687" y="1535"/>
                      <a:pt x="1133" y="1018"/>
                      <a:pt x="777" y="831"/>
                    </a:cubicBezTo>
                    <a:lnTo>
                      <a:pt x="1" y="822"/>
                    </a:lnTo>
                    <a:lnTo>
                      <a:pt x="1" y="822"/>
                    </a:lnTo>
                    <a:cubicBezTo>
                      <a:pt x="348" y="1045"/>
                      <a:pt x="679" y="1321"/>
                      <a:pt x="1035" y="1509"/>
                    </a:cubicBezTo>
                    <a:cubicBezTo>
                      <a:pt x="1392" y="1696"/>
                      <a:pt x="1687" y="1981"/>
                      <a:pt x="1972" y="2258"/>
                    </a:cubicBezTo>
                    <a:cubicBezTo>
                      <a:pt x="2570" y="2829"/>
                      <a:pt x="3194" y="3373"/>
                      <a:pt x="3837" y="3890"/>
                    </a:cubicBezTo>
                    <a:cubicBezTo>
                      <a:pt x="3997" y="4024"/>
                      <a:pt x="4167" y="4149"/>
                      <a:pt x="4354" y="4229"/>
                    </a:cubicBezTo>
                    <a:cubicBezTo>
                      <a:pt x="4532" y="4301"/>
                      <a:pt x="4711" y="4328"/>
                      <a:pt x="4898" y="4345"/>
                    </a:cubicBezTo>
                    <a:cubicBezTo>
                      <a:pt x="5018" y="4354"/>
                      <a:pt x="5138" y="4360"/>
                      <a:pt x="5257" y="4360"/>
                    </a:cubicBezTo>
                    <a:cubicBezTo>
                      <a:pt x="5395" y="4360"/>
                      <a:pt x="5531" y="4351"/>
                      <a:pt x="5665" y="4328"/>
                    </a:cubicBezTo>
                    <a:cubicBezTo>
                      <a:pt x="5960" y="4265"/>
                      <a:pt x="6245" y="4140"/>
                      <a:pt x="6513" y="4006"/>
                    </a:cubicBezTo>
                    <a:cubicBezTo>
                      <a:pt x="7200" y="3676"/>
                      <a:pt x="7699" y="3016"/>
                      <a:pt x="8137" y="2383"/>
                    </a:cubicBezTo>
                    <a:cubicBezTo>
                      <a:pt x="8565" y="1758"/>
                      <a:pt x="8922" y="1089"/>
                      <a:pt x="9332" y="447"/>
                    </a:cubicBezTo>
                    <a:lnTo>
                      <a:pt x="933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21"/>
              <p:cNvSpPr/>
              <p:nvPr/>
            </p:nvSpPr>
            <p:spPr>
              <a:xfrm>
                <a:off x="1889010" y="668839"/>
                <a:ext cx="944912" cy="418913"/>
              </a:xfrm>
              <a:custGeom>
                <a:rect b="b" l="l" r="r" t="t"/>
                <a:pathLst>
                  <a:path extrusionOk="0" h="4137" w="9332">
                    <a:moveTo>
                      <a:pt x="9332" y="1"/>
                    </a:moveTo>
                    <a:cubicBezTo>
                      <a:pt x="8797" y="1089"/>
                      <a:pt x="8110" y="2106"/>
                      <a:pt x="7280" y="3007"/>
                    </a:cubicBezTo>
                    <a:cubicBezTo>
                      <a:pt x="7111" y="3186"/>
                      <a:pt x="6932" y="3364"/>
                      <a:pt x="6727" y="3498"/>
                    </a:cubicBezTo>
                    <a:cubicBezTo>
                      <a:pt x="6442" y="3676"/>
                      <a:pt x="6111" y="3748"/>
                      <a:pt x="5781" y="3801"/>
                    </a:cubicBezTo>
                    <a:cubicBezTo>
                      <a:pt x="5555" y="3841"/>
                      <a:pt x="5323" y="3870"/>
                      <a:pt x="5094" y="3870"/>
                    </a:cubicBezTo>
                    <a:cubicBezTo>
                      <a:pt x="4916" y="3870"/>
                      <a:pt x="4739" y="3853"/>
                      <a:pt x="4568" y="3810"/>
                    </a:cubicBezTo>
                    <a:cubicBezTo>
                      <a:pt x="3944" y="3641"/>
                      <a:pt x="3462" y="3159"/>
                      <a:pt x="2989" y="2713"/>
                    </a:cubicBezTo>
                    <a:cubicBezTo>
                      <a:pt x="2168" y="1928"/>
                      <a:pt x="1285" y="1223"/>
                      <a:pt x="331" y="608"/>
                    </a:cubicBezTo>
                    <a:lnTo>
                      <a:pt x="1" y="599"/>
                    </a:lnTo>
                    <a:lnTo>
                      <a:pt x="1" y="599"/>
                    </a:lnTo>
                    <a:cubicBezTo>
                      <a:pt x="348" y="822"/>
                      <a:pt x="679" y="1098"/>
                      <a:pt x="1035" y="1286"/>
                    </a:cubicBezTo>
                    <a:cubicBezTo>
                      <a:pt x="1392" y="1473"/>
                      <a:pt x="1687" y="1758"/>
                      <a:pt x="1972" y="2035"/>
                    </a:cubicBezTo>
                    <a:cubicBezTo>
                      <a:pt x="2570" y="2606"/>
                      <a:pt x="3194" y="3150"/>
                      <a:pt x="3837" y="3667"/>
                    </a:cubicBezTo>
                    <a:cubicBezTo>
                      <a:pt x="3997" y="3801"/>
                      <a:pt x="4167" y="3926"/>
                      <a:pt x="4354" y="4006"/>
                    </a:cubicBezTo>
                    <a:cubicBezTo>
                      <a:pt x="4532" y="4078"/>
                      <a:pt x="4711" y="4105"/>
                      <a:pt x="4898" y="4122"/>
                    </a:cubicBezTo>
                    <a:cubicBezTo>
                      <a:pt x="5018" y="4131"/>
                      <a:pt x="5138" y="4137"/>
                      <a:pt x="5257" y="4137"/>
                    </a:cubicBezTo>
                    <a:cubicBezTo>
                      <a:pt x="5395" y="4137"/>
                      <a:pt x="5531" y="4128"/>
                      <a:pt x="5665" y="4105"/>
                    </a:cubicBezTo>
                    <a:cubicBezTo>
                      <a:pt x="5960" y="4042"/>
                      <a:pt x="6245" y="3917"/>
                      <a:pt x="6513" y="3783"/>
                    </a:cubicBezTo>
                    <a:cubicBezTo>
                      <a:pt x="7200" y="3453"/>
                      <a:pt x="7699" y="2793"/>
                      <a:pt x="8137" y="2160"/>
                    </a:cubicBezTo>
                    <a:cubicBezTo>
                      <a:pt x="8565" y="1535"/>
                      <a:pt x="8922" y="866"/>
                      <a:pt x="9332" y="224"/>
                    </a:cubicBezTo>
                    <a:lnTo>
                      <a:pt x="9332" y="1"/>
                    </a:ln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95" name="Google Shape;2495;p21"/>
            <p:cNvGrpSpPr/>
            <p:nvPr/>
          </p:nvGrpSpPr>
          <p:grpSpPr>
            <a:xfrm rot="-655394">
              <a:off x="8355951" y="-53302"/>
              <a:ext cx="1385610" cy="1450537"/>
              <a:chOff x="6541903" y="866189"/>
              <a:chExt cx="510528" cy="534450"/>
            </a:xfrm>
          </p:grpSpPr>
          <p:sp>
            <p:nvSpPr>
              <p:cNvPr id="2496" name="Google Shape;2496;p21"/>
              <p:cNvSpPr/>
              <p:nvPr/>
            </p:nvSpPr>
            <p:spPr>
              <a:xfrm>
                <a:off x="6541903" y="866189"/>
                <a:ext cx="510528" cy="534450"/>
              </a:xfrm>
              <a:custGeom>
                <a:rect b="b" l="l" r="r" t="t"/>
                <a:pathLst>
                  <a:path extrusionOk="0" h="5278" w="5042">
                    <a:moveTo>
                      <a:pt x="3760" y="1"/>
                    </a:moveTo>
                    <a:cubicBezTo>
                      <a:pt x="3713" y="1"/>
                      <a:pt x="3669" y="5"/>
                      <a:pt x="3632" y="15"/>
                    </a:cubicBezTo>
                    <a:cubicBezTo>
                      <a:pt x="2829" y="229"/>
                      <a:pt x="2240" y="933"/>
                      <a:pt x="1883" y="1683"/>
                    </a:cubicBezTo>
                    <a:cubicBezTo>
                      <a:pt x="1526" y="2432"/>
                      <a:pt x="1339" y="3253"/>
                      <a:pt x="1000" y="4020"/>
                    </a:cubicBezTo>
                    <a:cubicBezTo>
                      <a:pt x="777" y="4529"/>
                      <a:pt x="438" y="4921"/>
                      <a:pt x="1" y="5278"/>
                    </a:cubicBezTo>
                    <a:cubicBezTo>
                      <a:pt x="1339" y="4725"/>
                      <a:pt x="2731" y="4109"/>
                      <a:pt x="3605" y="2950"/>
                    </a:cubicBezTo>
                    <a:cubicBezTo>
                      <a:pt x="4078" y="2334"/>
                      <a:pt x="4399" y="1567"/>
                      <a:pt x="5041" y="1130"/>
                    </a:cubicBezTo>
                    <a:cubicBezTo>
                      <a:pt x="4970" y="701"/>
                      <a:pt x="4667" y="362"/>
                      <a:pt x="4292" y="139"/>
                    </a:cubicBezTo>
                    <a:cubicBezTo>
                      <a:pt x="4165" y="62"/>
                      <a:pt x="3937" y="1"/>
                      <a:pt x="3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21"/>
              <p:cNvSpPr/>
              <p:nvPr/>
            </p:nvSpPr>
            <p:spPr>
              <a:xfrm>
                <a:off x="6623212" y="874795"/>
                <a:ext cx="418386" cy="471669"/>
              </a:xfrm>
              <a:custGeom>
                <a:rect b="b" l="l" r="r" t="t"/>
                <a:pathLst>
                  <a:path extrusionOk="0" h="4658" w="4132">
                    <a:moveTo>
                      <a:pt x="3382" y="1"/>
                    </a:moveTo>
                    <a:cubicBezTo>
                      <a:pt x="3177" y="224"/>
                      <a:pt x="2998" y="474"/>
                      <a:pt x="2855" y="750"/>
                    </a:cubicBezTo>
                    <a:cubicBezTo>
                      <a:pt x="2873" y="509"/>
                      <a:pt x="2927" y="269"/>
                      <a:pt x="3025" y="54"/>
                    </a:cubicBezTo>
                    <a:lnTo>
                      <a:pt x="3025" y="54"/>
                    </a:lnTo>
                    <a:cubicBezTo>
                      <a:pt x="2820" y="376"/>
                      <a:pt x="2695" y="741"/>
                      <a:pt x="2570" y="1107"/>
                    </a:cubicBezTo>
                    <a:cubicBezTo>
                      <a:pt x="2606" y="839"/>
                      <a:pt x="2632" y="563"/>
                      <a:pt x="2659" y="295"/>
                    </a:cubicBezTo>
                    <a:lnTo>
                      <a:pt x="2659" y="295"/>
                    </a:lnTo>
                    <a:cubicBezTo>
                      <a:pt x="2418" y="750"/>
                      <a:pt x="2222" y="1232"/>
                      <a:pt x="2088" y="1732"/>
                    </a:cubicBezTo>
                    <a:cubicBezTo>
                      <a:pt x="2035" y="1419"/>
                      <a:pt x="2061" y="1098"/>
                      <a:pt x="2106" y="786"/>
                    </a:cubicBezTo>
                    <a:lnTo>
                      <a:pt x="2106" y="786"/>
                    </a:lnTo>
                    <a:cubicBezTo>
                      <a:pt x="1874" y="1250"/>
                      <a:pt x="1740" y="1758"/>
                      <a:pt x="1696" y="2276"/>
                    </a:cubicBezTo>
                    <a:cubicBezTo>
                      <a:pt x="1615" y="1928"/>
                      <a:pt x="1580" y="1571"/>
                      <a:pt x="1589" y="1214"/>
                    </a:cubicBezTo>
                    <a:lnTo>
                      <a:pt x="1589" y="1214"/>
                    </a:lnTo>
                    <a:cubicBezTo>
                      <a:pt x="1419" y="1696"/>
                      <a:pt x="1348" y="2213"/>
                      <a:pt x="1375" y="2722"/>
                    </a:cubicBezTo>
                    <a:cubicBezTo>
                      <a:pt x="1268" y="2410"/>
                      <a:pt x="1196" y="2088"/>
                      <a:pt x="1160" y="1767"/>
                    </a:cubicBezTo>
                    <a:cubicBezTo>
                      <a:pt x="1071" y="2213"/>
                      <a:pt x="1036" y="2677"/>
                      <a:pt x="1053" y="3132"/>
                    </a:cubicBezTo>
                    <a:cubicBezTo>
                      <a:pt x="1000" y="2918"/>
                      <a:pt x="937" y="2731"/>
                      <a:pt x="937" y="2517"/>
                    </a:cubicBezTo>
                    <a:cubicBezTo>
                      <a:pt x="920" y="2856"/>
                      <a:pt x="893" y="3204"/>
                      <a:pt x="875" y="3551"/>
                    </a:cubicBezTo>
                    <a:lnTo>
                      <a:pt x="786" y="2900"/>
                    </a:lnTo>
                    <a:cubicBezTo>
                      <a:pt x="741" y="3248"/>
                      <a:pt x="688" y="3587"/>
                      <a:pt x="625" y="3926"/>
                    </a:cubicBezTo>
                    <a:cubicBezTo>
                      <a:pt x="607" y="3721"/>
                      <a:pt x="607" y="3507"/>
                      <a:pt x="616" y="3302"/>
                    </a:cubicBezTo>
                    <a:lnTo>
                      <a:pt x="616" y="3302"/>
                    </a:lnTo>
                    <a:cubicBezTo>
                      <a:pt x="572" y="3801"/>
                      <a:pt x="340" y="4292"/>
                      <a:pt x="1" y="4658"/>
                    </a:cubicBezTo>
                    <a:cubicBezTo>
                      <a:pt x="509" y="4568"/>
                      <a:pt x="991" y="4328"/>
                      <a:pt x="1375" y="3980"/>
                    </a:cubicBezTo>
                    <a:lnTo>
                      <a:pt x="1375" y="3980"/>
                    </a:lnTo>
                    <a:cubicBezTo>
                      <a:pt x="1187" y="4060"/>
                      <a:pt x="991" y="4105"/>
                      <a:pt x="795" y="4113"/>
                    </a:cubicBezTo>
                    <a:cubicBezTo>
                      <a:pt x="1223" y="3899"/>
                      <a:pt x="1651" y="3694"/>
                      <a:pt x="2070" y="3489"/>
                    </a:cubicBezTo>
                    <a:lnTo>
                      <a:pt x="2070" y="3489"/>
                    </a:lnTo>
                    <a:cubicBezTo>
                      <a:pt x="1776" y="3498"/>
                      <a:pt x="1482" y="3569"/>
                      <a:pt x="1205" y="3676"/>
                    </a:cubicBezTo>
                    <a:lnTo>
                      <a:pt x="2427" y="3043"/>
                    </a:lnTo>
                    <a:lnTo>
                      <a:pt x="2427" y="3043"/>
                    </a:lnTo>
                    <a:cubicBezTo>
                      <a:pt x="2160" y="3096"/>
                      <a:pt x="1901" y="3159"/>
                      <a:pt x="1642" y="3230"/>
                    </a:cubicBezTo>
                    <a:cubicBezTo>
                      <a:pt x="1972" y="3043"/>
                      <a:pt x="2320" y="2865"/>
                      <a:pt x="2668" y="2704"/>
                    </a:cubicBezTo>
                    <a:lnTo>
                      <a:pt x="2668" y="2704"/>
                    </a:lnTo>
                    <a:cubicBezTo>
                      <a:pt x="2347" y="2731"/>
                      <a:pt x="2026" y="2820"/>
                      <a:pt x="1722" y="2918"/>
                    </a:cubicBezTo>
                    <a:cubicBezTo>
                      <a:pt x="2142" y="2686"/>
                      <a:pt x="2570" y="2454"/>
                      <a:pt x="2998" y="2222"/>
                    </a:cubicBezTo>
                    <a:lnTo>
                      <a:pt x="2998" y="2222"/>
                    </a:lnTo>
                    <a:cubicBezTo>
                      <a:pt x="2650" y="2267"/>
                      <a:pt x="2311" y="2347"/>
                      <a:pt x="1981" y="2463"/>
                    </a:cubicBezTo>
                    <a:cubicBezTo>
                      <a:pt x="2392" y="2195"/>
                      <a:pt x="2811" y="1946"/>
                      <a:pt x="3248" y="1723"/>
                    </a:cubicBezTo>
                    <a:lnTo>
                      <a:pt x="3248" y="1723"/>
                    </a:lnTo>
                    <a:cubicBezTo>
                      <a:pt x="2900" y="1758"/>
                      <a:pt x="2552" y="1848"/>
                      <a:pt x="2231" y="1972"/>
                    </a:cubicBezTo>
                    <a:cubicBezTo>
                      <a:pt x="2615" y="1660"/>
                      <a:pt x="3078" y="1446"/>
                      <a:pt x="3569" y="1357"/>
                    </a:cubicBezTo>
                    <a:cubicBezTo>
                      <a:pt x="3547" y="1356"/>
                      <a:pt x="3524" y="1356"/>
                      <a:pt x="3502" y="1356"/>
                    </a:cubicBezTo>
                    <a:cubicBezTo>
                      <a:pt x="3211" y="1356"/>
                      <a:pt x="2915" y="1409"/>
                      <a:pt x="2641" y="1509"/>
                    </a:cubicBezTo>
                    <a:cubicBezTo>
                      <a:pt x="2980" y="1285"/>
                      <a:pt x="3364" y="1134"/>
                      <a:pt x="3765" y="1054"/>
                    </a:cubicBezTo>
                    <a:cubicBezTo>
                      <a:pt x="3616" y="1021"/>
                      <a:pt x="3466" y="1005"/>
                      <a:pt x="3316" y="1005"/>
                    </a:cubicBezTo>
                    <a:cubicBezTo>
                      <a:pt x="3216" y="1005"/>
                      <a:pt x="3116" y="1013"/>
                      <a:pt x="3016" y="1027"/>
                    </a:cubicBezTo>
                    <a:lnTo>
                      <a:pt x="4131" y="706"/>
                    </a:lnTo>
                    <a:cubicBezTo>
                      <a:pt x="3972" y="654"/>
                      <a:pt x="3808" y="630"/>
                      <a:pt x="3644" y="630"/>
                    </a:cubicBezTo>
                    <a:cubicBezTo>
                      <a:pt x="3523" y="630"/>
                      <a:pt x="3402" y="643"/>
                      <a:pt x="3284" y="670"/>
                    </a:cubicBezTo>
                    <a:cubicBezTo>
                      <a:pt x="3319" y="447"/>
                      <a:pt x="3355" y="224"/>
                      <a:pt x="3382"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21"/>
              <p:cNvSpPr/>
              <p:nvPr/>
            </p:nvSpPr>
            <p:spPr>
              <a:xfrm>
                <a:off x="6541903" y="898287"/>
                <a:ext cx="510528" cy="502351"/>
              </a:xfrm>
              <a:custGeom>
                <a:rect b="b" l="l" r="r" t="t"/>
                <a:pathLst>
                  <a:path extrusionOk="0" h="4961" w="5042">
                    <a:moveTo>
                      <a:pt x="4542" y="1"/>
                    </a:moveTo>
                    <a:cubicBezTo>
                      <a:pt x="4283" y="126"/>
                      <a:pt x="4042" y="286"/>
                      <a:pt x="3828" y="474"/>
                    </a:cubicBezTo>
                    <a:cubicBezTo>
                      <a:pt x="3471" y="786"/>
                      <a:pt x="3177" y="1169"/>
                      <a:pt x="2891" y="1553"/>
                    </a:cubicBezTo>
                    <a:cubicBezTo>
                      <a:pt x="2749" y="1740"/>
                      <a:pt x="2606" y="1946"/>
                      <a:pt x="2490" y="2151"/>
                    </a:cubicBezTo>
                    <a:cubicBezTo>
                      <a:pt x="2365" y="2347"/>
                      <a:pt x="2267" y="2561"/>
                      <a:pt x="2151" y="2766"/>
                    </a:cubicBezTo>
                    <a:cubicBezTo>
                      <a:pt x="1678" y="3650"/>
                      <a:pt x="964" y="4443"/>
                      <a:pt x="81" y="4890"/>
                    </a:cubicBezTo>
                    <a:cubicBezTo>
                      <a:pt x="54" y="4916"/>
                      <a:pt x="28" y="4934"/>
                      <a:pt x="1" y="4961"/>
                    </a:cubicBezTo>
                    <a:cubicBezTo>
                      <a:pt x="1339" y="4408"/>
                      <a:pt x="2731" y="3792"/>
                      <a:pt x="3605" y="2633"/>
                    </a:cubicBezTo>
                    <a:cubicBezTo>
                      <a:pt x="4078" y="2017"/>
                      <a:pt x="4399" y="1250"/>
                      <a:pt x="5041" y="813"/>
                    </a:cubicBezTo>
                    <a:cubicBezTo>
                      <a:pt x="4988" y="483"/>
                      <a:pt x="4791" y="206"/>
                      <a:pt x="4542"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21"/>
              <p:cNvSpPr/>
              <p:nvPr/>
            </p:nvSpPr>
            <p:spPr>
              <a:xfrm>
                <a:off x="6541903" y="887453"/>
                <a:ext cx="470734" cy="513186"/>
              </a:xfrm>
              <a:custGeom>
                <a:rect b="b" l="l" r="r" t="t"/>
                <a:pathLst>
                  <a:path extrusionOk="0" h="5068" w="4649">
                    <a:moveTo>
                      <a:pt x="4399" y="1"/>
                    </a:moveTo>
                    <a:cubicBezTo>
                      <a:pt x="3400" y="625"/>
                      <a:pt x="2686" y="1651"/>
                      <a:pt x="2071" y="2668"/>
                    </a:cubicBezTo>
                    <a:cubicBezTo>
                      <a:pt x="1740" y="3212"/>
                      <a:pt x="1419" y="3765"/>
                      <a:pt x="991" y="4238"/>
                    </a:cubicBezTo>
                    <a:cubicBezTo>
                      <a:pt x="759" y="4488"/>
                      <a:pt x="500" y="4711"/>
                      <a:pt x="206" y="4889"/>
                    </a:cubicBezTo>
                    <a:cubicBezTo>
                      <a:pt x="144" y="4943"/>
                      <a:pt x="72" y="5005"/>
                      <a:pt x="1" y="5068"/>
                    </a:cubicBezTo>
                    <a:cubicBezTo>
                      <a:pt x="197" y="4988"/>
                      <a:pt x="384" y="4907"/>
                      <a:pt x="581" y="4827"/>
                    </a:cubicBezTo>
                    <a:cubicBezTo>
                      <a:pt x="1143" y="4417"/>
                      <a:pt x="1607" y="3837"/>
                      <a:pt x="1981" y="3239"/>
                    </a:cubicBezTo>
                    <a:cubicBezTo>
                      <a:pt x="2552" y="2356"/>
                      <a:pt x="3034" y="1384"/>
                      <a:pt x="3819" y="697"/>
                    </a:cubicBezTo>
                    <a:cubicBezTo>
                      <a:pt x="4060" y="482"/>
                      <a:pt x="4345" y="295"/>
                      <a:pt x="4649" y="206"/>
                    </a:cubicBezTo>
                    <a:cubicBezTo>
                      <a:pt x="4577" y="135"/>
                      <a:pt x="4488" y="63"/>
                      <a:pt x="43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00" name="Google Shape;2500;p21"/>
          <p:cNvGrpSpPr/>
          <p:nvPr/>
        </p:nvGrpSpPr>
        <p:grpSpPr>
          <a:xfrm>
            <a:off x="-1793949" y="2800362"/>
            <a:ext cx="3670968" cy="3938665"/>
            <a:chOff x="-1793949" y="2571762"/>
            <a:chExt cx="3670968" cy="3938665"/>
          </a:xfrm>
        </p:grpSpPr>
        <p:grpSp>
          <p:nvGrpSpPr>
            <p:cNvPr id="2501" name="Google Shape;2501;p21"/>
            <p:cNvGrpSpPr/>
            <p:nvPr/>
          </p:nvGrpSpPr>
          <p:grpSpPr>
            <a:xfrm rot="-3689794">
              <a:off x="-1743677" y="4136007"/>
              <a:ext cx="2605749" cy="1664564"/>
              <a:chOff x="5669385" y="-152150"/>
              <a:chExt cx="1383042" cy="883494"/>
            </a:xfrm>
          </p:grpSpPr>
          <p:sp>
            <p:nvSpPr>
              <p:cNvPr id="2502" name="Google Shape;2502;p21"/>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21"/>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21"/>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21"/>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21"/>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21"/>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21"/>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09" name="Google Shape;2509;p21"/>
            <p:cNvGrpSpPr/>
            <p:nvPr/>
          </p:nvGrpSpPr>
          <p:grpSpPr>
            <a:xfrm rot="-3966003">
              <a:off x="-13438" y="4627989"/>
              <a:ext cx="1643007" cy="1610336"/>
              <a:chOff x="4785930" y="1655991"/>
              <a:chExt cx="579077" cy="567562"/>
            </a:xfrm>
          </p:grpSpPr>
          <p:sp>
            <p:nvSpPr>
              <p:cNvPr id="2510" name="Google Shape;2510;p21"/>
              <p:cNvSpPr/>
              <p:nvPr/>
            </p:nvSpPr>
            <p:spPr>
              <a:xfrm>
                <a:off x="4785930" y="1655991"/>
                <a:ext cx="579077" cy="567562"/>
              </a:xfrm>
              <a:custGeom>
                <a:rect b="b" l="l" r="r" t="t"/>
                <a:pathLst>
                  <a:path extrusionOk="0" h="5605" w="5719">
                    <a:moveTo>
                      <a:pt x="938" y="0"/>
                    </a:moveTo>
                    <a:cubicBezTo>
                      <a:pt x="910" y="0"/>
                      <a:pt x="883" y="1"/>
                      <a:pt x="857" y="3"/>
                    </a:cubicBezTo>
                    <a:cubicBezTo>
                      <a:pt x="536" y="29"/>
                      <a:pt x="214" y="119"/>
                      <a:pt x="0" y="359"/>
                    </a:cubicBezTo>
                    <a:cubicBezTo>
                      <a:pt x="102" y="277"/>
                      <a:pt x="227" y="241"/>
                      <a:pt x="356" y="241"/>
                    </a:cubicBezTo>
                    <a:cubicBezTo>
                      <a:pt x="579" y="241"/>
                      <a:pt x="815" y="348"/>
                      <a:pt x="973" y="511"/>
                    </a:cubicBezTo>
                    <a:cubicBezTo>
                      <a:pt x="1223" y="770"/>
                      <a:pt x="1347" y="1135"/>
                      <a:pt x="1490" y="1466"/>
                    </a:cubicBezTo>
                    <a:cubicBezTo>
                      <a:pt x="2079" y="2866"/>
                      <a:pt x="3185" y="3981"/>
                      <a:pt x="4318" y="4989"/>
                    </a:cubicBezTo>
                    <a:cubicBezTo>
                      <a:pt x="4541" y="5186"/>
                      <a:pt x="4764" y="5382"/>
                      <a:pt x="4943" y="5605"/>
                    </a:cubicBezTo>
                    <a:cubicBezTo>
                      <a:pt x="5201" y="4731"/>
                      <a:pt x="5433" y="3856"/>
                      <a:pt x="5603" y="2955"/>
                    </a:cubicBezTo>
                    <a:cubicBezTo>
                      <a:pt x="5665" y="2634"/>
                      <a:pt x="5719" y="2304"/>
                      <a:pt x="5638" y="1983"/>
                    </a:cubicBezTo>
                    <a:cubicBezTo>
                      <a:pt x="5576" y="1733"/>
                      <a:pt x="5433" y="1519"/>
                      <a:pt x="5273" y="1314"/>
                    </a:cubicBezTo>
                    <a:cubicBezTo>
                      <a:pt x="4871" y="797"/>
                      <a:pt x="4336" y="359"/>
                      <a:pt x="3711" y="145"/>
                    </a:cubicBezTo>
                    <a:cubicBezTo>
                      <a:pt x="3446" y="54"/>
                      <a:pt x="3165" y="7"/>
                      <a:pt x="2886" y="7"/>
                    </a:cubicBezTo>
                    <a:cubicBezTo>
                      <a:pt x="2507" y="7"/>
                      <a:pt x="2131" y="94"/>
                      <a:pt x="1802" y="279"/>
                    </a:cubicBezTo>
                    <a:cubicBezTo>
                      <a:pt x="1573" y="91"/>
                      <a:pt x="1239" y="0"/>
                      <a:pt x="9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21"/>
              <p:cNvSpPr/>
              <p:nvPr/>
            </p:nvSpPr>
            <p:spPr>
              <a:xfrm>
                <a:off x="4785930" y="1655991"/>
                <a:ext cx="502326" cy="567562"/>
              </a:xfrm>
              <a:custGeom>
                <a:rect b="b" l="l" r="r" t="t"/>
                <a:pathLst>
                  <a:path extrusionOk="0" h="5605" w="4961">
                    <a:moveTo>
                      <a:pt x="938" y="0"/>
                    </a:moveTo>
                    <a:cubicBezTo>
                      <a:pt x="910" y="0"/>
                      <a:pt x="883" y="1"/>
                      <a:pt x="857" y="3"/>
                    </a:cubicBezTo>
                    <a:cubicBezTo>
                      <a:pt x="536" y="29"/>
                      <a:pt x="214" y="119"/>
                      <a:pt x="0" y="359"/>
                    </a:cubicBezTo>
                    <a:cubicBezTo>
                      <a:pt x="102" y="277"/>
                      <a:pt x="227" y="241"/>
                      <a:pt x="356" y="241"/>
                    </a:cubicBezTo>
                    <a:cubicBezTo>
                      <a:pt x="579" y="241"/>
                      <a:pt x="815" y="348"/>
                      <a:pt x="973" y="511"/>
                    </a:cubicBezTo>
                    <a:cubicBezTo>
                      <a:pt x="1223" y="770"/>
                      <a:pt x="1347" y="1135"/>
                      <a:pt x="1490" y="1466"/>
                    </a:cubicBezTo>
                    <a:cubicBezTo>
                      <a:pt x="2079" y="2866"/>
                      <a:pt x="3185" y="3981"/>
                      <a:pt x="4318" y="4989"/>
                    </a:cubicBezTo>
                    <a:cubicBezTo>
                      <a:pt x="4541" y="5186"/>
                      <a:pt x="4764" y="5382"/>
                      <a:pt x="4943" y="5605"/>
                    </a:cubicBezTo>
                    <a:cubicBezTo>
                      <a:pt x="4952" y="5596"/>
                      <a:pt x="4952" y="5587"/>
                      <a:pt x="4960" y="5569"/>
                    </a:cubicBezTo>
                    <a:cubicBezTo>
                      <a:pt x="4916" y="5489"/>
                      <a:pt x="4880" y="5400"/>
                      <a:pt x="4844" y="5319"/>
                    </a:cubicBezTo>
                    <a:cubicBezTo>
                      <a:pt x="4532" y="4561"/>
                      <a:pt x="4220" y="3803"/>
                      <a:pt x="4095" y="3000"/>
                    </a:cubicBezTo>
                    <a:cubicBezTo>
                      <a:pt x="4059" y="2777"/>
                      <a:pt x="4033" y="2554"/>
                      <a:pt x="3970" y="2340"/>
                    </a:cubicBezTo>
                    <a:cubicBezTo>
                      <a:pt x="3863" y="1965"/>
                      <a:pt x="3631" y="1644"/>
                      <a:pt x="3399" y="1341"/>
                    </a:cubicBezTo>
                    <a:cubicBezTo>
                      <a:pt x="3212" y="1109"/>
                      <a:pt x="3025" y="886"/>
                      <a:pt x="2810" y="689"/>
                    </a:cubicBezTo>
                    <a:cubicBezTo>
                      <a:pt x="2570" y="475"/>
                      <a:pt x="2293" y="306"/>
                      <a:pt x="2008" y="181"/>
                    </a:cubicBezTo>
                    <a:cubicBezTo>
                      <a:pt x="1936" y="208"/>
                      <a:pt x="1865" y="243"/>
                      <a:pt x="1802" y="279"/>
                    </a:cubicBezTo>
                    <a:cubicBezTo>
                      <a:pt x="1573" y="91"/>
                      <a:pt x="1239" y="0"/>
                      <a:pt x="93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21"/>
              <p:cNvSpPr/>
              <p:nvPr/>
            </p:nvSpPr>
            <p:spPr>
              <a:xfrm>
                <a:off x="4938522" y="1668648"/>
                <a:ext cx="393983" cy="515211"/>
              </a:xfrm>
              <a:custGeom>
                <a:rect b="b" l="l" r="r" t="t"/>
                <a:pathLst>
                  <a:path extrusionOk="0" h="5088" w="3891">
                    <a:moveTo>
                      <a:pt x="1693" y="1"/>
                    </a:moveTo>
                    <a:cubicBezTo>
                      <a:pt x="1228" y="1"/>
                      <a:pt x="603" y="196"/>
                      <a:pt x="492" y="225"/>
                    </a:cubicBezTo>
                    <a:cubicBezTo>
                      <a:pt x="482" y="228"/>
                      <a:pt x="473" y="229"/>
                      <a:pt x="463" y="229"/>
                    </a:cubicBezTo>
                    <a:cubicBezTo>
                      <a:pt x="392" y="229"/>
                      <a:pt x="322" y="174"/>
                      <a:pt x="251" y="127"/>
                    </a:cubicBezTo>
                    <a:cubicBezTo>
                      <a:pt x="215" y="105"/>
                      <a:pt x="168" y="89"/>
                      <a:pt x="125" y="89"/>
                    </a:cubicBezTo>
                    <a:cubicBezTo>
                      <a:pt x="81" y="89"/>
                      <a:pt x="41" y="105"/>
                      <a:pt x="19" y="145"/>
                    </a:cubicBezTo>
                    <a:cubicBezTo>
                      <a:pt x="1" y="172"/>
                      <a:pt x="1" y="208"/>
                      <a:pt x="1" y="243"/>
                    </a:cubicBezTo>
                    <a:lnTo>
                      <a:pt x="46" y="1002"/>
                    </a:lnTo>
                    <a:cubicBezTo>
                      <a:pt x="108" y="761"/>
                      <a:pt x="162" y="520"/>
                      <a:pt x="188" y="279"/>
                    </a:cubicBezTo>
                    <a:cubicBezTo>
                      <a:pt x="313" y="413"/>
                      <a:pt x="313" y="618"/>
                      <a:pt x="304" y="796"/>
                    </a:cubicBezTo>
                    <a:cubicBezTo>
                      <a:pt x="295" y="1064"/>
                      <a:pt x="286" y="1323"/>
                      <a:pt x="278" y="1590"/>
                    </a:cubicBezTo>
                    <a:lnTo>
                      <a:pt x="759" y="511"/>
                    </a:lnTo>
                    <a:lnTo>
                      <a:pt x="759" y="511"/>
                    </a:lnTo>
                    <a:cubicBezTo>
                      <a:pt x="679" y="975"/>
                      <a:pt x="590" y="1430"/>
                      <a:pt x="581" y="1903"/>
                    </a:cubicBezTo>
                    <a:lnTo>
                      <a:pt x="982" y="841"/>
                    </a:lnTo>
                    <a:lnTo>
                      <a:pt x="982" y="841"/>
                    </a:lnTo>
                    <a:cubicBezTo>
                      <a:pt x="911" y="1341"/>
                      <a:pt x="884" y="1840"/>
                      <a:pt x="920" y="2349"/>
                    </a:cubicBezTo>
                    <a:cubicBezTo>
                      <a:pt x="956" y="1903"/>
                      <a:pt x="1009" y="1448"/>
                      <a:pt x="1232" y="1064"/>
                    </a:cubicBezTo>
                    <a:lnTo>
                      <a:pt x="1232" y="1064"/>
                    </a:lnTo>
                    <a:cubicBezTo>
                      <a:pt x="1125" y="1555"/>
                      <a:pt x="1089" y="2054"/>
                      <a:pt x="1116" y="2554"/>
                    </a:cubicBezTo>
                    <a:cubicBezTo>
                      <a:pt x="1161" y="2090"/>
                      <a:pt x="1321" y="1635"/>
                      <a:pt x="1589" y="1251"/>
                    </a:cubicBezTo>
                    <a:lnTo>
                      <a:pt x="1589" y="1251"/>
                    </a:lnTo>
                    <a:cubicBezTo>
                      <a:pt x="1446" y="1715"/>
                      <a:pt x="1348" y="2188"/>
                      <a:pt x="1303" y="2679"/>
                    </a:cubicBezTo>
                    <a:cubicBezTo>
                      <a:pt x="1402" y="2251"/>
                      <a:pt x="1607" y="1858"/>
                      <a:pt x="1883" y="1519"/>
                    </a:cubicBezTo>
                    <a:lnTo>
                      <a:pt x="1883" y="1519"/>
                    </a:lnTo>
                    <a:cubicBezTo>
                      <a:pt x="1678" y="1929"/>
                      <a:pt x="1535" y="2366"/>
                      <a:pt x="1455" y="2813"/>
                    </a:cubicBezTo>
                    <a:cubicBezTo>
                      <a:pt x="1616" y="2465"/>
                      <a:pt x="1857" y="2135"/>
                      <a:pt x="2142" y="1867"/>
                    </a:cubicBezTo>
                    <a:lnTo>
                      <a:pt x="2142" y="1867"/>
                    </a:lnTo>
                    <a:cubicBezTo>
                      <a:pt x="1937" y="2259"/>
                      <a:pt x="1785" y="2679"/>
                      <a:pt x="1696" y="3107"/>
                    </a:cubicBezTo>
                    <a:cubicBezTo>
                      <a:pt x="1848" y="2804"/>
                      <a:pt x="2035" y="2581"/>
                      <a:pt x="2249" y="2322"/>
                    </a:cubicBezTo>
                    <a:lnTo>
                      <a:pt x="2249" y="2322"/>
                    </a:lnTo>
                    <a:cubicBezTo>
                      <a:pt x="2133" y="2786"/>
                      <a:pt x="2062" y="3259"/>
                      <a:pt x="2026" y="3731"/>
                    </a:cubicBezTo>
                    <a:cubicBezTo>
                      <a:pt x="2106" y="3366"/>
                      <a:pt x="2231" y="3009"/>
                      <a:pt x="2383" y="2670"/>
                    </a:cubicBezTo>
                    <a:lnTo>
                      <a:pt x="2383" y="2670"/>
                    </a:lnTo>
                    <a:cubicBezTo>
                      <a:pt x="2374" y="2875"/>
                      <a:pt x="2356" y="3080"/>
                      <a:pt x="2356" y="3294"/>
                    </a:cubicBezTo>
                    <a:cubicBezTo>
                      <a:pt x="2347" y="3598"/>
                      <a:pt x="2347" y="3910"/>
                      <a:pt x="2463" y="4186"/>
                    </a:cubicBezTo>
                    <a:cubicBezTo>
                      <a:pt x="2499" y="3972"/>
                      <a:pt x="2535" y="3749"/>
                      <a:pt x="2570" y="3535"/>
                    </a:cubicBezTo>
                    <a:cubicBezTo>
                      <a:pt x="2615" y="3883"/>
                      <a:pt x="2722" y="4231"/>
                      <a:pt x="2865" y="4552"/>
                    </a:cubicBezTo>
                    <a:cubicBezTo>
                      <a:pt x="2874" y="4409"/>
                      <a:pt x="2882" y="4311"/>
                      <a:pt x="2891" y="4169"/>
                    </a:cubicBezTo>
                    <a:cubicBezTo>
                      <a:pt x="3043" y="4490"/>
                      <a:pt x="3221" y="4793"/>
                      <a:pt x="3409" y="5087"/>
                    </a:cubicBezTo>
                    <a:cubicBezTo>
                      <a:pt x="3177" y="4579"/>
                      <a:pt x="2990" y="4044"/>
                      <a:pt x="2856" y="3499"/>
                    </a:cubicBezTo>
                    <a:lnTo>
                      <a:pt x="2856" y="3499"/>
                    </a:lnTo>
                    <a:cubicBezTo>
                      <a:pt x="3061" y="3928"/>
                      <a:pt x="3266" y="4356"/>
                      <a:pt x="3480" y="4784"/>
                    </a:cubicBezTo>
                    <a:cubicBezTo>
                      <a:pt x="3257" y="4169"/>
                      <a:pt x="3106" y="3526"/>
                      <a:pt x="2954" y="2893"/>
                    </a:cubicBezTo>
                    <a:lnTo>
                      <a:pt x="2954" y="2893"/>
                    </a:lnTo>
                    <a:cubicBezTo>
                      <a:pt x="3141" y="3160"/>
                      <a:pt x="3337" y="3419"/>
                      <a:pt x="3525" y="3687"/>
                    </a:cubicBezTo>
                    <a:cubicBezTo>
                      <a:pt x="3213" y="3143"/>
                      <a:pt x="2954" y="2581"/>
                      <a:pt x="2749" y="1992"/>
                    </a:cubicBezTo>
                    <a:lnTo>
                      <a:pt x="2749" y="1992"/>
                    </a:lnTo>
                    <a:cubicBezTo>
                      <a:pt x="3052" y="2402"/>
                      <a:pt x="3391" y="2786"/>
                      <a:pt x="3748" y="3143"/>
                    </a:cubicBezTo>
                    <a:cubicBezTo>
                      <a:pt x="3400" y="2625"/>
                      <a:pt x="3088" y="2081"/>
                      <a:pt x="2802" y="1519"/>
                    </a:cubicBezTo>
                    <a:lnTo>
                      <a:pt x="2802" y="1519"/>
                    </a:lnTo>
                    <a:cubicBezTo>
                      <a:pt x="3177" y="1831"/>
                      <a:pt x="3560" y="2143"/>
                      <a:pt x="3891" y="2509"/>
                    </a:cubicBezTo>
                    <a:cubicBezTo>
                      <a:pt x="3596" y="1733"/>
                      <a:pt x="2972" y="1100"/>
                      <a:pt x="2213" y="787"/>
                    </a:cubicBezTo>
                    <a:lnTo>
                      <a:pt x="2213" y="787"/>
                    </a:lnTo>
                    <a:cubicBezTo>
                      <a:pt x="2802" y="1002"/>
                      <a:pt x="3346" y="1332"/>
                      <a:pt x="3801" y="1769"/>
                    </a:cubicBezTo>
                    <a:cubicBezTo>
                      <a:pt x="3266" y="912"/>
                      <a:pt x="2329" y="324"/>
                      <a:pt x="1330" y="217"/>
                    </a:cubicBezTo>
                    <a:cubicBezTo>
                      <a:pt x="1358" y="216"/>
                      <a:pt x="1385" y="215"/>
                      <a:pt x="1413" y="215"/>
                    </a:cubicBezTo>
                    <a:cubicBezTo>
                      <a:pt x="2019" y="215"/>
                      <a:pt x="2629" y="402"/>
                      <a:pt x="3132" y="752"/>
                    </a:cubicBezTo>
                    <a:cubicBezTo>
                      <a:pt x="2847" y="386"/>
                      <a:pt x="2410" y="154"/>
                      <a:pt x="1955" y="29"/>
                    </a:cubicBezTo>
                    <a:cubicBezTo>
                      <a:pt x="1878" y="9"/>
                      <a:pt x="1789" y="1"/>
                      <a:pt x="1693"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21"/>
              <p:cNvSpPr/>
              <p:nvPr/>
            </p:nvSpPr>
            <p:spPr>
              <a:xfrm>
                <a:off x="4972038" y="1668850"/>
                <a:ext cx="293639" cy="491516"/>
              </a:xfrm>
              <a:custGeom>
                <a:rect b="b" l="l" r="r" t="t"/>
                <a:pathLst>
                  <a:path extrusionOk="0" h="4854" w="2900">
                    <a:moveTo>
                      <a:pt x="303" y="0"/>
                    </a:moveTo>
                    <a:cubicBezTo>
                      <a:pt x="205" y="36"/>
                      <a:pt x="98" y="81"/>
                      <a:pt x="0" y="134"/>
                    </a:cubicBezTo>
                    <a:cubicBezTo>
                      <a:pt x="651" y="357"/>
                      <a:pt x="1320" y="857"/>
                      <a:pt x="1677" y="1419"/>
                    </a:cubicBezTo>
                    <a:cubicBezTo>
                      <a:pt x="2328" y="2454"/>
                      <a:pt x="2275" y="3801"/>
                      <a:pt x="2899" y="4853"/>
                    </a:cubicBezTo>
                    <a:cubicBezTo>
                      <a:pt x="2462" y="3944"/>
                      <a:pt x="2551" y="2802"/>
                      <a:pt x="2150" y="1874"/>
                    </a:cubicBezTo>
                    <a:cubicBezTo>
                      <a:pt x="1793" y="1062"/>
                      <a:pt x="1088" y="464"/>
                      <a:pt x="3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14" name="Google Shape;2514;p21"/>
            <p:cNvGrpSpPr/>
            <p:nvPr/>
          </p:nvGrpSpPr>
          <p:grpSpPr>
            <a:xfrm flipH="1">
              <a:off x="-932112" y="2571762"/>
              <a:ext cx="1483199" cy="2661789"/>
              <a:chOff x="8268108" y="675218"/>
              <a:chExt cx="422841" cy="758842"/>
            </a:xfrm>
          </p:grpSpPr>
          <p:sp>
            <p:nvSpPr>
              <p:cNvPr id="2515" name="Google Shape;2515;p21"/>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21"/>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21"/>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21"/>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19" name="Google Shape;2519;p21"/>
          <p:cNvGrpSpPr/>
          <p:nvPr/>
        </p:nvGrpSpPr>
        <p:grpSpPr>
          <a:xfrm>
            <a:off x="-2074408" y="-869351"/>
            <a:ext cx="5307184" cy="2824321"/>
            <a:chOff x="-2074408" y="-869351"/>
            <a:chExt cx="5307184" cy="2824321"/>
          </a:xfrm>
        </p:grpSpPr>
        <p:grpSp>
          <p:nvGrpSpPr>
            <p:cNvPr id="2520" name="Google Shape;2520;p21"/>
            <p:cNvGrpSpPr/>
            <p:nvPr/>
          </p:nvGrpSpPr>
          <p:grpSpPr>
            <a:xfrm>
              <a:off x="-1028010" y="-467306"/>
              <a:ext cx="3482211" cy="934598"/>
              <a:chOff x="2529451" y="695065"/>
              <a:chExt cx="1320770" cy="354511"/>
            </a:xfrm>
          </p:grpSpPr>
          <p:sp>
            <p:nvSpPr>
              <p:cNvPr id="2521" name="Google Shape;2521;p21"/>
              <p:cNvSpPr/>
              <p:nvPr/>
            </p:nvSpPr>
            <p:spPr>
              <a:xfrm>
                <a:off x="2529451" y="695065"/>
                <a:ext cx="1320770" cy="354511"/>
              </a:xfrm>
              <a:custGeom>
                <a:rect b="b" l="l" r="r" t="t"/>
                <a:pathLst>
                  <a:path extrusionOk="0" h="3501" w="13044">
                    <a:moveTo>
                      <a:pt x="1" y="1"/>
                    </a:moveTo>
                    <a:lnTo>
                      <a:pt x="1" y="1"/>
                    </a:lnTo>
                    <a:cubicBezTo>
                      <a:pt x="946" y="1419"/>
                      <a:pt x="2374" y="2525"/>
                      <a:pt x="3997" y="3087"/>
                    </a:cubicBezTo>
                    <a:cubicBezTo>
                      <a:pt x="4799" y="3362"/>
                      <a:pt x="5648" y="3500"/>
                      <a:pt x="6496" y="3500"/>
                    </a:cubicBezTo>
                    <a:cubicBezTo>
                      <a:pt x="7385" y="3500"/>
                      <a:pt x="8274" y="3348"/>
                      <a:pt x="9109" y="3043"/>
                    </a:cubicBezTo>
                    <a:cubicBezTo>
                      <a:pt x="10634" y="2490"/>
                      <a:pt x="11928" y="1464"/>
                      <a:pt x="13043" y="277"/>
                    </a:cubicBezTo>
                    <a:lnTo>
                      <a:pt x="12651" y="277"/>
                    </a:lnTo>
                    <a:cubicBezTo>
                      <a:pt x="11634" y="1303"/>
                      <a:pt x="10456" y="2177"/>
                      <a:pt x="9100" y="2677"/>
                    </a:cubicBezTo>
                    <a:cubicBezTo>
                      <a:pt x="8277" y="2977"/>
                      <a:pt x="7398" y="3126"/>
                      <a:pt x="6518" y="3126"/>
                    </a:cubicBezTo>
                    <a:cubicBezTo>
                      <a:pt x="5672" y="3126"/>
                      <a:pt x="4824" y="2988"/>
                      <a:pt x="4024" y="2713"/>
                    </a:cubicBezTo>
                    <a:cubicBezTo>
                      <a:pt x="2561" y="2213"/>
                      <a:pt x="1258" y="1250"/>
                      <a:pt x="331" y="10"/>
                    </a:cubicBezTo>
                    <a:lnTo>
                      <a:pt x="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21"/>
              <p:cNvSpPr/>
              <p:nvPr/>
            </p:nvSpPr>
            <p:spPr>
              <a:xfrm>
                <a:off x="2529451" y="695065"/>
                <a:ext cx="1320770" cy="354511"/>
              </a:xfrm>
              <a:custGeom>
                <a:rect b="b" l="l" r="r" t="t"/>
                <a:pathLst>
                  <a:path extrusionOk="0" h="3501" w="13044">
                    <a:moveTo>
                      <a:pt x="1" y="1"/>
                    </a:moveTo>
                    <a:cubicBezTo>
                      <a:pt x="946" y="1419"/>
                      <a:pt x="2374" y="2525"/>
                      <a:pt x="3997" y="3087"/>
                    </a:cubicBezTo>
                    <a:cubicBezTo>
                      <a:pt x="4799" y="3362"/>
                      <a:pt x="5648" y="3500"/>
                      <a:pt x="6496" y="3500"/>
                    </a:cubicBezTo>
                    <a:cubicBezTo>
                      <a:pt x="7385" y="3500"/>
                      <a:pt x="8274" y="3348"/>
                      <a:pt x="9109" y="3043"/>
                    </a:cubicBezTo>
                    <a:cubicBezTo>
                      <a:pt x="10634" y="2490"/>
                      <a:pt x="11928" y="1464"/>
                      <a:pt x="13043" y="277"/>
                    </a:cubicBezTo>
                    <a:lnTo>
                      <a:pt x="12722" y="277"/>
                    </a:lnTo>
                    <a:cubicBezTo>
                      <a:pt x="12499" y="545"/>
                      <a:pt x="12249" y="803"/>
                      <a:pt x="11990" y="1044"/>
                    </a:cubicBezTo>
                    <a:cubicBezTo>
                      <a:pt x="11651" y="1348"/>
                      <a:pt x="11286" y="1624"/>
                      <a:pt x="10920" y="1901"/>
                    </a:cubicBezTo>
                    <a:cubicBezTo>
                      <a:pt x="10590" y="2151"/>
                      <a:pt x="10233" y="2409"/>
                      <a:pt x="9849" y="2570"/>
                    </a:cubicBezTo>
                    <a:cubicBezTo>
                      <a:pt x="8771" y="3029"/>
                      <a:pt x="7589" y="3379"/>
                      <a:pt x="6424" y="3379"/>
                    </a:cubicBezTo>
                    <a:cubicBezTo>
                      <a:pt x="6028" y="3379"/>
                      <a:pt x="5634" y="3338"/>
                      <a:pt x="5246" y="3248"/>
                    </a:cubicBezTo>
                    <a:cubicBezTo>
                      <a:pt x="3890" y="2927"/>
                      <a:pt x="2552" y="2418"/>
                      <a:pt x="1517" y="1499"/>
                    </a:cubicBezTo>
                    <a:cubicBezTo>
                      <a:pt x="1276" y="1294"/>
                      <a:pt x="1053" y="1062"/>
                      <a:pt x="839" y="821"/>
                    </a:cubicBezTo>
                    <a:cubicBezTo>
                      <a:pt x="607" y="572"/>
                      <a:pt x="375" y="304"/>
                      <a:pt x="197" y="1"/>
                    </a:cubicBez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23" name="Google Shape;2523;p21"/>
            <p:cNvGrpSpPr/>
            <p:nvPr/>
          </p:nvGrpSpPr>
          <p:grpSpPr>
            <a:xfrm rot="-1482418">
              <a:off x="-1845801" y="-177979"/>
              <a:ext cx="2605752" cy="1664566"/>
              <a:chOff x="5669385" y="-152150"/>
              <a:chExt cx="1383042" cy="883494"/>
            </a:xfrm>
          </p:grpSpPr>
          <p:sp>
            <p:nvSpPr>
              <p:cNvPr id="2524" name="Google Shape;2524;p21"/>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21"/>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21"/>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21"/>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21"/>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21"/>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21"/>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31" name="Google Shape;2531;p21"/>
            <p:cNvGrpSpPr/>
            <p:nvPr/>
          </p:nvGrpSpPr>
          <p:grpSpPr>
            <a:xfrm rot="838850">
              <a:off x="1828093" y="-741014"/>
              <a:ext cx="1244077" cy="1482030"/>
              <a:chOff x="5806687" y="1410545"/>
              <a:chExt cx="477012" cy="568271"/>
            </a:xfrm>
          </p:grpSpPr>
          <p:sp>
            <p:nvSpPr>
              <p:cNvPr id="2532" name="Google Shape;2532;p21"/>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21"/>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21"/>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21"/>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36" name="Google Shape;2536;p21"/>
            <p:cNvGrpSpPr/>
            <p:nvPr/>
          </p:nvGrpSpPr>
          <p:grpSpPr>
            <a:xfrm rot="-3640797">
              <a:off x="357094" y="-699765"/>
              <a:ext cx="978705" cy="1007540"/>
              <a:chOff x="5228518" y="1029313"/>
              <a:chExt cx="399350" cy="411116"/>
            </a:xfrm>
          </p:grpSpPr>
          <p:sp>
            <p:nvSpPr>
              <p:cNvPr id="2537" name="Google Shape;2537;p21"/>
              <p:cNvSpPr/>
              <p:nvPr/>
            </p:nvSpPr>
            <p:spPr>
              <a:xfrm>
                <a:off x="5228518" y="1032047"/>
                <a:ext cx="399350" cy="408382"/>
              </a:xfrm>
              <a:custGeom>
                <a:rect b="b" l="l" r="r" t="t"/>
                <a:pathLst>
                  <a:path extrusionOk="0" h="4033" w="3944">
                    <a:moveTo>
                      <a:pt x="3944" y="0"/>
                    </a:moveTo>
                    <a:lnTo>
                      <a:pt x="3944" y="0"/>
                    </a:lnTo>
                    <a:cubicBezTo>
                      <a:pt x="3212" y="259"/>
                      <a:pt x="2472" y="544"/>
                      <a:pt x="1838" y="1008"/>
                    </a:cubicBezTo>
                    <a:cubicBezTo>
                      <a:pt x="857" y="1722"/>
                      <a:pt x="179" y="2828"/>
                      <a:pt x="1" y="4032"/>
                    </a:cubicBezTo>
                    <a:cubicBezTo>
                      <a:pt x="946" y="3684"/>
                      <a:pt x="1865" y="3301"/>
                      <a:pt x="2623" y="2641"/>
                    </a:cubicBezTo>
                    <a:cubicBezTo>
                      <a:pt x="3373" y="1981"/>
                      <a:pt x="3855" y="990"/>
                      <a:pt x="39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21"/>
              <p:cNvSpPr/>
              <p:nvPr/>
            </p:nvSpPr>
            <p:spPr>
              <a:xfrm>
                <a:off x="5228518" y="1034680"/>
                <a:ext cx="391249" cy="405749"/>
              </a:xfrm>
              <a:custGeom>
                <a:rect b="b" l="l" r="r" t="t"/>
                <a:pathLst>
                  <a:path extrusionOk="0" h="4007" w="3864">
                    <a:moveTo>
                      <a:pt x="3863" y="1"/>
                    </a:moveTo>
                    <a:cubicBezTo>
                      <a:pt x="3150" y="260"/>
                      <a:pt x="2445" y="536"/>
                      <a:pt x="1838" y="982"/>
                    </a:cubicBezTo>
                    <a:cubicBezTo>
                      <a:pt x="860" y="1694"/>
                      <a:pt x="183" y="2796"/>
                      <a:pt x="2" y="3996"/>
                    </a:cubicBezTo>
                    <a:lnTo>
                      <a:pt x="2" y="3996"/>
                    </a:lnTo>
                    <a:cubicBezTo>
                      <a:pt x="350" y="3622"/>
                      <a:pt x="777" y="3319"/>
                      <a:pt x="1178" y="2998"/>
                    </a:cubicBezTo>
                    <a:cubicBezTo>
                      <a:pt x="2231" y="2160"/>
                      <a:pt x="3141" y="1143"/>
                      <a:pt x="3863" y="1"/>
                    </a:cubicBezTo>
                    <a:close/>
                    <a:moveTo>
                      <a:pt x="2" y="3996"/>
                    </a:moveTo>
                    <a:cubicBezTo>
                      <a:pt x="2" y="3996"/>
                      <a:pt x="1" y="3997"/>
                      <a:pt x="1" y="3997"/>
                    </a:cubicBezTo>
                    <a:cubicBezTo>
                      <a:pt x="1" y="3997"/>
                      <a:pt x="1" y="4006"/>
                      <a:pt x="1" y="4006"/>
                    </a:cubicBezTo>
                    <a:cubicBezTo>
                      <a:pt x="1" y="4003"/>
                      <a:pt x="2" y="3999"/>
                      <a:pt x="2" y="3996"/>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21"/>
              <p:cNvSpPr/>
              <p:nvPr/>
            </p:nvSpPr>
            <p:spPr>
              <a:xfrm>
                <a:off x="5242998" y="1042882"/>
                <a:ext cx="374947" cy="377700"/>
              </a:xfrm>
              <a:custGeom>
                <a:rect b="b" l="l" r="r" t="t"/>
                <a:pathLst>
                  <a:path extrusionOk="0" h="3730" w="3703">
                    <a:moveTo>
                      <a:pt x="3703" y="0"/>
                    </a:moveTo>
                    <a:cubicBezTo>
                      <a:pt x="3702" y="3"/>
                      <a:pt x="3701" y="5"/>
                      <a:pt x="3700" y="8"/>
                    </a:cubicBezTo>
                    <a:lnTo>
                      <a:pt x="3700" y="8"/>
                    </a:lnTo>
                    <a:cubicBezTo>
                      <a:pt x="3701" y="5"/>
                      <a:pt x="3702" y="3"/>
                      <a:pt x="3703" y="0"/>
                    </a:cubicBezTo>
                    <a:close/>
                    <a:moveTo>
                      <a:pt x="3700" y="8"/>
                    </a:moveTo>
                    <a:cubicBezTo>
                      <a:pt x="3690" y="32"/>
                      <a:pt x="3673" y="55"/>
                      <a:pt x="3649" y="72"/>
                    </a:cubicBezTo>
                    <a:cubicBezTo>
                      <a:pt x="3569" y="152"/>
                      <a:pt x="3426" y="188"/>
                      <a:pt x="3328" y="232"/>
                    </a:cubicBezTo>
                    <a:cubicBezTo>
                      <a:pt x="3167" y="303"/>
                      <a:pt x="3007" y="375"/>
                      <a:pt x="2837" y="437"/>
                    </a:cubicBezTo>
                    <a:cubicBezTo>
                      <a:pt x="2962" y="419"/>
                      <a:pt x="3087" y="402"/>
                      <a:pt x="3212" y="402"/>
                    </a:cubicBezTo>
                    <a:cubicBezTo>
                      <a:pt x="3007" y="518"/>
                      <a:pt x="2775" y="598"/>
                      <a:pt x="2552" y="678"/>
                    </a:cubicBezTo>
                    <a:lnTo>
                      <a:pt x="2177" y="812"/>
                    </a:lnTo>
                    <a:cubicBezTo>
                      <a:pt x="2427" y="812"/>
                      <a:pt x="2677" y="785"/>
                      <a:pt x="2926" y="750"/>
                    </a:cubicBezTo>
                    <a:lnTo>
                      <a:pt x="2926" y="750"/>
                    </a:lnTo>
                    <a:cubicBezTo>
                      <a:pt x="2793" y="821"/>
                      <a:pt x="2650" y="866"/>
                      <a:pt x="2507" y="901"/>
                    </a:cubicBezTo>
                    <a:cubicBezTo>
                      <a:pt x="2266" y="973"/>
                      <a:pt x="2025" y="1044"/>
                      <a:pt x="1776" y="1115"/>
                    </a:cubicBezTo>
                    <a:cubicBezTo>
                      <a:pt x="1902" y="1139"/>
                      <a:pt x="2028" y="1150"/>
                      <a:pt x="2154" y="1150"/>
                    </a:cubicBezTo>
                    <a:cubicBezTo>
                      <a:pt x="2312" y="1150"/>
                      <a:pt x="2469" y="1132"/>
                      <a:pt x="2623" y="1097"/>
                    </a:cubicBezTo>
                    <a:lnTo>
                      <a:pt x="2623" y="1097"/>
                    </a:lnTo>
                    <a:cubicBezTo>
                      <a:pt x="2195" y="1267"/>
                      <a:pt x="1695" y="1320"/>
                      <a:pt x="1231" y="1356"/>
                    </a:cubicBezTo>
                    <a:cubicBezTo>
                      <a:pt x="1416" y="1401"/>
                      <a:pt x="1606" y="1418"/>
                      <a:pt x="1796" y="1418"/>
                    </a:cubicBezTo>
                    <a:cubicBezTo>
                      <a:pt x="1945" y="1418"/>
                      <a:pt x="2094" y="1408"/>
                      <a:pt x="2240" y="1392"/>
                    </a:cubicBezTo>
                    <a:lnTo>
                      <a:pt x="2240" y="1392"/>
                    </a:lnTo>
                    <a:cubicBezTo>
                      <a:pt x="1927" y="1490"/>
                      <a:pt x="1597" y="1561"/>
                      <a:pt x="1267" y="1606"/>
                    </a:cubicBezTo>
                    <a:cubicBezTo>
                      <a:pt x="1499" y="1642"/>
                      <a:pt x="1731" y="1642"/>
                      <a:pt x="1972" y="1651"/>
                    </a:cubicBezTo>
                    <a:cubicBezTo>
                      <a:pt x="1579" y="1775"/>
                      <a:pt x="1169" y="1856"/>
                      <a:pt x="759" y="1927"/>
                    </a:cubicBezTo>
                    <a:cubicBezTo>
                      <a:pt x="888" y="1945"/>
                      <a:pt x="1018" y="1954"/>
                      <a:pt x="1146" y="1954"/>
                    </a:cubicBezTo>
                    <a:cubicBezTo>
                      <a:pt x="1337" y="1954"/>
                      <a:pt x="1527" y="1934"/>
                      <a:pt x="1713" y="1891"/>
                    </a:cubicBezTo>
                    <a:lnTo>
                      <a:pt x="1713" y="1891"/>
                    </a:lnTo>
                    <a:cubicBezTo>
                      <a:pt x="1428" y="1972"/>
                      <a:pt x="1151" y="2070"/>
                      <a:pt x="875" y="2168"/>
                    </a:cubicBezTo>
                    <a:cubicBezTo>
                      <a:pt x="1080" y="2159"/>
                      <a:pt x="1285" y="2150"/>
                      <a:pt x="1481" y="2132"/>
                    </a:cubicBezTo>
                    <a:lnTo>
                      <a:pt x="1481" y="2132"/>
                    </a:lnTo>
                    <a:cubicBezTo>
                      <a:pt x="1133" y="2293"/>
                      <a:pt x="785" y="2436"/>
                      <a:pt x="420" y="2552"/>
                    </a:cubicBezTo>
                    <a:cubicBezTo>
                      <a:pt x="696" y="2525"/>
                      <a:pt x="964" y="2453"/>
                      <a:pt x="1240" y="2391"/>
                    </a:cubicBezTo>
                    <a:lnTo>
                      <a:pt x="1240" y="2391"/>
                    </a:lnTo>
                    <a:cubicBezTo>
                      <a:pt x="1062" y="2552"/>
                      <a:pt x="857" y="2685"/>
                      <a:pt x="625" y="2766"/>
                    </a:cubicBezTo>
                    <a:cubicBezTo>
                      <a:pt x="545" y="2792"/>
                      <a:pt x="455" y="2819"/>
                      <a:pt x="402" y="2882"/>
                    </a:cubicBezTo>
                    <a:lnTo>
                      <a:pt x="982" y="2721"/>
                    </a:lnTo>
                    <a:lnTo>
                      <a:pt x="982" y="2721"/>
                    </a:lnTo>
                    <a:cubicBezTo>
                      <a:pt x="723" y="2864"/>
                      <a:pt x="455" y="3007"/>
                      <a:pt x="197" y="3149"/>
                    </a:cubicBezTo>
                    <a:cubicBezTo>
                      <a:pt x="402" y="3096"/>
                      <a:pt x="607" y="3042"/>
                      <a:pt x="803" y="2971"/>
                    </a:cubicBezTo>
                    <a:lnTo>
                      <a:pt x="803" y="2971"/>
                    </a:lnTo>
                    <a:lnTo>
                      <a:pt x="0" y="3729"/>
                    </a:lnTo>
                    <a:cubicBezTo>
                      <a:pt x="179" y="3640"/>
                      <a:pt x="348" y="3551"/>
                      <a:pt x="518" y="3453"/>
                    </a:cubicBezTo>
                    <a:cubicBezTo>
                      <a:pt x="714" y="3354"/>
                      <a:pt x="901" y="3247"/>
                      <a:pt x="1062" y="3105"/>
                    </a:cubicBezTo>
                    <a:lnTo>
                      <a:pt x="1062" y="3105"/>
                    </a:lnTo>
                    <a:cubicBezTo>
                      <a:pt x="1026" y="3185"/>
                      <a:pt x="973" y="3292"/>
                      <a:pt x="919" y="3372"/>
                    </a:cubicBezTo>
                    <a:cubicBezTo>
                      <a:pt x="1071" y="3230"/>
                      <a:pt x="1196" y="3078"/>
                      <a:pt x="1303" y="2908"/>
                    </a:cubicBezTo>
                    <a:lnTo>
                      <a:pt x="1303" y="2908"/>
                    </a:lnTo>
                    <a:cubicBezTo>
                      <a:pt x="1276" y="3024"/>
                      <a:pt x="1240" y="3140"/>
                      <a:pt x="1187" y="3247"/>
                    </a:cubicBezTo>
                    <a:cubicBezTo>
                      <a:pt x="1330" y="3078"/>
                      <a:pt x="1446" y="2882"/>
                      <a:pt x="1517" y="2676"/>
                    </a:cubicBezTo>
                    <a:lnTo>
                      <a:pt x="1517" y="2676"/>
                    </a:lnTo>
                    <a:lnTo>
                      <a:pt x="1481" y="3051"/>
                    </a:lnTo>
                    <a:cubicBezTo>
                      <a:pt x="1588" y="2864"/>
                      <a:pt x="1669" y="2650"/>
                      <a:pt x="1704" y="2436"/>
                    </a:cubicBezTo>
                    <a:cubicBezTo>
                      <a:pt x="1722" y="2623"/>
                      <a:pt x="1722" y="2819"/>
                      <a:pt x="1713" y="3007"/>
                    </a:cubicBezTo>
                    <a:cubicBezTo>
                      <a:pt x="1838" y="2766"/>
                      <a:pt x="1901" y="2498"/>
                      <a:pt x="1963" y="2222"/>
                    </a:cubicBezTo>
                    <a:cubicBezTo>
                      <a:pt x="1972" y="2400"/>
                      <a:pt x="1981" y="2578"/>
                      <a:pt x="1999" y="2748"/>
                    </a:cubicBezTo>
                    <a:cubicBezTo>
                      <a:pt x="2052" y="2721"/>
                      <a:pt x="2070" y="2650"/>
                      <a:pt x="2079" y="2587"/>
                    </a:cubicBezTo>
                    <a:cubicBezTo>
                      <a:pt x="2115" y="2409"/>
                      <a:pt x="2150" y="2230"/>
                      <a:pt x="2186" y="2052"/>
                    </a:cubicBezTo>
                    <a:cubicBezTo>
                      <a:pt x="2231" y="2204"/>
                      <a:pt x="2257" y="2364"/>
                      <a:pt x="2266" y="2525"/>
                    </a:cubicBezTo>
                    <a:cubicBezTo>
                      <a:pt x="2320" y="2498"/>
                      <a:pt x="2338" y="2427"/>
                      <a:pt x="2338" y="2364"/>
                    </a:cubicBezTo>
                    <a:cubicBezTo>
                      <a:pt x="2356" y="2195"/>
                      <a:pt x="2373" y="2016"/>
                      <a:pt x="2391" y="1847"/>
                    </a:cubicBezTo>
                    <a:cubicBezTo>
                      <a:pt x="2427" y="1998"/>
                      <a:pt x="2454" y="2114"/>
                      <a:pt x="2463" y="2266"/>
                    </a:cubicBezTo>
                    <a:cubicBezTo>
                      <a:pt x="2507" y="2186"/>
                      <a:pt x="2525" y="2106"/>
                      <a:pt x="2534" y="2016"/>
                    </a:cubicBezTo>
                    <a:cubicBezTo>
                      <a:pt x="2561" y="1865"/>
                      <a:pt x="2579" y="1713"/>
                      <a:pt x="2587" y="1561"/>
                    </a:cubicBezTo>
                    <a:cubicBezTo>
                      <a:pt x="2605" y="1749"/>
                      <a:pt x="2623" y="1936"/>
                      <a:pt x="2632" y="2123"/>
                    </a:cubicBezTo>
                    <a:cubicBezTo>
                      <a:pt x="2775" y="1811"/>
                      <a:pt x="2828" y="1481"/>
                      <a:pt x="2873" y="1151"/>
                    </a:cubicBezTo>
                    <a:lnTo>
                      <a:pt x="2873" y="1151"/>
                    </a:lnTo>
                    <a:cubicBezTo>
                      <a:pt x="2864" y="1383"/>
                      <a:pt x="2855" y="1615"/>
                      <a:pt x="2837" y="1847"/>
                    </a:cubicBezTo>
                    <a:cubicBezTo>
                      <a:pt x="2998" y="1526"/>
                      <a:pt x="3087" y="1160"/>
                      <a:pt x="3167" y="803"/>
                    </a:cubicBezTo>
                    <a:lnTo>
                      <a:pt x="3167" y="803"/>
                    </a:lnTo>
                    <a:cubicBezTo>
                      <a:pt x="3141" y="1044"/>
                      <a:pt x="3123" y="1285"/>
                      <a:pt x="3096" y="1526"/>
                    </a:cubicBezTo>
                    <a:cubicBezTo>
                      <a:pt x="3265" y="1196"/>
                      <a:pt x="3364" y="839"/>
                      <a:pt x="3390" y="473"/>
                    </a:cubicBezTo>
                    <a:lnTo>
                      <a:pt x="3390" y="473"/>
                    </a:lnTo>
                    <a:cubicBezTo>
                      <a:pt x="3390" y="669"/>
                      <a:pt x="3373" y="866"/>
                      <a:pt x="3355" y="1062"/>
                    </a:cubicBezTo>
                    <a:cubicBezTo>
                      <a:pt x="3417" y="892"/>
                      <a:pt x="3480" y="714"/>
                      <a:pt x="3542" y="535"/>
                    </a:cubicBezTo>
                    <a:cubicBezTo>
                      <a:pt x="3604" y="360"/>
                      <a:pt x="3639" y="175"/>
                      <a:pt x="3700" y="8"/>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21"/>
              <p:cNvSpPr/>
              <p:nvPr/>
            </p:nvSpPr>
            <p:spPr>
              <a:xfrm>
                <a:off x="5272767" y="1029313"/>
                <a:ext cx="354190" cy="365954"/>
              </a:xfrm>
              <a:custGeom>
                <a:rect b="b" l="l" r="r" t="t"/>
                <a:pathLst>
                  <a:path extrusionOk="0" h="3614" w="3498">
                    <a:moveTo>
                      <a:pt x="3498" y="0"/>
                    </a:moveTo>
                    <a:lnTo>
                      <a:pt x="3498" y="0"/>
                    </a:lnTo>
                    <a:cubicBezTo>
                      <a:pt x="3492" y="8"/>
                      <a:pt x="3486" y="16"/>
                      <a:pt x="3480" y="24"/>
                    </a:cubicBezTo>
                    <a:lnTo>
                      <a:pt x="3480" y="24"/>
                    </a:lnTo>
                    <a:cubicBezTo>
                      <a:pt x="3486" y="16"/>
                      <a:pt x="3492" y="8"/>
                      <a:pt x="3498" y="0"/>
                    </a:cubicBezTo>
                    <a:close/>
                    <a:moveTo>
                      <a:pt x="3480" y="24"/>
                    </a:moveTo>
                    <a:cubicBezTo>
                      <a:pt x="2485" y="1362"/>
                      <a:pt x="1313" y="2576"/>
                      <a:pt x="1" y="3613"/>
                    </a:cubicBezTo>
                    <a:cubicBezTo>
                      <a:pt x="1045" y="3167"/>
                      <a:pt x="1803" y="2284"/>
                      <a:pt x="2517" y="1401"/>
                    </a:cubicBezTo>
                    <a:cubicBezTo>
                      <a:pt x="2885" y="927"/>
                      <a:pt x="3124" y="505"/>
                      <a:pt x="3480" y="2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41" name="Google Shape;2541;p21"/>
          <p:cNvGrpSpPr/>
          <p:nvPr/>
        </p:nvGrpSpPr>
        <p:grpSpPr>
          <a:xfrm>
            <a:off x="6734321" y="3273203"/>
            <a:ext cx="3351228" cy="3015843"/>
            <a:chOff x="6734321" y="3273203"/>
            <a:chExt cx="3351228" cy="3015843"/>
          </a:xfrm>
        </p:grpSpPr>
        <p:grpSp>
          <p:nvGrpSpPr>
            <p:cNvPr id="2542" name="Google Shape;2542;p21"/>
            <p:cNvGrpSpPr/>
            <p:nvPr/>
          </p:nvGrpSpPr>
          <p:grpSpPr>
            <a:xfrm rot="-5985047">
              <a:off x="7630875" y="4193805"/>
              <a:ext cx="1600045" cy="2235023"/>
              <a:chOff x="3996441" y="87120"/>
              <a:chExt cx="849227" cy="1186243"/>
            </a:xfrm>
          </p:grpSpPr>
          <p:sp>
            <p:nvSpPr>
              <p:cNvPr id="2543" name="Google Shape;2543;p21"/>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21"/>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21"/>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21"/>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21"/>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21"/>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21"/>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21"/>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21"/>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21"/>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21"/>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54" name="Google Shape;2554;p21"/>
            <p:cNvGrpSpPr/>
            <p:nvPr/>
          </p:nvGrpSpPr>
          <p:grpSpPr>
            <a:xfrm>
              <a:off x="8602350" y="3273203"/>
              <a:ext cx="1483199" cy="2661789"/>
              <a:chOff x="8268108" y="675218"/>
              <a:chExt cx="422841" cy="758842"/>
            </a:xfrm>
          </p:grpSpPr>
          <p:sp>
            <p:nvSpPr>
              <p:cNvPr id="2555" name="Google Shape;2555;p21"/>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21"/>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21"/>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21"/>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59" name="Google Shape;2559;p21"/>
            <p:cNvGrpSpPr/>
            <p:nvPr/>
          </p:nvGrpSpPr>
          <p:grpSpPr>
            <a:xfrm>
              <a:off x="6734321" y="4604095"/>
              <a:ext cx="1385043" cy="1581738"/>
              <a:chOff x="7040587" y="1131380"/>
              <a:chExt cx="470735" cy="537586"/>
            </a:xfrm>
          </p:grpSpPr>
          <p:sp>
            <p:nvSpPr>
              <p:cNvPr id="2560" name="Google Shape;2560;p21"/>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21"/>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21"/>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21"/>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64" name="Google Shape;2564;p21"/>
            <p:cNvGrpSpPr/>
            <p:nvPr/>
          </p:nvGrpSpPr>
          <p:grpSpPr>
            <a:xfrm flipH="1">
              <a:off x="8602348" y="4238328"/>
              <a:ext cx="1385043" cy="1581738"/>
              <a:chOff x="7040587" y="1131380"/>
              <a:chExt cx="470735" cy="537586"/>
            </a:xfrm>
          </p:grpSpPr>
          <p:sp>
            <p:nvSpPr>
              <p:cNvPr id="2565" name="Google Shape;2565;p21"/>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21"/>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21"/>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21"/>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569" name="Google Shape;2569;p21"/>
          <p:cNvSpPr/>
          <p:nvPr/>
        </p:nvSpPr>
        <p:spPr>
          <a:xfrm>
            <a:off x="-682475" y="2069868"/>
            <a:ext cx="1186104" cy="386984"/>
          </a:xfrm>
          <a:custGeom>
            <a:rect b="b" l="l" r="r" t="t"/>
            <a:pathLst>
              <a:path extrusionOk="0" h="2291" w="7022">
                <a:moveTo>
                  <a:pt x="3530" y="1"/>
                </a:moveTo>
                <a:cubicBezTo>
                  <a:pt x="3132" y="1"/>
                  <a:pt x="3014" y="349"/>
                  <a:pt x="2713" y="571"/>
                </a:cubicBezTo>
                <a:cubicBezTo>
                  <a:pt x="2713" y="571"/>
                  <a:pt x="2713" y="571"/>
                  <a:pt x="2713" y="571"/>
                </a:cubicBezTo>
                <a:lnTo>
                  <a:pt x="2713" y="571"/>
                </a:lnTo>
                <a:cubicBezTo>
                  <a:pt x="2702" y="571"/>
                  <a:pt x="1551" y="1216"/>
                  <a:pt x="1928" y="1312"/>
                </a:cubicBezTo>
                <a:cubicBezTo>
                  <a:pt x="1694" y="1253"/>
                  <a:pt x="1455" y="1224"/>
                  <a:pt x="1217" y="1224"/>
                </a:cubicBezTo>
                <a:cubicBezTo>
                  <a:pt x="1018" y="1224"/>
                  <a:pt x="820" y="1244"/>
                  <a:pt x="625" y="1285"/>
                </a:cubicBezTo>
                <a:cubicBezTo>
                  <a:pt x="456" y="1330"/>
                  <a:pt x="277" y="1383"/>
                  <a:pt x="161" y="1517"/>
                </a:cubicBezTo>
                <a:cubicBezTo>
                  <a:pt x="36" y="1642"/>
                  <a:pt x="1" y="1865"/>
                  <a:pt x="117" y="1990"/>
                </a:cubicBezTo>
                <a:cubicBezTo>
                  <a:pt x="206" y="2106"/>
                  <a:pt x="366" y="2124"/>
                  <a:pt x="509" y="2133"/>
                </a:cubicBezTo>
                <a:cubicBezTo>
                  <a:pt x="1774" y="2237"/>
                  <a:pt x="3040" y="2291"/>
                  <a:pt x="4302" y="2291"/>
                </a:cubicBezTo>
                <a:cubicBezTo>
                  <a:pt x="4873" y="2291"/>
                  <a:pt x="5444" y="2280"/>
                  <a:pt x="6013" y="2257"/>
                </a:cubicBezTo>
                <a:cubicBezTo>
                  <a:pt x="6370" y="2240"/>
                  <a:pt x="6763" y="2213"/>
                  <a:pt x="7021" y="1972"/>
                </a:cubicBezTo>
                <a:cubicBezTo>
                  <a:pt x="6717" y="1687"/>
                  <a:pt x="6299" y="1529"/>
                  <a:pt x="5881" y="1529"/>
                </a:cubicBezTo>
                <a:cubicBezTo>
                  <a:pt x="5724" y="1529"/>
                  <a:pt x="5567" y="1551"/>
                  <a:pt x="5416" y="1597"/>
                </a:cubicBezTo>
                <a:cubicBezTo>
                  <a:pt x="5329" y="1194"/>
                  <a:pt x="4926" y="895"/>
                  <a:pt x="4518" y="895"/>
                </a:cubicBezTo>
                <a:cubicBezTo>
                  <a:pt x="4466" y="895"/>
                  <a:pt x="4414" y="900"/>
                  <a:pt x="4363" y="910"/>
                </a:cubicBezTo>
                <a:cubicBezTo>
                  <a:pt x="4399" y="509"/>
                  <a:pt x="4095" y="99"/>
                  <a:pt x="3694" y="18"/>
                </a:cubicBezTo>
                <a:cubicBezTo>
                  <a:pt x="3634" y="6"/>
                  <a:pt x="3580" y="1"/>
                  <a:pt x="3530"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21"/>
          <p:cNvSpPr/>
          <p:nvPr/>
        </p:nvSpPr>
        <p:spPr>
          <a:xfrm>
            <a:off x="8536781" y="2225444"/>
            <a:ext cx="813820" cy="381072"/>
          </a:xfrm>
          <a:custGeom>
            <a:rect b="b" l="l" r="r" t="t"/>
            <a:pathLst>
              <a:path extrusionOk="0" h="2256" w="4818">
                <a:moveTo>
                  <a:pt x="1601" y="0"/>
                </a:moveTo>
                <a:cubicBezTo>
                  <a:pt x="1436" y="0"/>
                  <a:pt x="1268" y="46"/>
                  <a:pt x="1133" y="140"/>
                </a:cubicBezTo>
                <a:cubicBezTo>
                  <a:pt x="768" y="417"/>
                  <a:pt x="527" y="1246"/>
                  <a:pt x="821" y="1612"/>
                </a:cubicBezTo>
                <a:cubicBezTo>
                  <a:pt x="661" y="1621"/>
                  <a:pt x="491" y="1639"/>
                  <a:pt x="339" y="1683"/>
                </a:cubicBezTo>
                <a:cubicBezTo>
                  <a:pt x="232" y="1719"/>
                  <a:pt x="125" y="1764"/>
                  <a:pt x="63" y="1853"/>
                </a:cubicBezTo>
                <a:cubicBezTo>
                  <a:pt x="0" y="1933"/>
                  <a:pt x="0" y="2076"/>
                  <a:pt x="90" y="2138"/>
                </a:cubicBezTo>
                <a:cubicBezTo>
                  <a:pt x="134" y="2165"/>
                  <a:pt x="188" y="2174"/>
                  <a:pt x="241" y="2174"/>
                </a:cubicBezTo>
                <a:cubicBezTo>
                  <a:pt x="850" y="2229"/>
                  <a:pt x="1461" y="2256"/>
                  <a:pt x="2071" y="2256"/>
                </a:cubicBezTo>
                <a:cubicBezTo>
                  <a:pt x="2855" y="2256"/>
                  <a:pt x="3639" y="2211"/>
                  <a:pt x="4416" y="2120"/>
                </a:cubicBezTo>
                <a:cubicBezTo>
                  <a:pt x="4532" y="2112"/>
                  <a:pt x="4648" y="2094"/>
                  <a:pt x="4729" y="2013"/>
                </a:cubicBezTo>
                <a:cubicBezTo>
                  <a:pt x="4818" y="1915"/>
                  <a:pt x="4818" y="1755"/>
                  <a:pt x="4746" y="1639"/>
                </a:cubicBezTo>
                <a:cubicBezTo>
                  <a:pt x="4675" y="1532"/>
                  <a:pt x="4550" y="1460"/>
                  <a:pt x="4425" y="1407"/>
                </a:cubicBezTo>
                <a:cubicBezTo>
                  <a:pt x="4276" y="1350"/>
                  <a:pt x="4115" y="1321"/>
                  <a:pt x="3952" y="1321"/>
                </a:cubicBezTo>
                <a:cubicBezTo>
                  <a:pt x="3782" y="1321"/>
                  <a:pt x="3612" y="1352"/>
                  <a:pt x="3453" y="1416"/>
                </a:cubicBezTo>
                <a:cubicBezTo>
                  <a:pt x="3360" y="951"/>
                  <a:pt x="2916" y="674"/>
                  <a:pt x="2468" y="674"/>
                </a:cubicBezTo>
                <a:cubicBezTo>
                  <a:pt x="2401" y="674"/>
                  <a:pt x="2333" y="680"/>
                  <a:pt x="2266" y="693"/>
                </a:cubicBezTo>
                <a:cubicBezTo>
                  <a:pt x="2354" y="244"/>
                  <a:pt x="1984" y="0"/>
                  <a:pt x="1601"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71" name="Google Shape;2571;p21"/>
          <p:cNvGrpSpPr/>
          <p:nvPr/>
        </p:nvGrpSpPr>
        <p:grpSpPr>
          <a:xfrm>
            <a:off x="3556688" y="-331817"/>
            <a:ext cx="840467" cy="822335"/>
            <a:chOff x="4118763" y="209958"/>
            <a:chExt cx="840467" cy="822335"/>
          </a:xfrm>
        </p:grpSpPr>
        <p:sp>
          <p:nvSpPr>
            <p:cNvPr id="2572" name="Google Shape;2572;p21"/>
            <p:cNvSpPr/>
            <p:nvPr/>
          </p:nvSpPr>
          <p:spPr>
            <a:xfrm>
              <a:off x="4118763" y="209958"/>
              <a:ext cx="840467" cy="822335"/>
            </a:xfrm>
            <a:custGeom>
              <a:rect b="b" l="l" r="r" t="t"/>
              <a:pathLst>
                <a:path extrusionOk="0" h="3117" w="3186">
                  <a:moveTo>
                    <a:pt x="1586" y="0"/>
                  </a:moveTo>
                  <a:cubicBezTo>
                    <a:pt x="758" y="0"/>
                    <a:pt x="71" y="657"/>
                    <a:pt x="36" y="1491"/>
                  </a:cubicBezTo>
                  <a:cubicBezTo>
                    <a:pt x="1" y="2357"/>
                    <a:pt x="670" y="3079"/>
                    <a:pt x="1526" y="3115"/>
                  </a:cubicBezTo>
                  <a:cubicBezTo>
                    <a:pt x="1548" y="3116"/>
                    <a:pt x="1570" y="3116"/>
                    <a:pt x="1592" y="3116"/>
                  </a:cubicBezTo>
                  <a:cubicBezTo>
                    <a:pt x="2428" y="3116"/>
                    <a:pt x="3115" y="2459"/>
                    <a:pt x="3150" y="1616"/>
                  </a:cubicBezTo>
                  <a:cubicBezTo>
                    <a:pt x="3186" y="760"/>
                    <a:pt x="2516" y="37"/>
                    <a:pt x="1651" y="1"/>
                  </a:cubicBezTo>
                  <a:cubicBezTo>
                    <a:pt x="1629" y="1"/>
                    <a:pt x="1607" y="0"/>
                    <a:pt x="1586" y="0"/>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21"/>
            <p:cNvSpPr/>
            <p:nvPr/>
          </p:nvSpPr>
          <p:spPr>
            <a:xfrm>
              <a:off x="4238790" y="327617"/>
              <a:ext cx="600409" cy="586741"/>
            </a:xfrm>
            <a:custGeom>
              <a:rect b="b" l="l" r="r" t="t"/>
              <a:pathLst>
                <a:path extrusionOk="0" h="2224" w="2276">
                  <a:moveTo>
                    <a:pt x="1130" y="0"/>
                  </a:moveTo>
                  <a:cubicBezTo>
                    <a:pt x="545" y="0"/>
                    <a:pt x="54" y="473"/>
                    <a:pt x="27" y="1063"/>
                  </a:cubicBezTo>
                  <a:cubicBezTo>
                    <a:pt x="1" y="1679"/>
                    <a:pt x="482" y="2196"/>
                    <a:pt x="1089" y="2223"/>
                  </a:cubicBezTo>
                  <a:cubicBezTo>
                    <a:pt x="1100" y="2223"/>
                    <a:pt x="1112" y="2223"/>
                    <a:pt x="1123" y="2223"/>
                  </a:cubicBezTo>
                  <a:cubicBezTo>
                    <a:pt x="1723" y="2223"/>
                    <a:pt x="2223" y="1757"/>
                    <a:pt x="2249" y="1152"/>
                  </a:cubicBezTo>
                  <a:cubicBezTo>
                    <a:pt x="2276" y="546"/>
                    <a:pt x="1794" y="28"/>
                    <a:pt x="1178" y="2"/>
                  </a:cubicBezTo>
                  <a:cubicBezTo>
                    <a:pt x="1162" y="1"/>
                    <a:pt x="1146" y="0"/>
                    <a:pt x="1130"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21"/>
            <p:cNvSpPr/>
            <p:nvPr/>
          </p:nvSpPr>
          <p:spPr>
            <a:xfrm>
              <a:off x="4394166" y="478516"/>
              <a:ext cx="289652" cy="285192"/>
            </a:xfrm>
            <a:custGeom>
              <a:rect b="b" l="l" r="r" t="t"/>
              <a:pathLst>
                <a:path extrusionOk="0" h="1081" w="1098">
                  <a:moveTo>
                    <a:pt x="554" y="0"/>
                  </a:moveTo>
                  <a:cubicBezTo>
                    <a:pt x="267" y="0"/>
                    <a:pt x="18" y="220"/>
                    <a:pt x="9" y="518"/>
                  </a:cubicBezTo>
                  <a:cubicBezTo>
                    <a:pt x="1" y="812"/>
                    <a:pt x="232" y="1062"/>
                    <a:pt x="527" y="1080"/>
                  </a:cubicBezTo>
                  <a:cubicBezTo>
                    <a:pt x="532" y="1080"/>
                    <a:pt x="538" y="1080"/>
                    <a:pt x="543" y="1080"/>
                  </a:cubicBezTo>
                  <a:cubicBezTo>
                    <a:pt x="830" y="1080"/>
                    <a:pt x="1071" y="851"/>
                    <a:pt x="1089" y="562"/>
                  </a:cubicBezTo>
                  <a:cubicBezTo>
                    <a:pt x="1098" y="259"/>
                    <a:pt x="866" y="9"/>
                    <a:pt x="571" y="0"/>
                  </a:cubicBezTo>
                  <a:cubicBezTo>
                    <a:pt x="566" y="0"/>
                    <a:pt x="560" y="0"/>
                    <a:pt x="554" y="0"/>
                  </a:cubicBezTo>
                  <a:close/>
                </a:path>
              </a:pathLst>
            </a:custGeom>
            <a:solidFill>
              <a:srgbClr val="FFFFFF">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12_1_3">
    <p:spTree>
      <p:nvGrpSpPr>
        <p:cNvPr id="2575" name="Shape 2575"/>
        <p:cNvGrpSpPr/>
        <p:nvPr/>
      </p:nvGrpSpPr>
      <p:grpSpPr>
        <a:xfrm>
          <a:off x="0" y="0"/>
          <a:ext cx="0" cy="0"/>
          <a:chOff x="0" y="0"/>
          <a:chExt cx="0" cy="0"/>
        </a:xfrm>
      </p:grpSpPr>
      <p:sp>
        <p:nvSpPr>
          <p:cNvPr id="2576" name="Google Shape;2576;p22"/>
          <p:cNvSpPr/>
          <p:nvPr/>
        </p:nvSpPr>
        <p:spPr>
          <a:xfrm>
            <a:off x="-337800" y="-624000"/>
            <a:ext cx="9819600" cy="6391500"/>
          </a:xfrm>
          <a:prstGeom prst="ellipse">
            <a:avLst/>
          </a:pr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77" name="Google Shape;2577;p22"/>
          <p:cNvGrpSpPr/>
          <p:nvPr/>
        </p:nvGrpSpPr>
        <p:grpSpPr>
          <a:xfrm flipH="1">
            <a:off x="-1165248" y="2767051"/>
            <a:ext cx="3026236" cy="3587326"/>
            <a:chOff x="7259245" y="2681361"/>
            <a:chExt cx="3076693" cy="3587326"/>
          </a:xfrm>
        </p:grpSpPr>
        <p:grpSp>
          <p:nvGrpSpPr>
            <p:cNvPr id="2578" name="Google Shape;2578;p22"/>
            <p:cNvGrpSpPr/>
            <p:nvPr/>
          </p:nvGrpSpPr>
          <p:grpSpPr>
            <a:xfrm rot="-653690">
              <a:off x="8539153" y="3339916"/>
              <a:ext cx="1599994" cy="2234952"/>
              <a:chOff x="3996441" y="87120"/>
              <a:chExt cx="849227" cy="1186243"/>
            </a:xfrm>
          </p:grpSpPr>
          <p:sp>
            <p:nvSpPr>
              <p:cNvPr id="2579" name="Google Shape;2579;p22"/>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22"/>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22"/>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22"/>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22"/>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22"/>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22"/>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22"/>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22"/>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22"/>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22"/>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0" name="Google Shape;2590;p22"/>
            <p:cNvGrpSpPr/>
            <p:nvPr/>
          </p:nvGrpSpPr>
          <p:grpSpPr>
            <a:xfrm rot="10800000">
              <a:off x="7259245" y="4604097"/>
              <a:ext cx="2605790" cy="1664590"/>
              <a:chOff x="5669385" y="-152150"/>
              <a:chExt cx="1383042" cy="883494"/>
            </a:xfrm>
          </p:grpSpPr>
          <p:sp>
            <p:nvSpPr>
              <p:cNvPr id="2591" name="Google Shape;2591;p22"/>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22"/>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22"/>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22"/>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22"/>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22"/>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22"/>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8" name="Google Shape;2598;p22"/>
            <p:cNvGrpSpPr/>
            <p:nvPr/>
          </p:nvGrpSpPr>
          <p:grpSpPr>
            <a:xfrm rot="-5400000">
              <a:off x="8111717" y="3337324"/>
              <a:ext cx="2064563" cy="752637"/>
              <a:chOff x="4953913" y="785386"/>
              <a:chExt cx="1095782" cy="399467"/>
            </a:xfrm>
          </p:grpSpPr>
          <p:sp>
            <p:nvSpPr>
              <p:cNvPr id="2599" name="Google Shape;2599;p22"/>
              <p:cNvSpPr/>
              <p:nvPr/>
            </p:nvSpPr>
            <p:spPr>
              <a:xfrm>
                <a:off x="5011730" y="785386"/>
                <a:ext cx="1037965" cy="329804"/>
              </a:xfrm>
              <a:custGeom>
                <a:rect b="b" l="l" r="r" t="t"/>
                <a:pathLst>
                  <a:path extrusionOk="0" h="3257" w="10251">
                    <a:moveTo>
                      <a:pt x="5157" y="1"/>
                    </a:moveTo>
                    <a:lnTo>
                      <a:pt x="5157" y="1"/>
                    </a:lnTo>
                    <a:cubicBezTo>
                      <a:pt x="4488" y="10"/>
                      <a:pt x="3819" y="170"/>
                      <a:pt x="3176" y="358"/>
                    </a:cubicBezTo>
                    <a:cubicBezTo>
                      <a:pt x="3194" y="581"/>
                      <a:pt x="3194" y="821"/>
                      <a:pt x="3123" y="1036"/>
                    </a:cubicBezTo>
                    <a:cubicBezTo>
                      <a:pt x="3007" y="848"/>
                      <a:pt x="2882" y="652"/>
                      <a:pt x="2739" y="482"/>
                    </a:cubicBezTo>
                    <a:cubicBezTo>
                      <a:pt x="2115" y="714"/>
                      <a:pt x="1580" y="1143"/>
                      <a:pt x="1142" y="1642"/>
                    </a:cubicBezTo>
                    <a:cubicBezTo>
                      <a:pt x="705" y="2133"/>
                      <a:pt x="357" y="2695"/>
                      <a:pt x="1" y="3257"/>
                    </a:cubicBezTo>
                    <a:cubicBezTo>
                      <a:pt x="643" y="2838"/>
                      <a:pt x="1455" y="2686"/>
                      <a:pt x="2222" y="2677"/>
                    </a:cubicBezTo>
                    <a:cubicBezTo>
                      <a:pt x="2248" y="2677"/>
                      <a:pt x="2274" y="2677"/>
                      <a:pt x="2300" y="2677"/>
                    </a:cubicBezTo>
                    <a:cubicBezTo>
                      <a:pt x="3041" y="2677"/>
                      <a:pt x="3773" y="2797"/>
                      <a:pt x="4506" y="2909"/>
                    </a:cubicBezTo>
                    <a:cubicBezTo>
                      <a:pt x="5469" y="3059"/>
                      <a:pt x="6435" y="3179"/>
                      <a:pt x="7389" y="3179"/>
                    </a:cubicBezTo>
                    <a:cubicBezTo>
                      <a:pt x="8360" y="3179"/>
                      <a:pt x="9319" y="3055"/>
                      <a:pt x="10251" y="2713"/>
                    </a:cubicBezTo>
                    <a:cubicBezTo>
                      <a:pt x="9582" y="1963"/>
                      <a:pt x="8895" y="1205"/>
                      <a:pt x="8003" y="741"/>
                    </a:cubicBezTo>
                    <a:cubicBezTo>
                      <a:pt x="7350" y="411"/>
                      <a:pt x="6590" y="302"/>
                      <a:pt x="5850" y="302"/>
                    </a:cubicBezTo>
                    <a:cubicBezTo>
                      <a:pt x="5791" y="302"/>
                      <a:pt x="5733" y="303"/>
                      <a:pt x="5674" y="304"/>
                    </a:cubicBezTo>
                    <a:cubicBezTo>
                      <a:pt x="5567" y="527"/>
                      <a:pt x="5487" y="697"/>
                      <a:pt x="5380" y="920"/>
                    </a:cubicBezTo>
                    <a:cubicBezTo>
                      <a:pt x="5398" y="634"/>
                      <a:pt x="5407" y="349"/>
                      <a:pt x="5416" y="63"/>
                    </a:cubicBezTo>
                    <a:lnTo>
                      <a:pt x="5416" y="63"/>
                    </a:lnTo>
                    <a:cubicBezTo>
                      <a:pt x="5344" y="340"/>
                      <a:pt x="5237" y="616"/>
                      <a:pt x="5112" y="875"/>
                    </a:cubicBezTo>
                    <a:cubicBezTo>
                      <a:pt x="5130" y="589"/>
                      <a:pt x="5166" y="286"/>
                      <a:pt x="51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22"/>
              <p:cNvSpPr/>
              <p:nvPr/>
            </p:nvSpPr>
            <p:spPr>
              <a:xfrm>
                <a:off x="5103872" y="803511"/>
                <a:ext cx="897119" cy="277351"/>
              </a:xfrm>
              <a:custGeom>
                <a:rect b="b" l="l" r="r" t="t"/>
                <a:pathLst>
                  <a:path extrusionOk="0" h="2739" w="8860">
                    <a:moveTo>
                      <a:pt x="3854" y="0"/>
                    </a:moveTo>
                    <a:lnTo>
                      <a:pt x="3854" y="0"/>
                    </a:lnTo>
                    <a:cubicBezTo>
                      <a:pt x="3712" y="330"/>
                      <a:pt x="3498" y="634"/>
                      <a:pt x="3248" y="892"/>
                    </a:cubicBezTo>
                    <a:cubicBezTo>
                      <a:pt x="3328" y="634"/>
                      <a:pt x="3382" y="366"/>
                      <a:pt x="3408" y="98"/>
                    </a:cubicBezTo>
                    <a:lnTo>
                      <a:pt x="3408" y="98"/>
                    </a:lnTo>
                    <a:cubicBezTo>
                      <a:pt x="3257" y="402"/>
                      <a:pt x="3069" y="687"/>
                      <a:pt x="2864" y="955"/>
                    </a:cubicBezTo>
                    <a:cubicBezTo>
                      <a:pt x="2971" y="687"/>
                      <a:pt x="3025" y="393"/>
                      <a:pt x="3025" y="98"/>
                    </a:cubicBezTo>
                    <a:lnTo>
                      <a:pt x="3025" y="98"/>
                    </a:lnTo>
                    <a:cubicBezTo>
                      <a:pt x="2909" y="437"/>
                      <a:pt x="2739" y="767"/>
                      <a:pt x="2543" y="1062"/>
                    </a:cubicBezTo>
                    <a:cubicBezTo>
                      <a:pt x="2588" y="803"/>
                      <a:pt x="2597" y="535"/>
                      <a:pt x="2588" y="268"/>
                    </a:cubicBezTo>
                    <a:lnTo>
                      <a:pt x="2588" y="268"/>
                    </a:lnTo>
                    <a:cubicBezTo>
                      <a:pt x="2498" y="580"/>
                      <a:pt x="2382" y="883"/>
                      <a:pt x="2249" y="1178"/>
                    </a:cubicBezTo>
                    <a:cubicBezTo>
                      <a:pt x="2215" y="1228"/>
                      <a:pt x="2173" y="1294"/>
                      <a:pt x="2117" y="1294"/>
                    </a:cubicBezTo>
                    <a:cubicBezTo>
                      <a:pt x="2113" y="1294"/>
                      <a:pt x="2109" y="1294"/>
                      <a:pt x="2106" y="1294"/>
                    </a:cubicBezTo>
                    <a:lnTo>
                      <a:pt x="1963" y="821"/>
                    </a:lnTo>
                    <a:cubicBezTo>
                      <a:pt x="1945" y="981"/>
                      <a:pt x="1910" y="1133"/>
                      <a:pt x="1847" y="1285"/>
                    </a:cubicBezTo>
                    <a:cubicBezTo>
                      <a:pt x="1803" y="1053"/>
                      <a:pt x="1758" y="830"/>
                      <a:pt x="1704" y="598"/>
                    </a:cubicBezTo>
                    <a:cubicBezTo>
                      <a:pt x="1597" y="883"/>
                      <a:pt x="1490" y="1178"/>
                      <a:pt x="1383" y="1463"/>
                    </a:cubicBezTo>
                    <a:cubicBezTo>
                      <a:pt x="1383" y="1204"/>
                      <a:pt x="1392" y="955"/>
                      <a:pt x="1392" y="696"/>
                    </a:cubicBezTo>
                    <a:lnTo>
                      <a:pt x="1392" y="696"/>
                    </a:lnTo>
                    <a:cubicBezTo>
                      <a:pt x="1258" y="1035"/>
                      <a:pt x="1098" y="1356"/>
                      <a:pt x="919" y="1677"/>
                    </a:cubicBezTo>
                    <a:cubicBezTo>
                      <a:pt x="982" y="1427"/>
                      <a:pt x="1053" y="1178"/>
                      <a:pt x="1116" y="937"/>
                    </a:cubicBezTo>
                    <a:lnTo>
                      <a:pt x="1116" y="937"/>
                    </a:lnTo>
                    <a:cubicBezTo>
                      <a:pt x="875" y="1204"/>
                      <a:pt x="670" y="1508"/>
                      <a:pt x="527" y="1838"/>
                    </a:cubicBezTo>
                    <a:cubicBezTo>
                      <a:pt x="598" y="1588"/>
                      <a:pt x="670" y="1338"/>
                      <a:pt x="741" y="1088"/>
                    </a:cubicBezTo>
                    <a:lnTo>
                      <a:pt x="741" y="1088"/>
                    </a:lnTo>
                    <a:cubicBezTo>
                      <a:pt x="429" y="1454"/>
                      <a:pt x="170" y="1865"/>
                      <a:pt x="1" y="2311"/>
                    </a:cubicBezTo>
                    <a:cubicBezTo>
                      <a:pt x="134" y="2299"/>
                      <a:pt x="271" y="2294"/>
                      <a:pt x="409" y="2294"/>
                    </a:cubicBezTo>
                    <a:cubicBezTo>
                      <a:pt x="685" y="2294"/>
                      <a:pt x="967" y="2314"/>
                      <a:pt x="1241" y="2337"/>
                    </a:cubicBezTo>
                    <a:cubicBezTo>
                      <a:pt x="1035" y="2293"/>
                      <a:pt x="848" y="2221"/>
                      <a:pt x="670" y="2132"/>
                    </a:cubicBezTo>
                    <a:lnTo>
                      <a:pt x="670" y="2132"/>
                    </a:lnTo>
                    <a:cubicBezTo>
                      <a:pt x="1258" y="2168"/>
                      <a:pt x="1838" y="2239"/>
                      <a:pt x="2418" y="2364"/>
                    </a:cubicBezTo>
                    <a:cubicBezTo>
                      <a:pt x="2043" y="2088"/>
                      <a:pt x="1571" y="1989"/>
                      <a:pt x="1107" y="1891"/>
                    </a:cubicBezTo>
                    <a:cubicBezTo>
                      <a:pt x="1157" y="1888"/>
                      <a:pt x="1208" y="1886"/>
                      <a:pt x="1258" y="1886"/>
                    </a:cubicBezTo>
                    <a:cubicBezTo>
                      <a:pt x="2056" y="1886"/>
                      <a:pt x="2861" y="2326"/>
                      <a:pt x="3649" y="2427"/>
                    </a:cubicBezTo>
                    <a:cubicBezTo>
                      <a:pt x="3114" y="2239"/>
                      <a:pt x="2614" y="1945"/>
                      <a:pt x="2195" y="1552"/>
                    </a:cubicBezTo>
                    <a:lnTo>
                      <a:pt x="2195" y="1552"/>
                    </a:lnTo>
                    <a:cubicBezTo>
                      <a:pt x="2820" y="1811"/>
                      <a:pt x="3444" y="2061"/>
                      <a:pt x="4069" y="2311"/>
                    </a:cubicBezTo>
                    <a:cubicBezTo>
                      <a:pt x="3640" y="2034"/>
                      <a:pt x="3203" y="1749"/>
                      <a:pt x="2775" y="1463"/>
                    </a:cubicBezTo>
                    <a:lnTo>
                      <a:pt x="2775" y="1463"/>
                    </a:lnTo>
                    <a:cubicBezTo>
                      <a:pt x="3631" y="1615"/>
                      <a:pt x="4443" y="2034"/>
                      <a:pt x="5068" y="2641"/>
                    </a:cubicBezTo>
                    <a:cubicBezTo>
                      <a:pt x="4747" y="2177"/>
                      <a:pt x="4399" y="1731"/>
                      <a:pt x="3935" y="1401"/>
                    </a:cubicBezTo>
                    <a:lnTo>
                      <a:pt x="3935" y="1401"/>
                    </a:lnTo>
                    <a:cubicBezTo>
                      <a:pt x="4622" y="1677"/>
                      <a:pt x="5228" y="2141"/>
                      <a:pt x="5674" y="2739"/>
                    </a:cubicBezTo>
                    <a:cubicBezTo>
                      <a:pt x="5433" y="2248"/>
                      <a:pt x="5103" y="1802"/>
                      <a:pt x="4711" y="1427"/>
                    </a:cubicBezTo>
                    <a:lnTo>
                      <a:pt x="4711" y="1427"/>
                    </a:lnTo>
                    <a:cubicBezTo>
                      <a:pt x="5362" y="1695"/>
                      <a:pt x="5960" y="2070"/>
                      <a:pt x="6406" y="2614"/>
                    </a:cubicBezTo>
                    <a:cubicBezTo>
                      <a:pt x="6120" y="2141"/>
                      <a:pt x="5826" y="1659"/>
                      <a:pt x="5398" y="1311"/>
                    </a:cubicBezTo>
                    <a:lnTo>
                      <a:pt x="5398" y="1311"/>
                    </a:lnTo>
                    <a:cubicBezTo>
                      <a:pt x="5969" y="1659"/>
                      <a:pt x="6486" y="2070"/>
                      <a:pt x="6950" y="2552"/>
                    </a:cubicBezTo>
                    <a:cubicBezTo>
                      <a:pt x="6727" y="2177"/>
                      <a:pt x="6442" y="1838"/>
                      <a:pt x="6129" y="1543"/>
                    </a:cubicBezTo>
                    <a:lnTo>
                      <a:pt x="6129" y="1543"/>
                    </a:lnTo>
                    <a:cubicBezTo>
                      <a:pt x="6638" y="1838"/>
                      <a:pt x="7075" y="2248"/>
                      <a:pt x="7503" y="2650"/>
                    </a:cubicBezTo>
                    <a:cubicBezTo>
                      <a:pt x="7307" y="2302"/>
                      <a:pt x="7075" y="1981"/>
                      <a:pt x="6807" y="1686"/>
                    </a:cubicBezTo>
                    <a:lnTo>
                      <a:pt x="6807" y="1686"/>
                    </a:lnTo>
                    <a:cubicBezTo>
                      <a:pt x="7191" y="1954"/>
                      <a:pt x="7566" y="2221"/>
                      <a:pt x="7878" y="2569"/>
                    </a:cubicBezTo>
                    <a:cubicBezTo>
                      <a:pt x="7753" y="2275"/>
                      <a:pt x="7574" y="1998"/>
                      <a:pt x="7351" y="1766"/>
                    </a:cubicBezTo>
                    <a:lnTo>
                      <a:pt x="7351" y="1766"/>
                    </a:lnTo>
                    <a:cubicBezTo>
                      <a:pt x="7619" y="1847"/>
                      <a:pt x="7833" y="2043"/>
                      <a:pt x="8029" y="2230"/>
                    </a:cubicBezTo>
                    <a:cubicBezTo>
                      <a:pt x="8172" y="2364"/>
                      <a:pt x="8315" y="2498"/>
                      <a:pt x="8449" y="2623"/>
                    </a:cubicBezTo>
                    <a:cubicBezTo>
                      <a:pt x="8270" y="2427"/>
                      <a:pt x="8092" y="2230"/>
                      <a:pt x="7922" y="2034"/>
                    </a:cubicBezTo>
                    <a:lnTo>
                      <a:pt x="7922" y="2034"/>
                    </a:lnTo>
                    <a:cubicBezTo>
                      <a:pt x="8261" y="2105"/>
                      <a:pt x="8583" y="2266"/>
                      <a:pt x="8859" y="2489"/>
                    </a:cubicBezTo>
                    <a:cubicBezTo>
                      <a:pt x="8672" y="2293"/>
                      <a:pt x="8547" y="2070"/>
                      <a:pt x="8324" y="1918"/>
                    </a:cubicBezTo>
                    <a:lnTo>
                      <a:pt x="8324" y="1918"/>
                    </a:lnTo>
                    <a:lnTo>
                      <a:pt x="8609" y="2061"/>
                    </a:lnTo>
                    <a:cubicBezTo>
                      <a:pt x="8306" y="1740"/>
                      <a:pt x="7896" y="1535"/>
                      <a:pt x="7459" y="1481"/>
                    </a:cubicBezTo>
                    <a:cubicBezTo>
                      <a:pt x="7561" y="1459"/>
                      <a:pt x="7664" y="1448"/>
                      <a:pt x="7766" y="1448"/>
                    </a:cubicBezTo>
                    <a:cubicBezTo>
                      <a:pt x="7833" y="1448"/>
                      <a:pt x="7900" y="1453"/>
                      <a:pt x="7967" y="1463"/>
                    </a:cubicBezTo>
                    <a:cubicBezTo>
                      <a:pt x="7659" y="1275"/>
                      <a:pt x="7294" y="1176"/>
                      <a:pt x="6931" y="1176"/>
                    </a:cubicBezTo>
                    <a:cubicBezTo>
                      <a:pt x="6863" y="1176"/>
                      <a:pt x="6795" y="1180"/>
                      <a:pt x="6727" y="1187"/>
                    </a:cubicBezTo>
                    <a:cubicBezTo>
                      <a:pt x="6914" y="1115"/>
                      <a:pt x="7120" y="1071"/>
                      <a:pt x="7316" y="1053"/>
                    </a:cubicBezTo>
                    <a:cubicBezTo>
                      <a:pt x="7101" y="1006"/>
                      <a:pt x="6879" y="967"/>
                      <a:pt x="6661" y="967"/>
                    </a:cubicBezTo>
                    <a:cubicBezTo>
                      <a:pt x="6462" y="967"/>
                      <a:pt x="6267" y="999"/>
                      <a:pt x="6085" y="1088"/>
                    </a:cubicBezTo>
                    <a:cubicBezTo>
                      <a:pt x="6049" y="1106"/>
                      <a:pt x="6013" y="1115"/>
                      <a:pt x="5987" y="1133"/>
                    </a:cubicBezTo>
                    <a:cubicBezTo>
                      <a:pt x="6183" y="973"/>
                      <a:pt x="6415" y="839"/>
                      <a:pt x="6665" y="749"/>
                    </a:cubicBezTo>
                    <a:lnTo>
                      <a:pt x="6665" y="749"/>
                    </a:lnTo>
                    <a:cubicBezTo>
                      <a:pt x="6290" y="812"/>
                      <a:pt x="5879" y="883"/>
                      <a:pt x="5549" y="1071"/>
                    </a:cubicBezTo>
                    <a:cubicBezTo>
                      <a:pt x="5639" y="803"/>
                      <a:pt x="5951" y="660"/>
                      <a:pt x="6004" y="384"/>
                    </a:cubicBezTo>
                    <a:lnTo>
                      <a:pt x="6004" y="384"/>
                    </a:lnTo>
                    <a:cubicBezTo>
                      <a:pt x="5746" y="616"/>
                      <a:pt x="5469" y="848"/>
                      <a:pt x="5139" y="973"/>
                    </a:cubicBezTo>
                    <a:cubicBezTo>
                      <a:pt x="5264" y="749"/>
                      <a:pt x="5389" y="535"/>
                      <a:pt x="5505" y="312"/>
                    </a:cubicBezTo>
                    <a:lnTo>
                      <a:pt x="5505" y="312"/>
                    </a:lnTo>
                    <a:cubicBezTo>
                      <a:pt x="5291" y="535"/>
                      <a:pt x="5077" y="749"/>
                      <a:pt x="4871" y="973"/>
                    </a:cubicBezTo>
                    <a:cubicBezTo>
                      <a:pt x="4978" y="758"/>
                      <a:pt x="5077" y="544"/>
                      <a:pt x="5166" y="321"/>
                    </a:cubicBezTo>
                    <a:lnTo>
                      <a:pt x="5166" y="321"/>
                    </a:lnTo>
                    <a:cubicBezTo>
                      <a:pt x="4952" y="571"/>
                      <a:pt x="4738" y="812"/>
                      <a:pt x="4515" y="1053"/>
                    </a:cubicBezTo>
                    <a:cubicBezTo>
                      <a:pt x="4639" y="865"/>
                      <a:pt x="4720" y="651"/>
                      <a:pt x="4773" y="428"/>
                    </a:cubicBezTo>
                    <a:lnTo>
                      <a:pt x="4773" y="428"/>
                    </a:lnTo>
                    <a:cubicBezTo>
                      <a:pt x="4622" y="651"/>
                      <a:pt x="4461" y="874"/>
                      <a:pt x="4238" y="1026"/>
                    </a:cubicBezTo>
                    <a:cubicBezTo>
                      <a:pt x="4265" y="883"/>
                      <a:pt x="4292" y="741"/>
                      <a:pt x="4309" y="598"/>
                    </a:cubicBezTo>
                    <a:lnTo>
                      <a:pt x="4309" y="598"/>
                    </a:lnTo>
                    <a:cubicBezTo>
                      <a:pt x="4220" y="767"/>
                      <a:pt x="4095" y="928"/>
                      <a:pt x="3953" y="1062"/>
                    </a:cubicBezTo>
                    <a:cubicBezTo>
                      <a:pt x="3979" y="812"/>
                      <a:pt x="3970" y="553"/>
                      <a:pt x="3944" y="303"/>
                    </a:cubicBezTo>
                    <a:cubicBezTo>
                      <a:pt x="3881" y="509"/>
                      <a:pt x="3792" y="714"/>
                      <a:pt x="3667" y="901"/>
                    </a:cubicBezTo>
                    <a:cubicBezTo>
                      <a:pt x="3774" y="616"/>
                      <a:pt x="3837" y="312"/>
                      <a:pt x="385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22"/>
              <p:cNvSpPr/>
              <p:nvPr/>
            </p:nvSpPr>
            <p:spPr>
              <a:xfrm>
                <a:off x="5011730" y="900110"/>
                <a:ext cx="1032598" cy="215076"/>
              </a:xfrm>
              <a:custGeom>
                <a:rect b="b" l="l" r="r" t="t"/>
                <a:pathLst>
                  <a:path extrusionOk="0" h="2124" w="10198">
                    <a:moveTo>
                      <a:pt x="5008" y="0"/>
                    </a:moveTo>
                    <a:cubicBezTo>
                      <a:pt x="4992" y="0"/>
                      <a:pt x="4976" y="1"/>
                      <a:pt x="4961" y="1"/>
                    </a:cubicBezTo>
                    <a:cubicBezTo>
                      <a:pt x="4497" y="10"/>
                      <a:pt x="4024" y="81"/>
                      <a:pt x="3569" y="170"/>
                    </a:cubicBezTo>
                    <a:cubicBezTo>
                      <a:pt x="2837" y="313"/>
                      <a:pt x="2106" y="527"/>
                      <a:pt x="1446" y="884"/>
                    </a:cubicBezTo>
                    <a:cubicBezTo>
                      <a:pt x="955" y="1143"/>
                      <a:pt x="500" y="1490"/>
                      <a:pt x="134" y="1910"/>
                    </a:cubicBezTo>
                    <a:cubicBezTo>
                      <a:pt x="90" y="1981"/>
                      <a:pt x="45" y="2052"/>
                      <a:pt x="1" y="2124"/>
                    </a:cubicBezTo>
                    <a:cubicBezTo>
                      <a:pt x="643" y="1705"/>
                      <a:pt x="1455" y="1553"/>
                      <a:pt x="2222" y="1544"/>
                    </a:cubicBezTo>
                    <a:cubicBezTo>
                      <a:pt x="2269" y="1543"/>
                      <a:pt x="2315" y="1542"/>
                      <a:pt x="2362" y="1542"/>
                    </a:cubicBezTo>
                    <a:cubicBezTo>
                      <a:pt x="3081" y="1542"/>
                      <a:pt x="3794" y="1667"/>
                      <a:pt x="4506" y="1776"/>
                    </a:cubicBezTo>
                    <a:cubicBezTo>
                      <a:pt x="5469" y="1928"/>
                      <a:pt x="6435" y="2048"/>
                      <a:pt x="7388" y="2048"/>
                    </a:cubicBezTo>
                    <a:cubicBezTo>
                      <a:pt x="8342" y="2048"/>
                      <a:pt x="9283" y="1928"/>
                      <a:pt x="10197" y="1598"/>
                    </a:cubicBezTo>
                    <a:cubicBezTo>
                      <a:pt x="9885" y="1374"/>
                      <a:pt x="9564" y="1143"/>
                      <a:pt x="9216" y="973"/>
                    </a:cubicBezTo>
                    <a:cubicBezTo>
                      <a:pt x="8877" y="812"/>
                      <a:pt x="8511" y="705"/>
                      <a:pt x="8154" y="598"/>
                    </a:cubicBezTo>
                    <a:cubicBezTo>
                      <a:pt x="7126" y="299"/>
                      <a:pt x="6080" y="0"/>
                      <a:pt x="500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22"/>
              <p:cNvSpPr/>
              <p:nvPr/>
            </p:nvSpPr>
            <p:spPr>
              <a:xfrm>
                <a:off x="4953913" y="886440"/>
                <a:ext cx="1062367" cy="298413"/>
              </a:xfrm>
              <a:custGeom>
                <a:rect b="b" l="l" r="r" t="t"/>
                <a:pathLst>
                  <a:path extrusionOk="0" h="2947" w="10492">
                    <a:moveTo>
                      <a:pt x="10466" y="1589"/>
                    </a:moveTo>
                    <a:cubicBezTo>
                      <a:pt x="10475" y="1595"/>
                      <a:pt x="10483" y="1601"/>
                      <a:pt x="10492" y="1608"/>
                    </a:cubicBezTo>
                    <a:cubicBezTo>
                      <a:pt x="10484" y="1602"/>
                      <a:pt x="10475" y="1596"/>
                      <a:pt x="10466" y="1589"/>
                    </a:cubicBezTo>
                    <a:close/>
                    <a:moveTo>
                      <a:pt x="5444" y="0"/>
                    </a:moveTo>
                    <a:cubicBezTo>
                      <a:pt x="3443" y="0"/>
                      <a:pt x="1447" y="933"/>
                      <a:pt x="206" y="2500"/>
                    </a:cubicBezTo>
                    <a:cubicBezTo>
                      <a:pt x="99" y="2634"/>
                      <a:pt x="1" y="2794"/>
                      <a:pt x="45" y="2946"/>
                    </a:cubicBezTo>
                    <a:cubicBezTo>
                      <a:pt x="47" y="2946"/>
                      <a:pt x="50" y="2946"/>
                      <a:pt x="52" y="2946"/>
                    </a:cubicBezTo>
                    <a:cubicBezTo>
                      <a:pt x="117" y="2946"/>
                      <a:pt x="243" y="2828"/>
                      <a:pt x="277" y="2776"/>
                    </a:cubicBezTo>
                    <a:cubicBezTo>
                      <a:pt x="1134" y="1411"/>
                      <a:pt x="2668" y="573"/>
                      <a:pt x="4256" y="305"/>
                    </a:cubicBezTo>
                    <a:cubicBezTo>
                      <a:pt x="4822" y="213"/>
                      <a:pt x="5286" y="166"/>
                      <a:pt x="5720" y="166"/>
                    </a:cubicBezTo>
                    <a:cubicBezTo>
                      <a:pt x="6503" y="166"/>
                      <a:pt x="7184" y="319"/>
                      <a:pt x="8172" y="635"/>
                    </a:cubicBezTo>
                    <a:cubicBezTo>
                      <a:pt x="8704" y="801"/>
                      <a:pt x="10079" y="1324"/>
                      <a:pt x="10466" y="1589"/>
                    </a:cubicBezTo>
                    <a:lnTo>
                      <a:pt x="10466" y="1589"/>
                    </a:lnTo>
                    <a:cubicBezTo>
                      <a:pt x="9562" y="949"/>
                      <a:pt x="8537" y="570"/>
                      <a:pt x="7459" y="305"/>
                    </a:cubicBezTo>
                    <a:cubicBezTo>
                      <a:pt x="7093" y="207"/>
                      <a:pt x="6718" y="118"/>
                      <a:pt x="6344" y="64"/>
                    </a:cubicBezTo>
                    <a:cubicBezTo>
                      <a:pt x="6045" y="21"/>
                      <a:pt x="5745" y="0"/>
                      <a:pt x="54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603" name="Google Shape;2603;p22"/>
          <p:cNvGrpSpPr/>
          <p:nvPr/>
        </p:nvGrpSpPr>
        <p:grpSpPr>
          <a:xfrm flipH="1">
            <a:off x="7284049" y="2181565"/>
            <a:ext cx="2938747" cy="5118707"/>
            <a:chOff x="-1072461" y="2126055"/>
            <a:chExt cx="2988050" cy="5118707"/>
          </a:xfrm>
        </p:grpSpPr>
        <p:grpSp>
          <p:nvGrpSpPr>
            <p:cNvPr id="2604" name="Google Shape;2604;p22"/>
            <p:cNvGrpSpPr/>
            <p:nvPr/>
          </p:nvGrpSpPr>
          <p:grpSpPr>
            <a:xfrm rot="-373500">
              <a:off x="-956004" y="2206215"/>
              <a:ext cx="1600037" cy="2235012"/>
              <a:chOff x="3996441" y="87120"/>
              <a:chExt cx="849227" cy="1186243"/>
            </a:xfrm>
          </p:grpSpPr>
          <p:sp>
            <p:nvSpPr>
              <p:cNvPr id="2605" name="Google Shape;2605;p22"/>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22"/>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22"/>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22"/>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22"/>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22"/>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22"/>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22"/>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22"/>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22"/>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22"/>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16" name="Google Shape;2616;p22"/>
            <p:cNvGrpSpPr/>
            <p:nvPr/>
          </p:nvGrpSpPr>
          <p:grpSpPr>
            <a:xfrm rot="-3689794">
              <a:off x="-740433" y="4870354"/>
              <a:ext cx="2605749" cy="1664564"/>
              <a:chOff x="5669385" y="-152150"/>
              <a:chExt cx="1383042" cy="883494"/>
            </a:xfrm>
          </p:grpSpPr>
          <p:sp>
            <p:nvSpPr>
              <p:cNvPr id="2617" name="Google Shape;2617;p22"/>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22"/>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22"/>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22"/>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22"/>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22"/>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22"/>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24" name="Google Shape;2624;p22"/>
            <p:cNvGrpSpPr/>
            <p:nvPr/>
          </p:nvGrpSpPr>
          <p:grpSpPr>
            <a:xfrm rot="10592362">
              <a:off x="-614421" y="3671006"/>
              <a:ext cx="1228830" cy="1463922"/>
              <a:chOff x="5806687" y="1410545"/>
              <a:chExt cx="477012" cy="568271"/>
            </a:xfrm>
          </p:grpSpPr>
          <p:sp>
            <p:nvSpPr>
              <p:cNvPr id="2625" name="Google Shape;2625;p22"/>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22"/>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22"/>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22"/>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629" name="Google Shape;2629;p22"/>
          <p:cNvGrpSpPr/>
          <p:nvPr/>
        </p:nvGrpSpPr>
        <p:grpSpPr>
          <a:xfrm>
            <a:off x="5881542" y="-1038714"/>
            <a:ext cx="4946034" cy="3735841"/>
            <a:chOff x="5881542" y="-1038714"/>
            <a:chExt cx="4946034" cy="3735841"/>
          </a:xfrm>
        </p:grpSpPr>
        <p:grpSp>
          <p:nvGrpSpPr>
            <p:cNvPr id="2630" name="Google Shape;2630;p22"/>
            <p:cNvGrpSpPr/>
            <p:nvPr/>
          </p:nvGrpSpPr>
          <p:grpSpPr>
            <a:xfrm flipH="1" rot="-5400000">
              <a:off x="6208992" y="-1366164"/>
              <a:ext cx="1600029" cy="2254930"/>
              <a:chOff x="3996441" y="87120"/>
              <a:chExt cx="849227" cy="1186243"/>
            </a:xfrm>
          </p:grpSpPr>
          <p:sp>
            <p:nvSpPr>
              <p:cNvPr id="2631" name="Google Shape;2631;p22"/>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22"/>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22"/>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22"/>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22"/>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22"/>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22"/>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22"/>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22"/>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22"/>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22"/>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42" name="Google Shape;2642;p22"/>
            <p:cNvGrpSpPr/>
            <p:nvPr/>
          </p:nvGrpSpPr>
          <p:grpSpPr>
            <a:xfrm flipH="1" rot="588935">
              <a:off x="5929099" y="-416549"/>
              <a:ext cx="3012460" cy="802439"/>
              <a:chOff x="915235" y="704077"/>
              <a:chExt cx="1319859" cy="354511"/>
            </a:xfrm>
          </p:grpSpPr>
          <p:sp>
            <p:nvSpPr>
              <p:cNvPr id="2643" name="Google Shape;2643;p22"/>
              <p:cNvSpPr/>
              <p:nvPr/>
            </p:nvSpPr>
            <p:spPr>
              <a:xfrm>
                <a:off x="915235" y="704077"/>
                <a:ext cx="1319859" cy="354511"/>
              </a:xfrm>
              <a:custGeom>
                <a:rect b="b" l="l" r="r" t="t"/>
                <a:pathLst>
                  <a:path extrusionOk="0" h="3501" w="13035">
                    <a:moveTo>
                      <a:pt x="1" y="1"/>
                    </a:moveTo>
                    <a:lnTo>
                      <a:pt x="1" y="1"/>
                    </a:lnTo>
                    <a:cubicBezTo>
                      <a:pt x="946" y="1428"/>
                      <a:pt x="2365" y="2534"/>
                      <a:pt x="3988" y="3087"/>
                    </a:cubicBezTo>
                    <a:cubicBezTo>
                      <a:pt x="4794" y="3362"/>
                      <a:pt x="5645" y="3500"/>
                      <a:pt x="6495" y="3500"/>
                    </a:cubicBezTo>
                    <a:cubicBezTo>
                      <a:pt x="7385" y="3500"/>
                      <a:pt x="8274" y="3349"/>
                      <a:pt x="9109" y="3043"/>
                    </a:cubicBezTo>
                    <a:cubicBezTo>
                      <a:pt x="10635" y="2490"/>
                      <a:pt x="11919" y="1473"/>
                      <a:pt x="13034" y="286"/>
                    </a:cubicBezTo>
                    <a:lnTo>
                      <a:pt x="12651" y="277"/>
                    </a:lnTo>
                    <a:cubicBezTo>
                      <a:pt x="11625" y="1303"/>
                      <a:pt x="10456" y="2178"/>
                      <a:pt x="9100" y="2677"/>
                    </a:cubicBezTo>
                    <a:cubicBezTo>
                      <a:pt x="8270" y="2983"/>
                      <a:pt x="7388" y="3135"/>
                      <a:pt x="6506" y="3135"/>
                    </a:cubicBezTo>
                    <a:cubicBezTo>
                      <a:pt x="5664" y="3135"/>
                      <a:pt x="4821" y="2996"/>
                      <a:pt x="4024" y="2722"/>
                    </a:cubicBezTo>
                    <a:cubicBezTo>
                      <a:pt x="2552" y="2213"/>
                      <a:pt x="1250" y="1250"/>
                      <a:pt x="322" y="10"/>
                    </a:cubicBezTo>
                    <a:lnTo>
                      <a:pt x="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22"/>
              <p:cNvSpPr/>
              <p:nvPr/>
            </p:nvSpPr>
            <p:spPr>
              <a:xfrm>
                <a:off x="915235" y="704077"/>
                <a:ext cx="1319859" cy="354511"/>
              </a:xfrm>
              <a:custGeom>
                <a:rect b="b" l="l" r="r" t="t"/>
                <a:pathLst>
                  <a:path extrusionOk="0" h="3501" w="13035">
                    <a:moveTo>
                      <a:pt x="1" y="1"/>
                    </a:moveTo>
                    <a:lnTo>
                      <a:pt x="1" y="1"/>
                    </a:lnTo>
                    <a:cubicBezTo>
                      <a:pt x="946" y="1428"/>
                      <a:pt x="2365" y="2534"/>
                      <a:pt x="3988" y="3087"/>
                    </a:cubicBezTo>
                    <a:cubicBezTo>
                      <a:pt x="4794" y="3362"/>
                      <a:pt x="5645" y="3500"/>
                      <a:pt x="6495" y="3500"/>
                    </a:cubicBezTo>
                    <a:cubicBezTo>
                      <a:pt x="7385" y="3500"/>
                      <a:pt x="8274" y="3349"/>
                      <a:pt x="9109" y="3043"/>
                    </a:cubicBezTo>
                    <a:cubicBezTo>
                      <a:pt x="10635" y="2490"/>
                      <a:pt x="11919" y="1473"/>
                      <a:pt x="13034" y="286"/>
                    </a:cubicBezTo>
                    <a:lnTo>
                      <a:pt x="12713" y="277"/>
                    </a:lnTo>
                    <a:cubicBezTo>
                      <a:pt x="12490" y="554"/>
                      <a:pt x="12249" y="804"/>
                      <a:pt x="11991" y="1045"/>
                    </a:cubicBezTo>
                    <a:cubicBezTo>
                      <a:pt x="11652" y="1357"/>
                      <a:pt x="11286" y="1624"/>
                      <a:pt x="10920" y="1901"/>
                    </a:cubicBezTo>
                    <a:cubicBezTo>
                      <a:pt x="10581" y="2151"/>
                      <a:pt x="10224" y="2409"/>
                      <a:pt x="9841" y="2570"/>
                    </a:cubicBezTo>
                    <a:cubicBezTo>
                      <a:pt x="8767" y="3034"/>
                      <a:pt x="7591" y="3384"/>
                      <a:pt x="6432" y="3384"/>
                    </a:cubicBezTo>
                    <a:cubicBezTo>
                      <a:pt x="6030" y="3384"/>
                      <a:pt x="5630" y="3342"/>
                      <a:pt x="5237" y="3248"/>
                    </a:cubicBezTo>
                    <a:cubicBezTo>
                      <a:pt x="3890" y="2927"/>
                      <a:pt x="2543" y="2427"/>
                      <a:pt x="1508" y="1508"/>
                    </a:cubicBezTo>
                    <a:cubicBezTo>
                      <a:pt x="1267" y="1294"/>
                      <a:pt x="1053" y="1062"/>
                      <a:pt x="839" y="830"/>
                    </a:cubicBezTo>
                    <a:cubicBezTo>
                      <a:pt x="598" y="572"/>
                      <a:pt x="366" y="304"/>
                      <a:pt x="197" y="10"/>
                    </a:cubicBezTo>
                    <a:lnTo>
                      <a:pt x="1" y="1"/>
                    </a:ln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45" name="Google Shape;2645;p22"/>
            <p:cNvGrpSpPr/>
            <p:nvPr/>
          </p:nvGrpSpPr>
          <p:grpSpPr>
            <a:xfrm flipH="1" rot="-9342536">
              <a:off x="8819860" y="229358"/>
              <a:ext cx="1611866" cy="2238409"/>
              <a:chOff x="3996441" y="87120"/>
              <a:chExt cx="849227" cy="1186243"/>
            </a:xfrm>
          </p:grpSpPr>
          <p:sp>
            <p:nvSpPr>
              <p:cNvPr id="2646" name="Google Shape;2646;p22"/>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22"/>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22"/>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22"/>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22"/>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22"/>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22"/>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22"/>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22"/>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22"/>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22"/>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57" name="Google Shape;2657;p22"/>
            <p:cNvGrpSpPr/>
            <p:nvPr/>
          </p:nvGrpSpPr>
          <p:grpSpPr>
            <a:xfrm flipH="1" rot="5721511">
              <a:off x="8609130" y="-439579"/>
              <a:ext cx="1228955" cy="1476861"/>
              <a:chOff x="5806687" y="1410545"/>
              <a:chExt cx="477012" cy="568271"/>
            </a:xfrm>
          </p:grpSpPr>
          <p:sp>
            <p:nvSpPr>
              <p:cNvPr id="2658" name="Google Shape;2658;p22"/>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22"/>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22"/>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22"/>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662" name="Google Shape;2662;p22"/>
          <p:cNvSpPr/>
          <p:nvPr/>
        </p:nvSpPr>
        <p:spPr>
          <a:xfrm>
            <a:off x="2250281" y="4604094"/>
            <a:ext cx="813820" cy="381072"/>
          </a:xfrm>
          <a:custGeom>
            <a:rect b="b" l="l" r="r" t="t"/>
            <a:pathLst>
              <a:path extrusionOk="0" h="2256" w="4818">
                <a:moveTo>
                  <a:pt x="1601" y="0"/>
                </a:moveTo>
                <a:cubicBezTo>
                  <a:pt x="1436" y="0"/>
                  <a:pt x="1268" y="46"/>
                  <a:pt x="1133" y="140"/>
                </a:cubicBezTo>
                <a:cubicBezTo>
                  <a:pt x="768" y="417"/>
                  <a:pt x="527" y="1246"/>
                  <a:pt x="821" y="1612"/>
                </a:cubicBezTo>
                <a:cubicBezTo>
                  <a:pt x="661" y="1621"/>
                  <a:pt x="491" y="1639"/>
                  <a:pt x="339" y="1683"/>
                </a:cubicBezTo>
                <a:cubicBezTo>
                  <a:pt x="232" y="1719"/>
                  <a:pt x="125" y="1764"/>
                  <a:pt x="63" y="1853"/>
                </a:cubicBezTo>
                <a:cubicBezTo>
                  <a:pt x="0" y="1933"/>
                  <a:pt x="0" y="2076"/>
                  <a:pt x="90" y="2138"/>
                </a:cubicBezTo>
                <a:cubicBezTo>
                  <a:pt x="134" y="2165"/>
                  <a:pt x="188" y="2174"/>
                  <a:pt x="241" y="2174"/>
                </a:cubicBezTo>
                <a:cubicBezTo>
                  <a:pt x="850" y="2229"/>
                  <a:pt x="1461" y="2256"/>
                  <a:pt x="2071" y="2256"/>
                </a:cubicBezTo>
                <a:cubicBezTo>
                  <a:pt x="2855" y="2256"/>
                  <a:pt x="3639" y="2211"/>
                  <a:pt x="4416" y="2120"/>
                </a:cubicBezTo>
                <a:cubicBezTo>
                  <a:pt x="4532" y="2112"/>
                  <a:pt x="4648" y="2094"/>
                  <a:pt x="4729" y="2013"/>
                </a:cubicBezTo>
                <a:cubicBezTo>
                  <a:pt x="4818" y="1915"/>
                  <a:pt x="4818" y="1755"/>
                  <a:pt x="4746" y="1639"/>
                </a:cubicBezTo>
                <a:cubicBezTo>
                  <a:pt x="4675" y="1532"/>
                  <a:pt x="4550" y="1460"/>
                  <a:pt x="4425" y="1407"/>
                </a:cubicBezTo>
                <a:cubicBezTo>
                  <a:pt x="4276" y="1350"/>
                  <a:pt x="4115" y="1321"/>
                  <a:pt x="3952" y="1321"/>
                </a:cubicBezTo>
                <a:cubicBezTo>
                  <a:pt x="3782" y="1321"/>
                  <a:pt x="3612" y="1352"/>
                  <a:pt x="3453" y="1416"/>
                </a:cubicBezTo>
                <a:cubicBezTo>
                  <a:pt x="3360" y="951"/>
                  <a:pt x="2916" y="674"/>
                  <a:pt x="2468" y="674"/>
                </a:cubicBezTo>
                <a:cubicBezTo>
                  <a:pt x="2401" y="674"/>
                  <a:pt x="2333" y="680"/>
                  <a:pt x="2266" y="693"/>
                </a:cubicBezTo>
                <a:cubicBezTo>
                  <a:pt x="2354" y="244"/>
                  <a:pt x="1984" y="0"/>
                  <a:pt x="1601"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22"/>
          <p:cNvSpPr/>
          <p:nvPr/>
        </p:nvSpPr>
        <p:spPr>
          <a:xfrm flipH="1">
            <a:off x="5742849" y="4608650"/>
            <a:ext cx="840445" cy="371951"/>
          </a:xfrm>
          <a:custGeom>
            <a:rect b="b" l="l" r="r" t="t"/>
            <a:pathLst>
              <a:path extrusionOk="0" h="2202" w="5282">
                <a:moveTo>
                  <a:pt x="1874" y="1"/>
                </a:moveTo>
                <a:cubicBezTo>
                  <a:pt x="1844" y="1"/>
                  <a:pt x="1814" y="2"/>
                  <a:pt x="1785" y="6"/>
                </a:cubicBezTo>
                <a:cubicBezTo>
                  <a:pt x="1249" y="77"/>
                  <a:pt x="1231" y="461"/>
                  <a:pt x="919" y="773"/>
                </a:cubicBezTo>
                <a:cubicBezTo>
                  <a:pt x="705" y="987"/>
                  <a:pt x="366" y="1014"/>
                  <a:pt x="170" y="1246"/>
                </a:cubicBezTo>
                <a:cubicBezTo>
                  <a:pt x="18" y="1442"/>
                  <a:pt x="0" y="1745"/>
                  <a:pt x="152" y="1942"/>
                </a:cubicBezTo>
                <a:cubicBezTo>
                  <a:pt x="330" y="2165"/>
                  <a:pt x="652" y="2191"/>
                  <a:pt x="937" y="2200"/>
                </a:cubicBezTo>
                <a:cubicBezTo>
                  <a:pt x="993" y="2201"/>
                  <a:pt x="1049" y="2202"/>
                  <a:pt x="1105" y="2202"/>
                </a:cubicBezTo>
                <a:cubicBezTo>
                  <a:pt x="2369" y="2202"/>
                  <a:pt x="3624" y="2012"/>
                  <a:pt x="4871" y="1790"/>
                </a:cubicBezTo>
                <a:cubicBezTo>
                  <a:pt x="5014" y="1763"/>
                  <a:pt x="5183" y="1719"/>
                  <a:pt x="5246" y="1576"/>
                </a:cubicBezTo>
                <a:cubicBezTo>
                  <a:pt x="5282" y="1469"/>
                  <a:pt x="5237" y="1353"/>
                  <a:pt x="5175" y="1264"/>
                </a:cubicBezTo>
                <a:cubicBezTo>
                  <a:pt x="5014" y="1059"/>
                  <a:pt x="4737" y="969"/>
                  <a:pt x="4479" y="969"/>
                </a:cubicBezTo>
                <a:cubicBezTo>
                  <a:pt x="4220" y="978"/>
                  <a:pt x="3970" y="1059"/>
                  <a:pt x="3720" y="1139"/>
                </a:cubicBezTo>
                <a:cubicBezTo>
                  <a:pt x="3738" y="898"/>
                  <a:pt x="3587" y="657"/>
                  <a:pt x="3355" y="577"/>
                </a:cubicBezTo>
                <a:cubicBezTo>
                  <a:pt x="3297" y="556"/>
                  <a:pt x="3235" y="546"/>
                  <a:pt x="3174" y="546"/>
                </a:cubicBezTo>
                <a:cubicBezTo>
                  <a:pt x="2997" y="546"/>
                  <a:pt x="2818" y="628"/>
                  <a:pt x="2712" y="773"/>
                </a:cubicBezTo>
                <a:cubicBezTo>
                  <a:pt x="2721" y="348"/>
                  <a:pt x="2301" y="1"/>
                  <a:pt x="1874"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64" name="Google Shape;2664;p22"/>
          <p:cNvGrpSpPr/>
          <p:nvPr/>
        </p:nvGrpSpPr>
        <p:grpSpPr>
          <a:xfrm>
            <a:off x="4151763" y="-331817"/>
            <a:ext cx="840467" cy="822335"/>
            <a:chOff x="4118763" y="209958"/>
            <a:chExt cx="840467" cy="822335"/>
          </a:xfrm>
        </p:grpSpPr>
        <p:sp>
          <p:nvSpPr>
            <p:cNvPr id="2665" name="Google Shape;2665;p22"/>
            <p:cNvSpPr/>
            <p:nvPr/>
          </p:nvSpPr>
          <p:spPr>
            <a:xfrm>
              <a:off x="4118763" y="209958"/>
              <a:ext cx="840467" cy="822335"/>
            </a:xfrm>
            <a:custGeom>
              <a:rect b="b" l="l" r="r" t="t"/>
              <a:pathLst>
                <a:path extrusionOk="0" h="3117" w="3186">
                  <a:moveTo>
                    <a:pt x="1586" y="0"/>
                  </a:moveTo>
                  <a:cubicBezTo>
                    <a:pt x="758" y="0"/>
                    <a:pt x="71" y="657"/>
                    <a:pt x="36" y="1491"/>
                  </a:cubicBezTo>
                  <a:cubicBezTo>
                    <a:pt x="1" y="2357"/>
                    <a:pt x="670" y="3079"/>
                    <a:pt x="1526" y="3115"/>
                  </a:cubicBezTo>
                  <a:cubicBezTo>
                    <a:pt x="1548" y="3116"/>
                    <a:pt x="1570" y="3116"/>
                    <a:pt x="1592" y="3116"/>
                  </a:cubicBezTo>
                  <a:cubicBezTo>
                    <a:pt x="2428" y="3116"/>
                    <a:pt x="3115" y="2459"/>
                    <a:pt x="3150" y="1616"/>
                  </a:cubicBezTo>
                  <a:cubicBezTo>
                    <a:pt x="3186" y="760"/>
                    <a:pt x="2516" y="37"/>
                    <a:pt x="1651" y="1"/>
                  </a:cubicBezTo>
                  <a:cubicBezTo>
                    <a:pt x="1629" y="1"/>
                    <a:pt x="1607" y="0"/>
                    <a:pt x="1586" y="0"/>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22"/>
            <p:cNvSpPr/>
            <p:nvPr/>
          </p:nvSpPr>
          <p:spPr>
            <a:xfrm>
              <a:off x="4238790" y="327617"/>
              <a:ext cx="600409" cy="586741"/>
            </a:xfrm>
            <a:custGeom>
              <a:rect b="b" l="l" r="r" t="t"/>
              <a:pathLst>
                <a:path extrusionOk="0" h="2224" w="2276">
                  <a:moveTo>
                    <a:pt x="1130" y="0"/>
                  </a:moveTo>
                  <a:cubicBezTo>
                    <a:pt x="545" y="0"/>
                    <a:pt x="54" y="473"/>
                    <a:pt x="27" y="1063"/>
                  </a:cubicBezTo>
                  <a:cubicBezTo>
                    <a:pt x="1" y="1679"/>
                    <a:pt x="482" y="2196"/>
                    <a:pt x="1089" y="2223"/>
                  </a:cubicBezTo>
                  <a:cubicBezTo>
                    <a:pt x="1100" y="2223"/>
                    <a:pt x="1112" y="2223"/>
                    <a:pt x="1123" y="2223"/>
                  </a:cubicBezTo>
                  <a:cubicBezTo>
                    <a:pt x="1723" y="2223"/>
                    <a:pt x="2223" y="1757"/>
                    <a:pt x="2249" y="1152"/>
                  </a:cubicBezTo>
                  <a:cubicBezTo>
                    <a:pt x="2276" y="546"/>
                    <a:pt x="1794" y="28"/>
                    <a:pt x="1178" y="2"/>
                  </a:cubicBezTo>
                  <a:cubicBezTo>
                    <a:pt x="1162" y="1"/>
                    <a:pt x="1146" y="0"/>
                    <a:pt x="1130"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22"/>
            <p:cNvSpPr/>
            <p:nvPr/>
          </p:nvSpPr>
          <p:spPr>
            <a:xfrm>
              <a:off x="4394166" y="478516"/>
              <a:ext cx="289652" cy="285192"/>
            </a:xfrm>
            <a:custGeom>
              <a:rect b="b" l="l" r="r" t="t"/>
              <a:pathLst>
                <a:path extrusionOk="0" h="1081" w="1098">
                  <a:moveTo>
                    <a:pt x="554" y="0"/>
                  </a:moveTo>
                  <a:cubicBezTo>
                    <a:pt x="267" y="0"/>
                    <a:pt x="18" y="220"/>
                    <a:pt x="9" y="518"/>
                  </a:cubicBezTo>
                  <a:cubicBezTo>
                    <a:pt x="1" y="812"/>
                    <a:pt x="232" y="1062"/>
                    <a:pt x="527" y="1080"/>
                  </a:cubicBezTo>
                  <a:cubicBezTo>
                    <a:pt x="532" y="1080"/>
                    <a:pt x="538" y="1080"/>
                    <a:pt x="543" y="1080"/>
                  </a:cubicBezTo>
                  <a:cubicBezTo>
                    <a:pt x="830" y="1080"/>
                    <a:pt x="1071" y="851"/>
                    <a:pt x="1089" y="562"/>
                  </a:cubicBezTo>
                  <a:cubicBezTo>
                    <a:pt x="1098" y="259"/>
                    <a:pt x="866" y="9"/>
                    <a:pt x="571" y="0"/>
                  </a:cubicBezTo>
                  <a:cubicBezTo>
                    <a:pt x="566" y="0"/>
                    <a:pt x="560" y="0"/>
                    <a:pt x="554" y="0"/>
                  </a:cubicBezTo>
                  <a:close/>
                </a:path>
              </a:pathLst>
            </a:custGeom>
            <a:solidFill>
              <a:srgbClr val="FFFFFF">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68" name="Google Shape;2668;p22"/>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grpSp>
        <p:nvGrpSpPr>
          <p:cNvPr id="2669" name="Google Shape;2669;p22"/>
          <p:cNvGrpSpPr/>
          <p:nvPr/>
        </p:nvGrpSpPr>
        <p:grpSpPr>
          <a:xfrm>
            <a:off x="-1504763" y="-1038737"/>
            <a:ext cx="3078451" cy="3693793"/>
            <a:chOff x="-1504763" y="-1038737"/>
            <a:chExt cx="3078451" cy="3693793"/>
          </a:xfrm>
        </p:grpSpPr>
        <p:grpSp>
          <p:nvGrpSpPr>
            <p:cNvPr id="2670" name="Google Shape;2670;p22"/>
            <p:cNvGrpSpPr/>
            <p:nvPr/>
          </p:nvGrpSpPr>
          <p:grpSpPr>
            <a:xfrm rot="8480098">
              <a:off x="-981950" y="-125816"/>
              <a:ext cx="1599999" cy="2234959"/>
              <a:chOff x="3996441" y="87120"/>
              <a:chExt cx="849227" cy="1186243"/>
            </a:xfrm>
          </p:grpSpPr>
          <p:sp>
            <p:nvSpPr>
              <p:cNvPr id="2671" name="Google Shape;2671;p22"/>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22"/>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22"/>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22"/>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22"/>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22"/>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22"/>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22"/>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22"/>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22"/>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22"/>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82" name="Google Shape;2682;p22"/>
            <p:cNvGrpSpPr/>
            <p:nvPr/>
          </p:nvGrpSpPr>
          <p:grpSpPr>
            <a:xfrm>
              <a:off x="-1032102" y="-1038737"/>
              <a:ext cx="2605790" cy="1664590"/>
              <a:chOff x="5669385" y="-152150"/>
              <a:chExt cx="1383042" cy="883494"/>
            </a:xfrm>
          </p:grpSpPr>
          <p:sp>
            <p:nvSpPr>
              <p:cNvPr id="2683" name="Google Shape;2683;p22"/>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22"/>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22"/>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22"/>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22"/>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22"/>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22"/>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90" name="Google Shape;2690;p22"/>
            <p:cNvGrpSpPr/>
            <p:nvPr/>
          </p:nvGrpSpPr>
          <p:grpSpPr>
            <a:xfrm rot="-2441837">
              <a:off x="-1214288" y="1320370"/>
              <a:ext cx="2064477" cy="752605"/>
              <a:chOff x="4953913" y="785386"/>
              <a:chExt cx="1095782" cy="399467"/>
            </a:xfrm>
          </p:grpSpPr>
          <p:sp>
            <p:nvSpPr>
              <p:cNvPr id="2691" name="Google Shape;2691;p22"/>
              <p:cNvSpPr/>
              <p:nvPr/>
            </p:nvSpPr>
            <p:spPr>
              <a:xfrm>
                <a:off x="5011730" y="785386"/>
                <a:ext cx="1037965" cy="329804"/>
              </a:xfrm>
              <a:custGeom>
                <a:rect b="b" l="l" r="r" t="t"/>
                <a:pathLst>
                  <a:path extrusionOk="0" h="3257" w="10251">
                    <a:moveTo>
                      <a:pt x="5157" y="1"/>
                    </a:moveTo>
                    <a:lnTo>
                      <a:pt x="5157" y="1"/>
                    </a:lnTo>
                    <a:cubicBezTo>
                      <a:pt x="4488" y="10"/>
                      <a:pt x="3819" y="170"/>
                      <a:pt x="3176" y="358"/>
                    </a:cubicBezTo>
                    <a:cubicBezTo>
                      <a:pt x="3194" y="581"/>
                      <a:pt x="3194" y="821"/>
                      <a:pt x="3123" y="1036"/>
                    </a:cubicBezTo>
                    <a:cubicBezTo>
                      <a:pt x="3007" y="848"/>
                      <a:pt x="2882" y="652"/>
                      <a:pt x="2739" y="482"/>
                    </a:cubicBezTo>
                    <a:cubicBezTo>
                      <a:pt x="2115" y="714"/>
                      <a:pt x="1580" y="1143"/>
                      <a:pt x="1142" y="1642"/>
                    </a:cubicBezTo>
                    <a:cubicBezTo>
                      <a:pt x="705" y="2133"/>
                      <a:pt x="357" y="2695"/>
                      <a:pt x="1" y="3257"/>
                    </a:cubicBezTo>
                    <a:cubicBezTo>
                      <a:pt x="643" y="2838"/>
                      <a:pt x="1455" y="2686"/>
                      <a:pt x="2222" y="2677"/>
                    </a:cubicBezTo>
                    <a:cubicBezTo>
                      <a:pt x="2248" y="2677"/>
                      <a:pt x="2274" y="2677"/>
                      <a:pt x="2300" y="2677"/>
                    </a:cubicBezTo>
                    <a:cubicBezTo>
                      <a:pt x="3041" y="2677"/>
                      <a:pt x="3773" y="2797"/>
                      <a:pt x="4506" y="2909"/>
                    </a:cubicBezTo>
                    <a:cubicBezTo>
                      <a:pt x="5469" y="3059"/>
                      <a:pt x="6435" y="3179"/>
                      <a:pt x="7389" y="3179"/>
                    </a:cubicBezTo>
                    <a:cubicBezTo>
                      <a:pt x="8360" y="3179"/>
                      <a:pt x="9319" y="3055"/>
                      <a:pt x="10251" y="2713"/>
                    </a:cubicBezTo>
                    <a:cubicBezTo>
                      <a:pt x="9582" y="1963"/>
                      <a:pt x="8895" y="1205"/>
                      <a:pt x="8003" y="741"/>
                    </a:cubicBezTo>
                    <a:cubicBezTo>
                      <a:pt x="7350" y="411"/>
                      <a:pt x="6590" y="302"/>
                      <a:pt x="5850" y="302"/>
                    </a:cubicBezTo>
                    <a:cubicBezTo>
                      <a:pt x="5791" y="302"/>
                      <a:pt x="5733" y="303"/>
                      <a:pt x="5674" y="304"/>
                    </a:cubicBezTo>
                    <a:cubicBezTo>
                      <a:pt x="5567" y="527"/>
                      <a:pt x="5487" y="697"/>
                      <a:pt x="5380" y="920"/>
                    </a:cubicBezTo>
                    <a:cubicBezTo>
                      <a:pt x="5398" y="634"/>
                      <a:pt x="5407" y="349"/>
                      <a:pt x="5416" y="63"/>
                    </a:cubicBezTo>
                    <a:lnTo>
                      <a:pt x="5416" y="63"/>
                    </a:lnTo>
                    <a:cubicBezTo>
                      <a:pt x="5344" y="340"/>
                      <a:pt x="5237" y="616"/>
                      <a:pt x="5112" y="875"/>
                    </a:cubicBezTo>
                    <a:cubicBezTo>
                      <a:pt x="5130" y="589"/>
                      <a:pt x="5166" y="286"/>
                      <a:pt x="51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22"/>
              <p:cNvSpPr/>
              <p:nvPr/>
            </p:nvSpPr>
            <p:spPr>
              <a:xfrm>
                <a:off x="5103872" y="803511"/>
                <a:ext cx="897119" cy="277351"/>
              </a:xfrm>
              <a:custGeom>
                <a:rect b="b" l="l" r="r" t="t"/>
                <a:pathLst>
                  <a:path extrusionOk="0" h="2739" w="8860">
                    <a:moveTo>
                      <a:pt x="3854" y="0"/>
                    </a:moveTo>
                    <a:lnTo>
                      <a:pt x="3854" y="0"/>
                    </a:lnTo>
                    <a:cubicBezTo>
                      <a:pt x="3712" y="330"/>
                      <a:pt x="3498" y="634"/>
                      <a:pt x="3248" y="892"/>
                    </a:cubicBezTo>
                    <a:cubicBezTo>
                      <a:pt x="3328" y="634"/>
                      <a:pt x="3382" y="366"/>
                      <a:pt x="3408" y="98"/>
                    </a:cubicBezTo>
                    <a:lnTo>
                      <a:pt x="3408" y="98"/>
                    </a:lnTo>
                    <a:cubicBezTo>
                      <a:pt x="3257" y="402"/>
                      <a:pt x="3069" y="687"/>
                      <a:pt x="2864" y="955"/>
                    </a:cubicBezTo>
                    <a:cubicBezTo>
                      <a:pt x="2971" y="687"/>
                      <a:pt x="3025" y="393"/>
                      <a:pt x="3025" y="98"/>
                    </a:cubicBezTo>
                    <a:lnTo>
                      <a:pt x="3025" y="98"/>
                    </a:lnTo>
                    <a:cubicBezTo>
                      <a:pt x="2909" y="437"/>
                      <a:pt x="2739" y="767"/>
                      <a:pt x="2543" y="1062"/>
                    </a:cubicBezTo>
                    <a:cubicBezTo>
                      <a:pt x="2588" y="803"/>
                      <a:pt x="2597" y="535"/>
                      <a:pt x="2588" y="268"/>
                    </a:cubicBezTo>
                    <a:lnTo>
                      <a:pt x="2588" y="268"/>
                    </a:lnTo>
                    <a:cubicBezTo>
                      <a:pt x="2498" y="580"/>
                      <a:pt x="2382" y="883"/>
                      <a:pt x="2249" y="1178"/>
                    </a:cubicBezTo>
                    <a:cubicBezTo>
                      <a:pt x="2215" y="1228"/>
                      <a:pt x="2173" y="1294"/>
                      <a:pt x="2117" y="1294"/>
                    </a:cubicBezTo>
                    <a:cubicBezTo>
                      <a:pt x="2113" y="1294"/>
                      <a:pt x="2109" y="1294"/>
                      <a:pt x="2106" y="1294"/>
                    </a:cubicBezTo>
                    <a:lnTo>
                      <a:pt x="1963" y="821"/>
                    </a:lnTo>
                    <a:cubicBezTo>
                      <a:pt x="1945" y="981"/>
                      <a:pt x="1910" y="1133"/>
                      <a:pt x="1847" y="1285"/>
                    </a:cubicBezTo>
                    <a:cubicBezTo>
                      <a:pt x="1803" y="1053"/>
                      <a:pt x="1758" y="830"/>
                      <a:pt x="1704" y="598"/>
                    </a:cubicBezTo>
                    <a:cubicBezTo>
                      <a:pt x="1597" y="883"/>
                      <a:pt x="1490" y="1178"/>
                      <a:pt x="1383" y="1463"/>
                    </a:cubicBezTo>
                    <a:cubicBezTo>
                      <a:pt x="1383" y="1204"/>
                      <a:pt x="1392" y="955"/>
                      <a:pt x="1392" y="696"/>
                    </a:cubicBezTo>
                    <a:lnTo>
                      <a:pt x="1392" y="696"/>
                    </a:lnTo>
                    <a:cubicBezTo>
                      <a:pt x="1258" y="1035"/>
                      <a:pt x="1098" y="1356"/>
                      <a:pt x="919" y="1677"/>
                    </a:cubicBezTo>
                    <a:cubicBezTo>
                      <a:pt x="982" y="1427"/>
                      <a:pt x="1053" y="1178"/>
                      <a:pt x="1116" y="937"/>
                    </a:cubicBezTo>
                    <a:lnTo>
                      <a:pt x="1116" y="937"/>
                    </a:lnTo>
                    <a:cubicBezTo>
                      <a:pt x="875" y="1204"/>
                      <a:pt x="670" y="1508"/>
                      <a:pt x="527" y="1838"/>
                    </a:cubicBezTo>
                    <a:cubicBezTo>
                      <a:pt x="598" y="1588"/>
                      <a:pt x="670" y="1338"/>
                      <a:pt x="741" y="1088"/>
                    </a:cubicBezTo>
                    <a:lnTo>
                      <a:pt x="741" y="1088"/>
                    </a:lnTo>
                    <a:cubicBezTo>
                      <a:pt x="429" y="1454"/>
                      <a:pt x="170" y="1865"/>
                      <a:pt x="1" y="2311"/>
                    </a:cubicBezTo>
                    <a:cubicBezTo>
                      <a:pt x="134" y="2299"/>
                      <a:pt x="271" y="2294"/>
                      <a:pt x="409" y="2294"/>
                    </a:cubicBezTo>
                    <a:cubicBezTo>
                      <a:pt x="685" y="2294"/>
                      <a:pt x="967" y="2314"/>
                      <a:pt x="1241" y="2337"/>
                    </a:cubicBezTo>
                    <a:cubicBezTo>
                      <a:pt x="1035" y="2293"/>
                      <a:pt x="848" y="2221"/>
                      <a:pt x="670" y="2132"/>
                    </a:cubicBezTo>
                    <a:lnTo>
                      <a:pt x="670" y="2132"/>
                    </a:lnTo>
                    <a:cubicBezTo>
                      <a:pt x="1258" y="2168"/>
                      <a:pt x="1838" y="2239"/>
                      <a:pt x="2418" y="2364"/>
                    </a:cubicBezTo>
                    <a:cubicBezTo>
                      <a:pt x="2043" y="2088"/>
                      <a:pt x="1571" y="1989"/>
                      <a:pt x="1107" y="1891"/>
                    </a:cubicBezTo>
                    <a:cubicBezTo>
                      <a:pt x="1157" y="1888"/>
                      <a:pt x="1208" y="1886"/>
                      <a:pt x="1258" y="1886"/>
                    </a:cubicBezTo>
                    <a:cubicBezTo>
                      <a:pt x="2056" y="1886"/>
                      <a:pt x="2861" y="2326"/>
                      <a:pt x="3649" y="2427"/>
                    </a:cubicBezTo>
                    <a:cubicBezTo>
                      <a:pt x="3114" y="2239"/>
                      <a:pt x="2614" y="1945"/>
                      <a:pt x="2195" y="1552"/>
                    </a:cubicBezTo>
                    <a:lnTo>
                      <a:pt x="2195" y="1552"/>
                    </a:lnTo>
                    <a:cubicBezTo>
                      <a:pt x="2820" y="1811"/>
                      <a:pt x="3444" y="2061"/>
                      <a:pt x="4069" y="2311"/>
                    </a:cubicBezTo>
                    <a:cubicBezTo>
                      <a:pt x="3640" y="2034"/>
                      <a:pt x="3203" y="1749"/>
                      <a:pt x="2775" y="1463"/>
                    </a:cubicBezTo>
                    <a:lnTo>
                      <a:pt x="2775" y="1463"/>
                    </a:lnTo>
                    <a:cubicBezTo>
                      <a:pt x="3631" y="1615"/>
                      <a:pt x="4443" y="2034"/>
                      <a:pt x="5068" y="2641"/>
                    </a:cubicBezTo>
                    <a:cubicBezTo>
                      <a:pt x="4747" y="2177"/>
                      <a:pt x="4399" y="1731"/>
                      <a:pt x="3935" y="1401"/>
                    </a:cubicBezTo>
                    <a:lnTo>
                      <a:pt x="3935" y="1401"/>
                    </a:lnTo>
                    <a:cubicBezTo>
                      <a:pt x="4622" y="1677"/>
                      <a:pt x="5228" y="2141"/>
                      <a:pt x="5674" y="2739"/>
                    </a:cubicBezTo>
                    <a:cubicBezTo>
                      <a:pt x="5433" y="2248"/>
                      <a:pt x="5103" y="1802"/>
                      <a:pt x="4711" y="1427"/>
                    </a:cubicBezTo>
                    <a:lnTo>
                      <a:pt x="4711" y="1427"/>
                    </a:lnTo>
                    <a:cubicBezTo>
                      <a:pt x="5362" y="1695"/>
                      <a:pt x="5960" y="2070"/>
                      <a:pt x="6406" y="2614"/>
                    </a:cubicBezTo>
                    <a:cubicBezTo>
                      <a:pt x="6120" y="2141"/>
                      <a:pt x="5826" y="1659"/>
                      <a:pt x="5398" y="1311"/>
                    </a:cubicBezTo>
                    <a:lnTo>
                      <a:pt x="5398" y="1311"/>
                    </a:lnTo>
                    <a:cubicBezTo>
                      <a:pt x="5969" y="1659"/>
                      <a:pt x="6486" y="2070"/>
                      <a:pt x="6950" y="2552"/>
                    </a:cubicBezTo>
                    <a:cubicBezTo>
                      <a:pt x="6727" y="2177"/>
                      <a:pt x="6442" y="1838"/>
                      <a:pt x="6129" y="1543"/>
                    </a:cubicBezTo>
                    <a:lnTo>
                      <a:pt x="6129" y="1543"/>
                    </a:lnTo>
                    <a:cubicBezTo>
                      <a:pt x="6638" y="1838"/>
                      <a:pt x="7075" y="2248"/>
                      <a:pt x="7503" y="2650"/>
                    </a:cubicBezTo>
                    <a:cubicBezTo>
                      <a:pt x="7307" y="2302"/>
                      <a:pt x="7075" y="1981"/>
                      <a:pt x="6807" y="1686"/>
                    </a:cubicBezTo>
                    <a:lnTo>
                      <a:pt x="6807" y="1686"/>
                    </a:lnTo>
                    <a:cubicBezTo>
                      <a:pt x="7191" y="1954"/>
                      <a:pt x="7566" y="2221"/>
                      <a:pt x="7878" y="2569"/>
                    </a:cubicBezTo>
                    <a:cubicBezTo>
                      <a:pt x="7753" y="2275"/>
                      <a:pt x="7574" y="1998"/>
                      <a:pt x="7351" y="1766"/>
                    </a:cubicBezTo>
                    <a:lnTo>
                      <a:pt x="7351" y="1766"/>
                    </a:lnTo>
                    <a:cubicBezTo>
                      <a:pt x="7619" y="1847"/>
                      <a:pt x="7833" y="2043"/>
                      <a:pt x="8029" y="2230"/>
                    </a:cubicBezTo>
                    <a:cubicBezTo>
                      <a:pt x="8172" y="2364"/>
                      <a:pt x="8315" y="2498"/>
                      <a:pt x="8449" y="2623"/>
                    </a:cubicBezTo>
                    <a:cubicBezTo>
                      <a:pt x="8270" y="2427"/>
                      <a:pt x="8092" y="2230"/>
                      <a:pt x="7922" y="2034"/>
                    </a:cubicBezTo>
                    <a:lnTo>
                      <a:pt x="7922" y="2034"/>
                    </a:lnTo>
                    <a:cubicBezTo>
                      <a:pt x="8261" y="2105"/>
                      <a:pt x="8583" y="2266"/>
                      <a:pt x="8859" y="2489"/>
                    </a:cubicBezTo>
                    <a:cubicBezTo>
                      <a:pt x="8672" y="2293"/>
                      <a:pt x="8547" y="2070"/>
                      <a:pt x="8324" y="1918"/>
                    </a:cubicBezTo>
                    <a:lnTo>
                      <a:pt x="8324" y="1918"/>
                    </a:lnTo>
                    <a:lnTo>
                      <a:pt x="8609" y="2061"/>
                    </a:lnTo>
                    <a:cubicBezTo>
                      <a:pt x="8306" y="1740"/>
                      <a:pt x="7896" y="1535"/>
                      <a:pt x="7459" y="1481"/>
                    </a:cubicBezTo>
                    <a:cubicBezTo>
                      <a:pt x="7561" y="1459"/>
                      <a:pt x="7664" y="1448"/>
                      <a:pt x="7766" y="1448"/>
                    </a:cubicBezTo>
                    <a:cubicBezTo>
                      <a:pt x="7833" y="1448"/>
                      <a:pt x="7900" y="1453"/>
                      <a:pt x="7967" y="1463"/>
                    </a:cubicBezTo>
                    <a:cubicBezTo>
                      <a:pt x="7659" y="1275"/>
                      <a:pt x="7294" y="1176"/>
                      <a:pt x="6931" y="1176"/>
                    </a:cubicBezTo>
                    <a:cubicBezTo>
                      <a:pt x="6863" y="1176"/>
                      <a:pt x="6795" y="1180"/>
                      <a:pt x="6727" y="1187"/>
                    </a:cubicBezTo>
                    <a:cubicBezTo>
                      <a:pt x="6914" y="1115"/>
                      <a:pt x="7120" y="1071"/>
                      <a:pt x="7316" y="1053"/>
                    </a:cubicBezTo>
                    <a:cubicBezTo>
                      <a:pt x="7101" y="1006"/>
                      <a:pt x="6879" y="967"/>
                      <a:pt x="6661" y="967"/>
                    </a:cubicBezTo>
                    <a:cubicBezTo>
                      <a:pt x="6462" y="967"/>
                      <a:pt x="6267" y="999"/>
                      <a:pt x="6085" y="1088"/>
                    </a:cubicBezTo>
                    <a:cubicBezTo>
                      <a:pt x="6049" y="1106"/>
                      <a:pt x="6013" y="1115"/>
                      <a:pt x="5987" y="1133"/>
                    </a:cubicBezTo>
                    <a:cubicBezTo>
                      <a:pt x="6183" y="973"/>
                      <a:pt x="6415" y="839"/>
                      <a:pt x="6665" y="749"/>
                    </a:cubicBezTo>
                    <a:lnTo>
                      <a:pt x="6665" y="749"/>
                    </a:lnTo>
                    <a:cubicBezTo>
                      <a:pt x="6290" y="812"/>
                      <a:pt x="5879" y="883"/>
                      <a:pt x="5549" y="1071"/>
                    </a:cubicBezTo>
                    <a:cubicBezTo>
                      <a:pt x="5639" y="803"/>
                      <a:pt x="5951" y="660"/>
                      <a:pt x="6004" y="384"/>
                    </a:cubicBezTo>
                    <a:lnTo>
                      <a:pt x="6004" y="384"/>
                    </a:lnTo>
                    <a:cubicBezTo>
                      <a:pt x="5746" y="616"/>
                      <a:pt x="5469" y="848"/>
                      <a:pt x="5139" y="973"/>
                    </a:cubicBezTo>
                    <a:cubicBezTo>
                      <a:pt x="5264" y="749"/>
                      <a:pt x="5389" y="535"/>
                      <a:pt x="5505" y="312"/>
                    </a:cubicBezTo>
                    <a:lnTo>
                      <a:pt x="5505" y="312"/>
                    </a:lnTo>
                    <a:cubicBezTo>
                      <a:pt x="5291" y="535"/>
                      <a:pt x="5077" y="749"/>
                      <a:pt x="4871" y="973"/>
                    </a:cubicBezTo>
                    <a:cubicBezTo>
                      <a:pt x="4978" y="758"/>
                      <a:pt x="5077" y="544"/>
                      <a:pt x="5166" y="321"/>
                    </a:cubicBezTo>
                    <a:lnTo>
                      <a:pt x="5166" y="321"/>
                    </a:lnTo>
                    <a:cubicBezTo>
                      <a:pt x="4952" y="571"/>
                      <a:pt x="4738" y="812"/>
                      <a:pt x="4515" y="1053"/>
                    </a:cubicBezTo>
                    <a:cubicBezTo>
                      <a:pt x="4639" y="865"/>
                      <a:pt x="4720" y="651"/>
                      <a:pt x="4773" y="428"/>
                    </a:cubicBezTo>
                    <a:lnTo>
                      <a:pt x="4773" y="428"/>
                    </a:lnTo>
                    <a:cubicBezTo>
                      <a:pt x="4622" y="651"/>
                      <a:pt x="4461" y="874"/>
                      <a:pt x="4238" y="1026"/>
                    </a:cubicBezTo>
                    <a:cubicBezTo>
                      <a:pt x="4265" y="883"/>
                      <a:pt x="4292" y="741"/>
                      <a:pt x="4309" y="598"/>
                    </a:cubicBezTo>
                    <a:lnTo>
                      <a:pt x="4309" y="598"/>
                    </a:lnTo>
                    <a:cubicBezTo>
                      <a:pt x="4220" y="767"/>
                      <a:pt x="4095" y="928"/>
                      <a:pt x="3953" y="1062"/>
                    </a:cubicBezTo>
                    <a:cubicBezTo>
                      <a:pt x="3979" y="812"/>
                      <a:pt x="3970" y="553"/>
                      <a:pt x="3944" y="303"/>
                    </a:cubicBezTo>
                    <a:cubicBezTo>
                      <a:pt x="3881" y="509"/>
                      <a:pt x="3792" y="714"/>
                      <a:pt x="3667" y="901"/>
                    </a:cubicBezTo>
                    <a:cubicBezTo>
                      <a:pt x="3774" y="616"/>
                      <a:pt x="3837" y="312"/>
                      <a:pt x="385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22"/>
              <p:cNvSpPr/>
              <p:nvPr/>
            </p:nvSpPr>
            <p:spPr>
              <a:xfrm>
                <a:off x="5011730" y="900110"/>
                <a:ext cx="1032598" cy="215076"/>
              </a:xfrm>
              <a:custGeom>
                <a:rect b="b" l="l" r="r" t="t"/>
                <a:pathLst>
                  <a:path extrusionOk="0" h="2124" w="10198">
                    <a:moveTo>
                      <a:pt x="5008" y="0"/>
                    </a:moveTo>
                    <a:cubicBezTo>
                      <a:pt x="4992" y="0"/>
                      <a:pt x="4976" y="1"/>
                      <a:pt x="4961" y="1"/>
                    </a:cubicBezTo>
                    <a:cubicBezTo>
                      <a:pt x="4497" y="10"/>
                      <a:pt x="4024" y="81"/>
                      <a:pt x="3569" y="170"/>
                    </a:cubicBezTo>
                    <a:cubicBezTo>
                      <a:pt x="2837" y="313"/>
                      <a:pt x="2106" y="527"/>
                      <a:pt x="1446" y="884"/>
                    </a:cubicBezTo>
                    <a:cubicBezTo>
                      <a:pt x="955" y="1143"/>
                      <a:pt x="500" y="1490"/>
                      <a:pt x="134" y="1910"/>
                    </a:cubicBezTo>
                    <a:cubicBezTo>
                      <a:pt x="90" y="1981"/>
                      <a:pt x="45" y="2052"/>
                      <a:pt x="1" y="2124"/>
                    </a:cubicBezTo>
                    <a:cubicBezTo>
                      <a:pt x="643" y="1705"/>
                      <a:pt x="1455" y="1553"/>
                      <a:pt x="2222" y="1544"/>
                    </a:cubicBezTo>
                    <a:cubicBezTo>
                      <a:pt x="2269" y="1543"/>
                      <a:pt x="2315" y="1542"/>
                      <a:pt x="2362" y="1542"/>
                    </a:cubicBezTo>
                    <a:cubicBezTo>
                      <a:pt x="3081" y="1542"/>
                      <a:pt x="3794" y="1667"/>
                      <a:pt x="4506" y="1776"/>
                    </a:cubicBezTo>
                    <a:cubicBezTo>
                      <a:pt x="5469" y="1928"/>
                      <a:pt x="6435" y="2048"/>
                      <a:pt x="7388" y="2048"/>
                    </a:cubicBezTo>
                    <a:cubicBezTo>
                      <a:pt x="8342" y="2048"/>
                      <a:pt x="9283" y="1928"/>
                      <a:pt x="10197" y="1598"/>
                    </a:cubicBezTo>
                    <a:cubicBezTo>
                      <a:pt x="9885" y="1374"/>
                      <a:pt x="9564" y="1143"/>
                      <a:pt x="9216" y="973"/>
                    </a:cubicBezTo>
                    <a:cubicBezTo>
                      <a:pt x="8877" y="812"/>
                      <a:pt x="8511" y="705"/>
                      <a:pt x="8154" y="598"/>
                    </a:cubicBezTo>
                    <a:cubicBezTo>
                      <a:pt x="7126" y="299"/>
                      <a:pt x="6080" y="0"/>
                      <a:pt x="500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22"/>
              <p:cNvSpPr/>
              <p:nvPr/>
            </p:nvSpPr>
            <p:spPr>
              <a:xfrm>
                <a:off x="4953913" y="886440"/>
                <a:ext cx="1062367" cy="298413"/>
              </a:xfrm>
              <a:custGeom>
                <a:rect b="b" l="l" r="r" t="t"/>
                <a:pathLst>
                  <a:path extrusionOk="0" h="2947" w="10492">
                    <a:moveTo>
                      <a:pt x="10466" y="1589"/>
                    </a:moveTo>
                    <a:cubicBezTo>
                      <a:pt x="10475" y="1595"/>
                      <a:pt x="10483" y="1601"/>
                      <a:pt x="10492" y="1608"/>
                    </a:cubicBezTo>
                    <a:cubicBezTo>
                      <a:pt x="10484" y="1602"/>
                      <a:pt x="10475" y="1596"/>
                      <a:pt x="10466" y="1589"/>
                    </a:cubicBezTo>
                    <a:close/>
                    <a:moveTo>
                      <a:pt x="5444" y="0"/>
                    </a:moveTo>
                    <a:cubicBezTo>
                      <a:pt x="3443" y="0"/>
                      <a:pt x="1447" y="933"/>
                      <a:pt x="206" y="2500"/>
                    </a:cubicBezTo>
                    <a:cubicBezTo>
                      <a:pt x="99" y="2634"/>
                      <a:pt x="1" y="2794"/>
                      <a:pt x="45" y="2946"/>
                    </a:cubicBezTo>
                    <a:cubicBezTo>
                      <a:pt x="47" y="2946"/>
                      <a:pt x="50" y="2946"/>
                      <a:pt x="52" y="2946"/>
                    </a:cubicBezTo>
                    <a:cubicBezTo>
                      <a:pt x="117" y="2946"/>
                      <a:pt x="243" y="2828"/>
                      <a:pt x="277" y="2776"/>
                    </a:cubicBezTo>
                    <a:cubicBezTo>
                      <a:pt x="1134" y="1411"/>
                      <a:pt x="2668" y="573"/>
                      <a:pt x="4256" y="305"/>
                    </a:cubicBezTo>
                    <a:cubicBezTo>
                      <a:pt x="4822" y="213"/>
                      <a:pt x="5286" y="166"/>
                      <a:pt x="5720" y="166"/>
                    </a:cubicBezTo>
                    <a:cubicBezTo>
                      <a:pt x="6503" y="166"/>
                      <a:pt x="7184" y="319"/>
                      <a:pt x="8172" y="635"/>
                    </a:cubicBezTo>
                    <a:cubicBezTo>
                      <a:pt x="8704" y="801"/>
                      <a:pt x="10079" y="1324"/>
                      <a:pt x="10466" y="1589"/>
                    </a:cubicBezTo>
                    <a:lnTo>
                      <a:pt x="10466" y="1589"/>
                    </a:lnTo>
                    <a:cubicBezTo>
                      <a:pt x="9562" y="949"/>
                      <a:pt x="8537" y="570"/>
                      <a:pt x="7459" y="305"/>
                    </a:cubicBezTo>
                    <a:cubicBezTo>
                      <a:pt x="7093" y="207"/>
                      <a:pt x="6718" y="118"/>
                      <a:pt x="6344" y="64"/>
                    </a:cubicBezTo>
                    <a:cubicBezTo>
                      <a:pt x="6045" y="21"/>
                      <a:pt x="5745" y="0"/>
                      <a:pt x="54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
    <p:spTree>
      <p:nvGrpSpPr>
        <p:cNvPr id="2695" name="Shape 2695"/>
        <p:cNvGrpSpPr/>
        <p:nvPr/>
      </p:nvGrpSpPr>
      <p:grpSpPr>
        <a:xfrm>
          <a:off x="0" y="0"/>
          <a:ext cx="0" cy="0"/>
          <a:chOff x="0" y="0"/>
          <a:chExt cx="0" cy="0"/>
        </a:xfrm>
      </p:grpSpPr>
      <p:sp>
        <p:nvSpPr>
          <p:cNvPr id="2696" name="Google Shape;2696;p23"/>
          <p:cNvSpPr/>
          <p:nvPr/>
        </p:nvSpPr>
        <p:spPr>
          <a:xfrm>
            <a:off x="-337850" y="-623975"/>
            <a:ext cx="9819600" cy="6391500"/>
          </a:xfrm>
          <a:prstGeom prst="ellipse">
            <a:avLst/>
          </a:pr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23"/>
          <p:cNvSpPr txBox="1"/>
          <p:nvPr>
            <p:ph type="title"/>
          </p:nvPr>
        </p:nvSpPr>
        <p:spPr>
          <a:xfrm>
            <a:off x="3072000" y="676988"/>
            <a:ext cx="3000000" cy="873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5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698" name="Google Shape;2698;p23"/>
          <p:cNvSpPr txBox="1"/>
          <p:nvPr>
            <p:ph idx="1" type="subTitle"/>
          </p:nvPr>
        </p:nvSpPr>
        <p:spPr>
          <a:xfrm>
            <a:off x="3072000" y="1549988"/>
            <a:ext cx="3000000" cy="1331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600">
                <a:solidFill>
                  <a:schemeClr val="dk1"/>
                </a:solidFill>
              </a:defRPr>
            </a:lvl1pPr>
            <a:lvl2pPr lvl="1" rtl="0" algn="ctr">
              <a:lnSpc>
                <a:spcPct val="100000"/>
              </a:lnSpc>
              <a:spcBef>
                <a:spcPts val="0"/>
              </a:spcBef>
              <a:spcAft>
                <a:spcPts val="0"/>
              </a:spcAft>
              <a:buClr>
                <a:schemeClr val="dk1"/>
              </a:buClr>
              <a:buSzPts val="1400"/>
              <a:buNone/>
              <a:defRPr>
                <a:solidFill>
                  <a:schemeClr val="dk1"/>
                </a:solidFill>
              </a:defRPr>
            </a:lvl2pPr>
            <a:lvl3pPr lvl="2" rtl="0" algn="ctr">
              <a:lnSpc>
                <a:spcPct val="100000"/>
              </a:lnSpc>
              <a:spcBef>
                <a:spcPts val="1600"/>
              </a:spcBef>
              <a:spcAft>
                <a:spcPts val="0"/>
              </a:spcAft>
              <a:buClr>
                <a:schemeClr val="dk1"/>
              </a:buClr>
              <a:buSzPts val="1400"/>
              <a:buNone/>
              <a:defRPr>
                <a:solidFill>
                  <a:schemeClr val="dk1"/>
                </a:solidFill>
              </a:defRPr>
            </a:lvl3pPr>
            <a:lvl4pPr lvl="3" rtl="0" algn="ctr">
              <a:lnSpc>
                <a:spcPct val="100000"/>
              </a:lnSpc>
              <a:spcBef>
                <a:spcPts val="1600"/>
              </a:spcBef>
              <a:spcAft>
                <a:spcPts val="0"/>
              </a:spcAft>
              <a:buClr>
                <a:schemeClr val="dk1"/>
              </a:buClr>
              <a:buSzPts val="1400"/>
              <a:buNone/>
              <a:defRPr>
                <a:solidFill>
                  <a:schemeClr val="dk1"/>
                </a:solidFill>
              </a:defRPr>
            </a:lvl4pPr>
            <a:lvl5pPr lvl="4" rtl="0" algn="ctr">
              <a:lnSpc>
                <a:spcPct val="100000"/>
              </a:lnSpc>
              <a:spcBef>
                <a:spcPts val="1600"/>
              </a:spcBef>
              <a:spcAft>
                <a:spcPts val="0"/>
              </a:spcAft>
              <a:buClr>
                <a:schemeClr val="dk1"/>
              </a:buClr>
              <a:buSzPts val="1400"/>
              <a:buNone/>
              <a:defRPr>
                <a:solidFill>
                  <a:schemeClr val="dk1"/>
                </a:solidFill>
              </a:defRPr>
            </a:lvl5pPr>
            <a:lvl6pPr lvl="5" rtl="0" algn="ctr">
              <a:lnSpc>
                <a:spcPct val="100000"/>
              </a:lnSpc>
              <a:spcBef>
                <a:spcPts val="1600"/>
              </a:spcBef>
              <a:spcAft>
                <a:spcPts val="0"/>
              </a:spcAft>
              <a:buClr>
                <a:schemeClr val="dk1"/>
              </a:buClr>
              <a:buSzPts val="1400"/>
              <a:buNone/>
              <a:defRPr>
                <a:solidFill>
                  <a:schemeClr val="dk1"/>
                </a:solidFill>
              </a:defRPr>
            </a:lvl6pPr>
            <a:lvl7pPr lvl="6" rtl="0" algn="ctr">
              <a:lnSpc>
                <a:spcPct val="100000"/>
              </a:lnSpc>
              <a:spcBef>
                <a:spcPts val="1600"/>
              </a:spcBef>
              <a:spcAft>
                <a:spcPts val="0"/>
              </a:spcAft>
              <a:buClr>
                <a:schemeClr val="dk1"/>
              </a:buClr>
              <a:buSzPts val="1400"/>
              <a:buNone/>
              <a:defRPr>
                <a:solidFill>
                  <a:schemeClr val="dk1"/>
                </a:solidFill>
              </a:defRPr>
            </a:lvl7pPr>
            <a:lvl8pPr lvl="7" rtl="0" algn="ctr">
              <a:lnSpc>
                <a:spcPct val="100000"/>
              </a:lnSpc>
              <a:spcBef>
                <a:spcPts val="1600"/>
              </a:spcBef>
              <a:spcAft>
                <a:spcPts val="0"/>
              </a:spcAft>
              <a:buClr>
                <a:schemeClr val="dk1"/>
              </a:buClr>
              <a:buSzPts val="1400"/>
              <a:buNone/>
              <a:defRPr>
                <a:solidFill>
                  <a:schemeClr val="dk1"/>
                </a:solidFill>
              </a:defRPr>
            </a:lvl8pPr>
            <a:lvl9pPr lvl="8" rtl="0" algn="ctr">
              <a:lnSpc>
                <a:spcPct val="100000"/>
              </a:lnSpc>
              <a:spcBef>
                <a:spcPts val="1600"/>
              </a:spcBef>
              <a:spcAft>
                <a:spcPts val="1600"/>
              </a:spcAft>
              <a:buClr>
                <a:schemeClr val="dk1"/>
              </a:buClr>
              <a:buSzPts val="1400"/>
              <a:buNone/>
              <a:defRPr>
                <a:solidFill>
                  <a:schemeClr val="dk1"/>
                </a:solidFill>
              </a:defRPr>
            </a:lvl9pPr>
          </a:lstStyle>
          <a:p/>
        </p:txBody>
      </p:sp>
      <p:grpSp>
        <p:nvGrpSpPr>
          <p:cNvPr id="2699" name="Google Shape;2699;p23"/>
          <p:cNvGrpSpPr/>
          <p:nvPr/>
        </p:nvGrpSpPr>
        <p:grpSpPr>
          <a:xfrm flipH="1">
            <a:off x="-974748" y="2388426"/>
            <a:ext cx="3026236" cy="3587326"/>
            <a:chOff x="7259245" y="2681361"/>
            <a:chExt cx="3076693" cy="3587326"/>
          </a:xfrm>
        </p:grpSpPr>
        <p:grpSp>
          <p:nvGrpSpPr>
            <p:cNvPr id="2700" name="Google Shape;2700;p23"/>
            <p:cNvGrpSpPr/>
            <p:nvPr/>
          </p:nvGrpSpPr>
          <p:grpSpPr>
            <a:xfrm rot="-653690">
              <a:off x="8539153" y="3339916"/>
              <a:ext cx="1599994" cy="2234952"/>
              <a:chOff x="3996441" y="87120"/>
              <a:chExt cx="849227" cy="1186243"/>
            </a:xfrm>
          </p:grpSpPr>
          <p:sp>
            <p:nvSpPr>
              <p:cNvPr id="2701" name="Google Shape;2701;p23"/>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23"/>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23"/>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23"/>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23"/>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23"/>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23"/>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23"/>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23"/>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23"/>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23"/>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12" name="Google Shape;2712;p23"/>
            <p:cNvGrpSpPr/>
            <p:nvPr/>
          </p:nvGrpSpPr>
          <p:grpSpPr>
            <a:xfrm rot="10800000">
              <a:off x="7259245" y="4604097"/>
              <a:ext cx="2605790" cy="1664590"/>
              <a:chOff x="5669385" y="-152150"/>
              <a:chExt cx="1383042" cy="883494"/>
            </a:xfrm>
          </p:grpSpPr>
          <p:sp>
            <p:nvSpPr>
              <p:cNvPr id="2713" name="Google Shape;2713;p23"/>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23"/>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23"/>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23"/>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23"/>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23"/>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23"/>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20" name="Google Shape;2720;p23"/>
            <p:cNvGrpSpPr/>
            <p:nvPr/>
          </p:nvGrpSpPr>
          <p:grpSpPr>
            <a:xfrm rot="-5400000">
              <a:off x="8111717" y="3337324"/>
              <a:ext cx="2064563" cy="752637"/>
              <a:chOff x="4953913" y="785386"/>
              <a:chExt cx="1095782" cy="399467"/>
            </a:xfrm>
          </p:grpSpPr>
          <p:sp>
            <p:nvSpPr>
              <p:cNvPr id="2721" name="Google Shape;2721;p23"/>
              <p:cNvSpPr/>
              <p:nvPr/>
            </p:nvSpPr>
            <p:spPr>
              <a:xfrm>
                <a:off x="5011730" y="785386"/>
                <a:ext cx="1037965" cy="329804"/>
              </a:xfrm>
              <a:custGeom>
                <a:rect b="b" l="l" r="r" t="t"/>
                <a:pathLst>
                  <a:path extrusionOk="0" h="3257" w="10251">
                    <a:moveTo>
                      <a:pt x="5157" y="1"/>
                    </a:moveTo>
                    <a:lnTo>
                      <a:pt x="5157" y="1"/>
                    </a:lnTo>
                    <a:cubicBezTo>
                      <a:pt x="4488" y="10"/>
                      <a:pt x="3819" y="170"/>
                      <a:pt x="3176" y="358"/>
                    </a:cubicBezTo>
                    <a:cubicBezTo>
                      <a:pt x="3194" y="581"/>
                      <a:pt x="3194" y="821"/>
                      <a:pt x="3123" y="1036"/>
                    </a:cubicBezTo>
                    <a:cubicBezTo>
                      <a:pt x="3007" y="848"/>
                      <a:pt x="2882" y="652"/>
                      <a:pt x="2739" y="482"/>
                    </a:cubicBezTo>
                    <a:cubicBezTo>
                      <a:pt x="2115" y="714"/>
                      <a:pt x="1580" y="1143"/>
                      <a:pt x="1142" y="1642"/>
                    </a:cubicBezTo>
                    <a:cubicBezTo>
                      <a:pt x="705" y="2133"/>
                      <a:pt x="357" y="2695"/>
                      <a:pt x="1" y="3257"/>
                    </a:cubicBezTo>
                    <a:cubicBezTo>
                      <a:pt x="643" y="2838"/>
                      <a:pt x="1455" y="2686"/>
                      <a:pt x="2222" y="2677"/>
                    </a:cubicBezTo>
                    <a:cubicBezTo>
                      <a:pt x="2248" y="2677"/>
                      <a:pt x="2274" y="2677"/>
                      <a:pt x="2300" y="2677"/>
                    </a:cubicBezTo>
                    <a:cubicBezTo>
                      <a:pt x="3041" y="2677"/>
                      <a:pt x="3773" y="2797"/>
                      <a:pt x="4506" y="2909"/>
                    </a:cubicBezTo>
                    <a:cubicBezTo>
                      <a:pt x="5469" y="3059"/>
                      <a:pt x="6435" y="3179"/>
                      <a:pt x="7389" y="3179"/>
                    </a:cubicBezTo>
                    <a:cubicBezTo>
                      <a:pt x="8360" y="3179"/>
                      <a:pt x="9319" y="3055"/>
                      <a:pt x="10251" y="2713"/>
                    </a:cubicBezTo>
                    <a:cubicBezTo>
                      <a:pt x="9582" y="1963"/>
                      <a:pt x="8895" y="1205"/>
                      <a:pt x="8003" y="741"/>
                    </a:cubicBezTo>
                    <a:cubicBezTo>
                      <a:pt x="7350" y="411"/>
                      <a:pt x="6590" y="302"/>
                      <a:pt x="5850" y="302"/>
                    </a:cubicBezTo>
                    <a:cubicBezTo>
                      <a:pt x="5791" y="302"/>
                      <a:pt x="5733" y="303"/>
                      <a:pt x="5674" y="304"/>
                    </a:cubicBezTo>
                    <a:cubicBezTo>
                      <a:pt x="5567" y="527"/>
                      <a:pt x="5487" y="697"/>
                      <a:pt x="5380" y="920"/>
                    </a:cubicBezTo>
                    <a:cubicBezTo>
                      <a:pt x="5398" y="634"/>
                      <a:pt x="5407" y="349"/>
                      <a:pt x="5416" y="63"/>
                    </a:cubicBezTo>
                    <a:lnTo>
                      <a:pt x="5416" y="63"/>
                    </a:lnTo>
                    <a:cubicBezTo>
                      <a:pt x="5344" y="340"/>
                      <a:pt x="5237" y="616"/>
                      <a:pt x="5112" y="875"/>
                    </a:cubicBezTo>
                    <a:cubicBezTo>
                      <a:pt x="5130" y="589"/>
                      <a:pt x="5166" y="286"/>
                      <a:pt x="51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23"/>
              <p:cNvSpPr/>
              <p:nvPr/>
            </p:nvSpPr>
            <p:spPr>
              <a:xfrm>
                <a:off x="5103872" y="803511"/>
                <a:ext cx="897119" cy="277351"/>
              </a:xfrm>
              <a:custGeom>
                <a:rect b="b" l="l" r="r" t="t"/>
                <a:pathLst>
                  <a:path extrusionOk="0" h="2739" w="8860">
                    <a:moveTo>
                      <a:pt x="3854" y="0"/>
                    </a:moveTo>
                    <a:lnTo>
                      <a:pt x="3854" y="0"/>
                    </a:lnTo>
                    <a:cubicBezTo>
                      <a:pt x="3712" y="330"/>
                      <a:pt x="3498" y="634"/>
                      <a:pt x="3248" y="892"/>
                    </a:cubicBezTo>
                    <a:cubicBezTo>
                      <a:pt x="3328" y="634"/>
                      <a:pt x="3382" y="366"/>
                      <a:pt x="3408" y="98"/>
                    </a:cubicBezTo>
                    <a:lnTo>
                      <a:pt x="3408" y="98"/>
                    </a:lnTo>
                    <a:cubicBezTo>
                      <a:pt x="3257" y="402"/>
                      <a:pt x="3069" y="687"/>
                      <a:pt x="2864" y="955"/>
                    </a:cubicBezTo>
                    <a:cubicBezTo>
                      <a:pt x="2971" y="687"/>
                      <a:pt x="3025" y="393"/>
                      <a:pt x="3025" y="98"/>
                    </a:cubicBezTo>
                    <a:lnTo>
                      <a:pt x="3025" y="98"/>
                    </a:lnTo>
                    <a:cubicBezTo>
                      <a:pt x="2909" y="437"/>
                      <a:pt x="2739" y="767"/>
                      <a:pt x="2543" y="1062"/>
                    </a:cubicBezTo>
                    <a:cubicBezTo>
                      <a:pt x="2588" y="803"/>
                      <a:pt x="2597" y="535"/>
                      <a:pt x="2588" y="268"/>
                    </a:cubicBezTo>
                    <a:lnTo>
                      <a:pt x="2588" y="268"/>
                    </a:lnTo>
                    <a:cubicBezTo>
                      <a:pt x="2498" y="580"/>
                      <a:pt x="2382" y="883"/>
                      <a:pt x="2249" y="1178"/>
                    </a:cubicBezTo>
                    <a:cubicBezTo>
                      <a:pt x="2215" y="1228"/>
                      <a:pt x="2173" y="1294"/>
                      <a:pt x="2117" y="1294"/>
                    </a:cubicBezTo>
                    <a:cubicBezTo>
                      <a:pt x="2113" y="1294"/>
                      <a:pt x="2109" y="1294"/>
                      <a:pt x="2106" y="1294"/>
                    </a:cubicBezTo>
                    <a:lnTo>
                      <a:pt x="1963" y="821"/>
                    </a:lnTo>
                    <a:cubicBezTo>
                      <a:pt x="1945" y="981"/>
                      <a:pt x="1910" y="1133"/>
                      <a:pt x="1847" y="1285"/>
                    </a:cubicBezTo>
                    <a:cubicBezTo>
                      <a:pt x="1803" y="1053"/>
                      <a:pt x="1758" y="830"/>
                      <a:pt x="1704" y="598"/>
                    </a:cubicBezTo>
                    <a:cubicBezTo>
                      <a:pt x="1597" y="883"/>
                      <a:pt x="1490" y="1178"/>
                      <a:pt x="1383" y="1463"/>
                    </a:cubicBezTo>
                    <a:cubicBezTo>
                      <a:pt x="1383" y="1204"/>
                      <a:pt x="1392" y="955"/>
                      <a:pt x="1392" y="696"/>
                    </a:cubicBezTo>
                    <a:lnTo>
                      <a:pt x="1392" y="696"/>
                    </a:lnTo>
                    <a:cubicBezTo>
                      <a:pt x="1258" y="1035"/>
                      <a:pt x="1098" y="1356"/>
                      <a:pt x="919" y="1677"/>
                    </a:cubicBezTo>
                    <a:cubicBezTo>
                      <a:pt x="982" y="1427"/>
                      <a:pt x="1053" y="1178"/>
                      <a:pt x="1116" y="937"/>
                    </a:cubicBezTo>
                    <a:lnTo>
                      <a:pt x="1116" y="937"/>
                    </a:lnTo>
                    <a:cubicBezTo>
                      <a:pt x="875" y="1204"/>
                      <a:pt x="670" y="1508"/>
                      <a:pt x="527" y="1838"/>
                    </a:cubicBezTo>
                    <a:cubicBezTo>
                      <a:pt x="598" y="1588"/>
                      <a:pt x="670" y="1338"/>
                      <a:pt x="741" y="1088"/>
                    </a:cubicBezTo>
                    <a:lnTo>
                      <a:pt x="741" y="1088"/>
                    </a:lnTo>
                    <a:cubicBezTo>
                      <a:pt x="429" y="1454"/>
                      <a:pt x="170" y="1865"/>
                      <a:pt x="1" y="2311"/>
                    </a:cubicBezTo>
                    <a:cubicBezTo>
                      <a:pt x="134" y="2299"/>
                      <a:pt x="271" y="2294"/>
                      <a:pt x="409" y="2294"/>
                    </a:cubicBezTo>
                    <a:cubicBezTo>
                      <a:pt x="685" y="2294"/>
                      <a:pt x="967" y="2314"/>
                      <a:pt x="1241" y="2337"/>
                    </a:cubicBezTo>
                    <a:cubicBezTo>
                      <a:pt x="1035" y="2293"/>
                      <a:pt x="848" y="2221"/>
                      <a:pt x="670" y="2132"/>
                    </a:cubicBezTo>
                    <a:lnTo>
                      <a:pt x="670" y="2132"/>
                    </a:lnTo>
                    <a:cubicBezTo>
                      <a:pt x="1258" y="2168"/>
                      <a:pt x="1838" y="2239"/>
                      <a:pt x="2418" y="2364"/>
                    </a:cubicBezTo>
                    <a:cubicBezTo>
                      <a:pt x="2043" y="2088"/>
                      <a:pt x="1571" y="1989"/>
                      <a:pt x="1107" y="1891"/>
                    </a:cubicBezTo>
                    <a:cubicBezTo>
                      <a:pt x="1157" y="1888"/>
                      <a:pt x="1208" y="1886"/>
                      <a:pt x="1258" y="1886"/>
                    </a:cubicBezTo>
                    <a:cubicBezTo>
                      <a:pt x="2056" y="1886"/>
                      <a:pt x="2861" y="2326"/>
                      <a:pt x="3649" y="2427"/>
                    </a:cubicBezTo>
                    <a:cubicBezTo>
                      <a:pt x="3114" y="2239"/>
                      <a:pt x="2614" y="1945"/>
                      <a:pt x="2195" y="1552"/>
                    </a:cubicBezTo>
                    <a:lnTo>
                      <a:pt x="2195" y="1552"/>
                    </a:lnTo>
                    <a:cubicBezTo>
                      <a:pt x="2820" y="1811"/>
                      <a:pt x="3444" y="2061"/>
                      <a:pt x="4069" y="2311"/>
                    </a:cubicBezTo>
                    <a:cubicBezTo>
                      <a:pt x="3640" y="2034"/>
                      <a:pt x="3203" y="1749"/>
                      <a:pt x="2775" y="1463"/>
                    </a:cubicBezTo>
                    <a:lnTo>
                      <a:pt x="2775" y="1463"/>
                    </a:lnTo>
                    <a:cubicBezTo>
                      <a:pt x="3631" y="1615"/>
                      <a:pt x="4443" y="2034"/>
                      <a:pt x="5068" y="2641"/>
                    </a:cubicBezTo>
                    <a:cubicBezTo>
                      <a:pt x="4747" y="2177"/>
                      <a:pt x="4399" y="1731"/>
                      <a:pt x="3935" y="1401"/>
                    </a:cubicBezTo>
                    <a:lnTo>
                      <a:pt x="3935" y="1401"/>
                    </a:lnTo>
                    <a:cubicBezTo>
                      <a:pt x="4622" y="1677"/>
                      <a:pt x="5228" y="2141"/>
                      <a:pt x="5674" y="2739"/>
                    </a:cubicBezTo>
                    <a:cubicBezTo>
                      <a:pt x="5433" y="2248"/>
                      <a:pt x="5103" y="1802"/>
                      <a:pt x="4711" y="1427"/>
                    </a:cubicBezTo>
                    <a:lnTo>
                      <a:pt x="4711" y="1427"/>
                    </a:lnTo>
                    <a:cubicBezTo>
                      <a:pt x="5362" y="1695"/>
                      <a:pt x="5960" y="2070"/>
                      <a:pt x="6406" y="2614"/>
                    </a:cubicBezTo>
                    <a:cubicBezTo>
                      <a:pt x="6120" y="2141"/>
                      <a:pt x="5826" y="1659"/>
                      <a:pt x="5398" y="1311"/>
                    </a:cubicBezTo>
                    <a:lnTo>
                      <a:pt x="5398" y="1311"/>
                    </a:lnTo>
                    <a:cubicBezTo>
                      <a:pt x="5969" y="1659"/>
                      <a:pt x="6486" y="2070"/>
                      <a:pt x="6950" y="2552"/>
                    </a:cubicBezTo>
                    <a:cubicBezTo>
                      <a:pt x="6727" y="2177"/>
                      <a:pt x="6442" y="1838"/>
                      <a:pt x="6129" y="1543"/>
                    </a:cubicBezTo>
                    <a:lnTo>
                      <a:pt x="6129" y="1543"/>
                    </a:lnTo>
                    <a:cubicBezTo>
                      <a:pt x="6638" y="1838"/>
                      <a:pt x="7075" y="2248"/>
                      <a:pt x="7503" y="2650"/>
                    </a:cubicBezTo>
                    <a:cubicBezTo>
                      <a:pt x="7307" y="2302"/>
                      <a:pt x="7075" y="1981"/>
                      <a:pt x="6807" y="1686"/>
                    </a:cubicBezTo>
                    <a:lnTo>
                      <a:pt x="6807" y="1686"/>
                    </a:lnTo>
                    <a:cubicBezTo>
                      <a:pt x="7191" y="1954"/>
                      <a:pt x="7566" y="2221"/>
                      <a:pt x="7878" y="2569"/>
                    </a:cubicBezTo>
                    <a:cubicBezTo>
                      <a:pt x="7753" y="2275"/>
                      <a:pt x="7574" y="1998"/>
                      <a:pt x="7351" y="1766"/>
                    </a:cubicBezTo>
                    <a:lnTo>
                      <a:pt x="7351" y="1766"/>
                    </a:lnTo>
                    <a:cubicBezTo>
                      <a:pt x="7619" y="1847"/>
                      <a:pt x="7833" y="2043"/>
                      <a:pt x="8029" y="2230"/>
                    </a:cubicBezTo>
                    <a:cubicBezTo>
                      <a:pt x="8172" y="2364"/>
                      <a:pt x="8315" y="2498"/>
                      <a:pt x="8449" y="2623"/>
                    </a:cubicBezTo>
                    <a:cubicBezTo>
                      <a:pt x="8270" y="2427"/>
                      <a:pt x="8092" y="2230"/>
                      <a:pt x="7922" y="2034"/>
                    </a:cubicBezTo>
                    <a:lnTo>
                      <a:pt x="7922" y="2034"/>
                    </a:lnTo>
                    <a:cubicBezTo>
                      <a:pt x="8261" y="2105"/>
                      <a:pt x="8583" y="2266"/>
                      <a:pt x="8859" y="2489"/>
                    </a:cubicBezTo>
                    <a:cubicBezTo>
                      <a:pt x="8672" y="2293"/>
                      <a:pt x="8547" y="2070"/>
                      <a:pt x="8324" y="1918"/>
                    </a:cubicBezTo>
                    <a:lnTo>
                      <a:pt x="8324" y="1918"/>
                    </a:lnTo>
                    <a:lnTo>
                      <a:pt x="8609" y="2061"/>
                    </a:lnTo>
                    <a:cubicBezTo>
                      <a:pt x="8306" y="1740"/>
                      <a:pt x="7896" y="1535"/>
                      <a:pt x="7459" y="1481"/>
                    </a:cubicBezTo>
                    <a:cubicBezTo>
                      <a:pt x="7561" y="1459"/>
                      <a:pt x="7664" y="1448"/>
                      <a:pt x="7766" y="1448"/>
                    </a:cubicBezTo>
                    <a:cubicBezTo>
                      <a:pt x="7833" y="1448"/>
                      <a:pt x="7900" y="1453"/>
                      <a:pt x="7967" y="1463"/>
                    </a:cubicBezTo>
                    <a:cubicBezTo>
                      <a:pt x="7659" y="1275"/>
                      <a:pt x="7294" y="1176"/>
                      <a:pt x="6931" y="1176"/>
                    </a:cubicBezTo>
                    <a:cubicBezTo>
                      <a:pt x="6863" y="1176"/>
                      <a:pt x="6795" y="1180"/>
                      <a:pt x="6727" y="1187"/>
                    </a:cubicBezTo>
                    <a:cubicBezTo>
                      <a:pt x="6914" y="1115"/>
                      <a:pt x="7120" y="1071"/>
                      <a:pt x="7316" y="1053"/>
                    </a:cubicBezTo>
                    <a:cubicBezTo>
                      <a:pt x="7101" y="1006"/>
                      <a:pt x="6879" y="967"/>
                      <a:pt x="6661" y="967"/>
                    </a:cubicBezTo>
                    <a:cubicBezTo>
                      <a:pt x="6462" y="967"/>
                      <a:pt x="6267" y="999"/>
                      <a:pt x="6085" y="1088"/>
                    </a:cubicBezTo>
                    <a:cubicBezTo>
                      <a:pt x="6049" y="1106"/>
                      <a:pt x="6013" y="1115"/>
                      <a:pt x="5987" y="1133"/>
                    </a:cubicBezTo>
                    <a:cubicBezTo>
                      <a:pt x="6183" y="973"/>
                      <a:pt x="6415" y="839"/>
                      <a:pt x="6665" y="749"/>
                    </a:cubicBezTo>
                    <a:lnTo>
                      <a:pt x="6665" y="749"/>
                    </a:lnTo>
                    <a:cubicBezTo>
                      <a:pt x="6290" y="812"/>
                      <a:pt x="5879" y="883"/>
                      <a:pt x="5549" y="1071"/>
                    </a:cubicBezTo>
                    <a:cubicBezTo>
                      <a:pt x="5639" y="803"/>
                      <a:pt x="5951" y="660"/>
                      <a:pt x="6004" y="384"/>
                    </a:cubicBezTo>
                    <a:lnTo>
                      <a:pt x="6004" y="384"/>
                    </a:lnTo>
                    <a:cubicBezTo>
                      <a:pt x="5746" y="616"/>
                      <a:pt x="5469" y="848"/>
                      <a:pt x="5139" y="973"/>
                    </a:cubicBezTo>
                    <a:cubicBezTo>
                      <a:pt x="5264" y="749"/>
                      <a:pt x="5389" y="535"/>
                      <a:pt x="5505" y="312"/>
                    </a:cubicBezTo>
                    <a:lnTo>
                      <a:pt x="5505" y="312"/>
                    </a:lnTo>
                    <a:cubicBezTo>
                      <a:pt x="5291" y="535"/>
                      <a:pt x="5077" y="749"/>
                      <a:pt x="4871" y="973"/>
                    </a:cubicBezTo>
                    <a:cubicBezTo>
                      <a:pt x="4978" y="758"/>
                      <a:pt x="5077" y="544"/>
                      <a:pt x="5166" y="321"/>
                    </a:cubicBezTo>
                    <a:lnTo>
                      <a:pt x="5166" y="321"/>
                    </a:lnTo>
                    <a:cubicBezTo>
                      <a:pt x="4952" y="571"/>
                      <a:pt x="4738" y="812"/>
                      <a:pt x="4515" y="1053"/>
                    </a:cubicBezTo>
                    <a:cubicBezTo>
                      <a:pt x="4639" y="865"/>
                      <a:pt x="4720" y="651"/>
                      <a:pt x="4773" y="428"/>
                    </a:cubicBezTo>
                    <a:lnTo>
                      <a:pt x="4773" y="428"/>
                    </a:lnTo>
                    <a:cubicBezTo>
                      <a:pt x="4622" y="651"/>
                      <a:pt x="4461" y="874"/>
                      <a:pt x="4238" y="1026"/>
                    </a:cubicBezTo>
                    <a:cubicBezTo>
                      <a:pt x="4265" y="883"/>
                      <a:pt x="4292" y="741"/>
                      <a:pt x="4309" y="598"/>
                    </a:cubicBezTo>
                    <a:lnTo>
                      <a:pt x="4309" y="598"/>
                    </a:lnTo>
                    <a:cubicBezTo>
                      <a:pt x="4220" y="767"/>
                      <a:pt x="4095" y="928"/>
                      <a:pt x="3953" y="1062"/>
                    </a:cubicBezTo>
                    <a:cubicBezTo>
                      <a:pt x="3979" y="812"/>
                      <a:pt x="3970" y="553"/>
                      <a:pt x="3944" y="303"/>
                    </a:cubicBezTo>
                    <a:cubicBezTo>
                      <a:pt x="3881" y="509"/>
                      <a:pt x="3792" y="714"/>
                      <a:pt x="3667" y="901"/>
                    </a:cubicBezTo>
                    <a:cubicBezTo>
                      <a:pt x="3774" y="616"/>
                      <a:pt x="3837" y="312"/>
                      <a:pt x="385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23"/>
              <p:cNvSpPr/>
              <p:nvPr/>
            </p:nvSpPr>
            <p:spPr>
              <a:xfrm>
                <a:off x="5011730" y="900110"/>
                <a:ext cx="1032598" cy="215076"/>
              </a:xfrm>
              <a:custGeom>
                <a:rect b="b" l="l" r="r" t="t"/>
                <a:pathLst>
                  <a:path extrusionOk="0" h="2124" w="10198">
                    <a:moveTo>
                      <a:pt x="5008" y="0"/>
                    </a:moveTo>
                    <a:cubicBezTo>
                      <a:pt x="4992" y="0"/>
                      <a:pt x="4976" y="1"/>
                      <a:pt x="4961" y="1"/>
                    </a:cubicBezTo>
                    <a:cubicBezTo>
                      <a:pt x="4497" y="10"/>
                      <a:pt x="4024" y="81"/>
                      <a:pt x="3569" y="170"/>
                    </a:cubicBezTo>
                    <a:cubicBezTo>
                      <a:pt x="2837" y="313"/>
                      <a:pt x="2106" y="527"/>
                      <a:pt x="1446" y="884"/>
                    </a:cubicBezTo>
                    <a:cubicBezTo>
                      <a:pt x="955" y="1143"/>
                      <a:pt x="500" y="1490"/>
                      <a:pt x="134" y="1910"/>
                    </a:cubicBezTo>
                    <a:cubicBezTo>
                      <a:pt x="90" y="1981"/>
                      <a:pt x="45" y="2052"/>
                      <a:pt x="1" y="2124"/>
                    </a:cubicBezTo>
                    <a:cubicBezTo>
                      <a:pt x="643" y="1705"/>
                      <a:pt x="1455" y="1553"/>
                      <a:pt x="2222" y="1544"/>
                    </a:cubicBezTo>
                    <a:cubicBezTo>
                      <a:pt x="2269" y="1543"/>
                      <a:pt x="2315" y="1542"/>
                      <a:pt x="2362" y="1542"/>
                    </a:cubicBezTo>
                    <a:cubicBezTo>
                      <a:pt x="3081" y="1542"/>
                      <a:pt x="3794" y="1667"/>
                      <a:pt x="4506" y="1776"/>
                    </a:cubicBezTo>
                    <a:cubicBezTo>
                      <a:pt x="5469" y="1928"/>
                      <a:pt x="6435" y="2048"/>
                      <a:pt x="7388" y="2048"/>
                    </a:cubicBezTo>
                    <a:cubicBezTo>
                      <a:pt x="8342" y="2048"/>
                      <a:pt x="9283" y="1928"/>
                      <a:pt x="10197" y="1598"/>
                    </a:cubicBezTo>
                    <a:cubicBezTo>
                      <a:pt x="9885" y="1374"/>
                      <a:pt x="9564" y="1143"/>
                      <a:pt x="9216" y="973"/>
                    </a:cubicBezTo>
                    <a:cubicBezTo>
                      <a:pt x="8877" y="812"/>
                      <a:pt x="8511" y="705"/>
                      <a:pt x="8154" y="598"/>
                    </a:cubicBezTo>
                    <a:cubicBezTo>
                      <a:pt x="7126" y="299"/>
                      <a:pt x="6080" y="0"/>
                      <a:pt x="500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23"/>
              <p:cNvSpPr/>
              <p:nvPr/>
            </p:nvSpPr>
            <p:spPr>
              <a:xfrm>
                <a:off x="4953913" y="886440"/>
                <a:ext cx="1062367" cy="298413"/>
              </a:xfrm>
              <a:custGeom>
                <a:rect b="b" l="l" r="r" t="t"/>
                <a:pathLst>
                  <a:path extrusionOk="0" h="2947" w="10492">
                    <a:moveTo>
                      <a:pt x="10466" y="1589"/>
                    </a:moveTo>
                    <a:cubicBezTo>
                      <a:pt x="10475" y="1595"/>
                      <a:pt x="10483" y="1601"/>
                      <a:pt x="10492" y="1608"/>
                    </a:cubicBezTo>
                    <a:cubicBezTo>
                      <a:pt x="10484" y="1602"/>
                      <a:pt x="10475" y="1596"/>
                      <a:pt x="10466" y="1589"/>
                    </a:cubicBezTo>
                    <a:close/>
                    <a:moveTo>
                      <a:pt x="5444" y="0"/>
                    </a:moveTo>
                    <a:cubicBezTo>
                      <a:pt x="3443" y="0"/>
                      <a:pt x="1447" y="933"/>
                      <a:pt x="206" y="2500"/>
                    </a:cubicBezTo>
                    <a:cubicBezTo>
                      <a:pt x="99" y="2634"/>
                      <a:pt x="1" y="2794"/>
                      <a:pt x="45" y="2946"/>
                    </a:cubicBezTo>
                    <a:cubicBezTo>
                      <a:pt x="47" y="2946"/>
                      <a:pt x="50" y="2946"/>
                      <a:pt x="52" y="2946"/>
                    </a:cubicBezTo>
                    <a:cubicBezTo>
                      <a:pt x="117" y="2946"/>
                      <a:pt x="243" y="2828"/>
                      <a:pt x="277" y="2776"/>
                    </a:cubicBezTo>
                    <a:cubicBezTo>
                      <a:pt x="1134" y="1411"/>
                      <a:pt x="2668" y="573"/>
                      <a:pt x="4256" y="305"/>
                    </a:cubicBezTo>
                    <a:cubicBezTo>
                      <a:pt x="4822" y="213"/>
                      <a:pt x="5286" y="166"/>
                      <a:pt x="5720" y="166"/>
                    </a:cubicBezTo>
                    <a:cubicBezTo>
                      <a:pt x="6503" y="166"/>
                      <a:pt x="7184" y="319"/>
                      <a:pt x="8172" y="635"/>
                    </a:cubicBezTo>
                    <a:cubicBezTo>
                      <a:pt x="8704" y="801"/>
                      <a:pt x="10079" y="1324"/>
                      <a:pt x="10466" y="1589"/>
                    </a:cubicBezTo>
                    <a:lnTo>
                      <a:pt x="10466" y="1589"/>
                    </a:lnTo>
                    <a:cubicBezTo>
                      <a:pt x="9562" y="949"/>
                      <a:pt x="8537" y="570"/>
                      <a:pt x="7459" y="305"/>
                    </a:cubicBezTo>
                    <a:cubicBezTo>
                      <a:pt x="7093" y="207"/>
                      <a:pt x="6718" y="118"/>
                      <a:pt x="6344" y="64"/>
                    </a:cubicBezTo>
                    <a:cubicBezTo>
                      <a:pt x="6045" y="21"/>
                      <a:pt x="5745" y="0"/>
                      <a:pt x="54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725" name="Google Shape;2725;p23"/>
          <p:cNvSpPr txBox="1"/>
          <p:nvPr/>
        </p:nvSpPr>
        <p:spPr>
          <a:xfrm>
            <a:off x="3072000" y="3358463"/>
            <a:ext cx="3000000" cy="615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300"/>
              </a:spcBef>
              <a:spcAft>
                <a:spcPts val="0"/>
              </a:spcAft>
              <a:buNone/>
            </a:pPr>
            <a:r>
              <a:rPr lang="en" sz="1000">
                <a:solidFill>
                  <a:schemeClr val="dk1"/>
                </a:solidFill>
                <a:latin typeface="ABeeZee"/>
                <a:ea typeface="ABeeZee"/>
                <a:cs typeface="ABeeZee"/>
                <a:sym typeface="ABeeZee"/>
              </a:rPr>
              <a:t>CREDITS: This presentation template was created by </a:t>
            </a:r>
            <a:r>
              <a:rPr b="1" lang="en" sz="1000">
                <a:solidFill>
                  <a:schemeClr val="dk1"/>
                </a:solidFill>
                <a:uFill>
                  <a:noFill/>
                </a:uFill>
                <a:latin typeface="ABeeZee"/>
                <a:ea typeface="ABeeZee"/>
                <a:cs typeface="ABeeZee"/>
                <a:sym typeface="ABeeZee"/>
                <a:hlinkClick r:id="rId2">
                  <a:extLst>
                    <a:ext uri="{A12FA001-AC4F-418D-AE19-62706E023703}">
                      <ahyp:hlinkClr val="tx"/>
                    </a:ext>
                  </a:extLst>
                </a:hlinkClick>
              </a:rPr>
              <a:t>Slidesgo</a:t>
            </a:r>
            <a:r>
              <a:rPr lang="en" sz="1000">
                <a:solidFill>
                  <a:schemeClr val="dk1"/>
                </a:solidFill>
                <a:latin typeface="ABeeZee"/>
                <a:ea typeface="ABeeZee"/>
                <a:cs typeface="ABeeZee"/>
                <a:sym typeface="ABeeZee"/>
              </a:rPr>
              <a:t>, and includes icons by </a:t>
            </a:r>
            <a:r>
              <a:rPr b="1" lang="en" sz="1000">
                <a:solidFill>
                  <a:schemeClr val="dk1"/>
                </a:solidFill>
                <a:uFill>
                  <a:noFill/>
                </a:uFill>
                <a:latin typeface="ABeeZee"/>
                <a:ea typeface="ABeeZee"/>
                <a:cs typeface="ABeeZee"/>
                <a:sym typeface="ABeeZee"/>
                <a:hlinkClick r:id="rId3">
                  <a:extLst>
                    <a:ext uri="{A12FA001-AC4F-418D-AE19-62706E023703}">
                      <ahyp:hlinkClr val="tx"/>
                    </a:ext>
                  </a:extLst>
                </a:hlinkClick>
              </a:rPr>
              <a:t>Flaticon</a:t>
            </a:r>
            <a:r>
              <a:rPr b="1" lang="en" sz="1000">
                <a:solidFill>
                  <a:schemeClr val="dk1"/>
                </a:solidFill>
                <a:latin typeface="ABeeZee"/>
                <a:ea typeface="ABeeZee"/>
                <a:cs typeface="ABeeZee"/>
                <a:sym typeface="ABeeZee"/>
              </a:rPr>
              <a:t> </a:t>
            </a:r>
            <a:r>
              <a:rPr lang="en" sz="1000">
                <a:solidFill>
                  <a:schemeClr val="dk1"/>
                </a:solidFill>
                <a:latin typeface="ABeeZee"/>
                <a:ea typeface="ABeeZee"/>
                <a:cs typeface="ABeeZee"/>
                <a:sym typeface="ABeeZee"/>
              </a:rPr>
              <a:t>and infographics &amp; images by </a:t>
            </a:r>
            <a:r>
              <a:rPr b="1" lang="en" sz="1000">
                <a:solidFill>
                  <a:schemeClr val="dk1"/>
                </a:solidFill>
                <a:uFill>
                  <a:noFill/>
                </a:uFill>
                <a:latin typeface="ABeeZee"/>
                <a:ea typeface="ABeeZee"/>
                <a:cs typeface="ABeeZee"/>
                <a:sym typeface="ABeeZee"/>
                <a:hlinkClick r:id="rId4">
                  <a:extLst>
                    <a:ext uri="{A12FA001-AC4F-418D-AE19-62706E023703}">
                      <ahyp:hlinkClr val="tx"/>
                    </a:ext>
                  </a:extLst>
                </a:hlinkClick>
              </a:rPr>
              <a:t>Freepik</a:t>
            </a:r>
            <a:endParaRPr b="1" sz="1000">
              <a:solidFill>
                <a:schemeClr val="dk1"/>
              </a:solidFill>
              <a:latin typeface="ABeeZee"/>
              <a:ea typeface="ABeeZee"/>
              <a:cs typeface="ABeeZee"/>
              <a:sym typeface="ABeeZee"/>
            </a:endParaRPr>
          </a:p>
        </p:txBody>
      </p:sp>
      <p:grpSp>
        <p:nvGrpSpPr>
          <p:cNvPr id="2726" name="Google Shape;2726;p23"/>
          <p:cNvGrpSpPr/>
          <p:nvPr/>
        </p:nvGrpSpPr>
        <p:grpSpPr>
          <a:xfrm>
            <a:off x="5794825" y="-1309617"/>
            <a:ext cx="4645813" cy="3698030"/>
            <a:chOff x="5947225" y="-1293104"/>
            <a:chExt cx="4645813" cy="3698030"/>
          </a:xfrm>
        </p:grpSpPr>
        <p:grpSp>
          <p:nvGrpSpPr>
            <p:cNvPr id="2727" name="Google Shape;2727;p23"/>
            <p:cNvGrpSpPr/>
            <p:nvPr/>
          </p:nvGrpSpPr>
          <p:grpSpPr>
            <a:xfrm rot="-2383335">
              <a:off x="8463472" y="-83436"/>
              <a:ext cx="1600075" cy="2235065"/>
              <a:chOff x="3996441" y="87120"/>
              <a:chExt cx="849227" cy="1186243"/>
            </a:xfrm>
          </p:grpSpPr>
          <p:sp>
            <p:nvSpPr>
              <p:cNvPr id="2728" name="Google Shape;2728;p23"/>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23"/>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23"/>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23"/>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23"/>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23"/>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23"/>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23"/>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23"/>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23"/>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23"/>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39" name="Google Shape;2739;p23"/>
            <p:cNvGrpSpPr/>
            <p:nvPr/>
          </p:nvGrpSpPr>
          <p:grpSpPr>
            <a:xfrm rot="-6013754">
              <a:off x="6389032" y="-1424856"/>
              <a:ext cx="1600070" cy="2235058"/>
              <a:chOff x="3996441" y="87120"/>
              <a:chExt cx="849227" cy="1186243"/>
            </a:xfrm>
          </p:grpSpPr>
          <p:sp>
            <p:nvSpPr>
              <p:cNvPr id="2740" name="Google Shape;2740;p23"/>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1" name="Google Shape;2741;p23"/>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23"/>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23"/>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4" name="Google Shape;2744;p23"/>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5" name="Google Shape;2745;p23"/>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6" name="Google Shape;2746;p23"/>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23"/>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p23"/>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p23"/>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0" name="Google Shape;2750;p23"/>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51" name="Google Shape;2751;p23"/>
            <p:cNvGrpSpPr/>
            <p:nvPr/>
          </p:nvGrpSpPr>
          <p:grpSpPr>
            <a:xfrm>
              <a:off x="7167504" y="-459650"/>
              <a:ext cx="2138241" cy="999056"/>
              <a:chOff x="1889010" y="646259"/>
              <a:chExt cx="944912" cy="441494"/>
            </a:xfrm>
          </p:grpSpPr>
          <p:sp>
            <p:nvSpPr>
              <p:cNvPr id="2752" name="Google Shape;2752;p23"/>
              <p:cNvSpPr/>
              <p:nvPr/>
            </p:nvSpPr>
            <p:spPr>
              <a:xfrm>
                <a:off x="1889010" y="646259"/>
                <a:ext cx="944912" cy="441494"/>
              </a:xfrm>
              <a:custGeom>
                <a:rect b="b" l="l" r="r" t="t"/>
                <a:pathLst>
                  <a:path extrusionOk="0" h="4360" w="9332">
                    <a:moveTo>
                      <a:pt x="9332" y="1"/>
                    </a:moveTo>
                    <a:cubicBezTo>
                      <a:pt x="8922" y="634"/>
                      <a:pt x="8565" y="1312"/>
                      <a:pt x="8137" y="1937"/>
                    </a:cubicBezTo>
                    <a:cubicBezTo>
                      <a:pt x="7699" y="2561"/>
                      <a:pt x="7200" y="3230"/>
                      <a:pt x="6513" y="3551"/>
                    </a:cubicBezTo>
                    <a:cubicBezTo>
                      <a:pt x="6245" y="3685"/>
                      <a:pt x="5960" y="3819"/>
                      <a:pt x="5665" y="3873"/>
                    </a:cubicBezTo>
                    <a:cubicBezTo>
                      <a:pt x="5533" y="3901"/>
                      <a:pt x="5399" y="3912"/>
                      <a:pt x="5263" y="3912"/>
                    </a:cubicBezTo>
                    <a:cubicBezTo>
                      <a:pt x="5142" y="3912"/>
                      <a:pt x="5020" y="3903"/>
                      <a:pt x="4898" y="3890"/>
                    </a:cubicBezTo>
                    <a:cubicBezTo>
                      <a:pt x="4711" y="3873"/>
                      <a:pt x="4532" y="3846"/>
                      <a:pt x="4354" y="3783"/>
                    </a:cubicBezTo>
                    <a:cubicBezTo>
                      <a:pt x="4167" y="3703"/>
                      <a:pt x="3997" y="3569"/>
                      <a:pt x="3837" y="3444"/>
                    </a:cubicBezTo>
                    <a:cubicBezTo>
                      <a:pt x="3194" y="2927"/>
                      <a:pt x="2570" y="2383"/>
                      <a:pt x="1972" y="1812"/>
                    </a:cubicBezTo>
                    <a:cubicBezTo>
                      <a:pt x="1687" y="1535"/>
                      <a:pt x="1133" y="1018"/>
                      <a:pt x="777" y="831"/>
                    </a:cubicBezTo>
                    <a:lnTo>
                      <a:pt x="1" y="822"/>
                    </a:lnTo>
                    <a:lnTo>
                      <a:pt x="1" y="822"/>
                    </a:lnTo>
                    <a:cubicBezTo>
                      <a:pt x="348" y="1045"/>
                      <a:pt x="679" y="1321"/>
                      <a:pt x="1035" y="1509"/>
                    </a:cubicBezTo>
                    <a:cubicBezTo>
                      <a:pt x="1392" y="1696"/>
                      <a:pt x="1687" y="1981"/>
                      <a:pt x="1972" y="2258"/>
                    </a:cubicBezTo>
                    <a:cubicBezTo>
                      <a:pt x="2570" y="2829"/>
                      <a:pt x="3194" y="3373"/>
                      <a:pt x="3837" y="3890"/>
                    </a:cubicBezTo>
                    <a:cubicBezTo>
                      <a:pt x="3997" y="4024"/>
                      <a:pt x="4167" y="4149"/>
                      <a:pt x="4354" y="4229"/>
                    </a:cubicBezTo>
                    <a:cubicBezTo>
                      <a:pt x="4532" y="4301"/>
                      <a:pt x="4711" y="4328"/>
                      <a:pt x="4898" y="4345"/>
                    </a:cubicBezTo>
                    <a:cubicBezTo>
                      <a:pt x="5018" y="4354"/>
                      <a:pt x="5138" y="4360"/>
                      <a:pt x="5257" y="4360"/>
                    </a:cubicBezTo>
                    <a:cubicBezTo>
                      <a:pt x="5395" y="4360"/>
                      <a:pt x="5531" y="4351"/>
                      <a:pt x="5665" y="4328"/>
                    </a:cubicBezTo>
                    <a:cubicBezTo>
                      <a:pt x="5960" y="4265"/>
                      <a:pt x="6245" y="4140"/>
                      <a:pt x="6513" y="4006"/>
                    </a:cubicBezTo>
                    <a:cubicBezTo>
                      <a:pt x="7200" y="3676"/>
                      <a:pt x="7699" y="3016"/>
                      <a:pt x="8137" y="2383"/>
                    </a:cubicBezTo>
                    <a:cubicBezTo>
                      <a:pt x="8565" y="1758"/>
                      <a:pt x="8922" y="1089"/>
                      <a:pt x="9332" y="447"/>
                    </a:cubicBezTo>
                    <a:lnTo>
                      <a:pt x="9332" y="1"/>
                    </a:lnTo>
                    <a:close/>
                  </a:path>
                </a:pathLst>
              </a:custGeom>
              <a:solidFill>
                <a:srgbClr val="8A63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23"/>
              <p:cNvSpPr/>
              <p:nvPr/>
            </p:nvSpPr>
            <p:spPr>
              <a:xfrm>
                <a:off x="1889010" y="646259"/>
                <a:ext cx="944912" cy="441494"/>
              </a:xfrm>
              <a:custGeom>
                <a:rect b="b" l="l" r="r" t="t"/>
                <a:pathLst>
                  <a:path extrusionOk="0" h="4360" w="9332">
                    <a:moveTo>
                      <a:pt x="9332" y="1"/>
                    </a:moveTo>
                    <a:cubicBezTo>
                      <a:pt x="8922" y="634"/>
                      <a:pt x="8565" y="1312"/>
                      <a:pt x="8137" y="1937"/>
                    </a:cubicBezTo>
                    <a:cubicBezTo>
                      <a:pt x="7699" y="2561"/>
                      <a:pt x="7200" y="3230"/>
                      <a:pt x="6513" y="3551"/>
                    </a:cubicBezTo>
                    <a:cubicBezTo>
                      <a:pt x="6245" y="3685"/>
                      <a:pt x="5960" y="3819"/>
                      <a:pt x="5665" y="3873"/>
                    </a:cubicBezTo>
                    <a:cubicBezTo>
                      <a:pt x="5533" y="3901"/>
                      <a:pt x="5399" y="3912"/>
                      <a:pt x="5263" y="3912"/>
                    </a:cubicBezTo>
                    <a:cubicBezTo>
                      <a:pt x="5142" y="3912"/>
                      <a:pt x="5020" y="3903"/>
                      <a:pt x="4898" y="3890"/>
                    </a:cubicBezTo>
                    <a:cubicBezTo>
                      <a:pt x="4711" y="3873"/>
                      <a:pt x="4532" y="3846"/>
                      <a:pt x="4354" y="3783"/>
                    </a:cubicBezTo>
                    <a:cubicBezTo>
                      <a:pt x="4167" y="3703"/>
                      <a:pt x="3997" y="3569"/>
                      <a:pt x="3837" y="3444"/>
                    </a:cubicBezTo>
                    <a:cubicBezTo>
                      <a:pt x="3194" y="2927"/>
                      <a:pt x="2570" y="2383"/>
                      <a:pt x="1972" y="1812"/>
                    </a:cubicBezTo>
                    <a:cubicBezTo>
                      <a:pt x="1687" y="1535"/>
                      <a:pt x="1133" y="1018"/>
                      <a:pt x="777" y="831"/>
                    </a:cubicBezTo>
                    <a:lnTo>
                      <a:pt x="1" y="822"/>
                    </a:lnTo>
                    <a:lnTo>
                      <a:pt x="1" y="822"/>
                    </a:lnTo>
                    <a:cubicBezTo>
                      <a:pt x="348" y="1045"/>
                      <a:pt x="679" y="1321"/>
                      <a:pt x="1035" y="1509"/>
                    </a:cubicBezTo>
                    <a:cubicBezTo>
                      <a:pt x="1392" y="1696"/>
                      <a:pt x="1687" y="1981"/>
                      <a:pt x="1972" y="2258"/>
                    </a:cubicBezTo>
                    <a:cubicBezTo>
                      <a:pt x="2570" y="2829"/>
                      <a:pt x="3194" y="3373"/>
                      <a:pt x="3837" y="3890"/>
                    </a:cubicBezTo>
                    <a:cubicBezTo>
                      <a:pt x="3997" y="4024"/>
                      <a:pt x="4167" y="4149"/>
                      <a:pt x="4354" y="4229"/>
                    </a:cubicBezTo>
                    <a:cubicBezTo>
                      <a:pt x="4532" y="4301"/>
                      <a:pt x="4711" y="4328"/>
                      <a:pt x="4898" y="4345"/>
                    </a:cubicBezTo>
                    <a:cubicBezTo>
                      <a:pt x="5018" y="4354"/>
                      <a:pt x="5138" y="4360"/>
                      <a:pt x="5257" y="4360"/>
                    </a:cubicBezTo>
                    <a:cubicBezTo>
                      <a:pt x="5395" y="4360"/>
                      <a:pt x="5531" y="4351"/>
                      <a:pt x="5665" y="4328"/>
                    </a:cubicBezTo>
                    <a:cubicBezTo>
                      <a:pt x="5960" y="4265"/>
                      <a:pt x="6245" y="4140"/>
                      <a:pt x="6513" y="4006"/>
                    </a:cubicBezTo>
                    <a:cubicBezTo>
                      <a:pt x="7200" y="3676"/>
                      <a:pt x="7699" y="3016"/>
                      <a:pt x="8137" y="2383"/>
                    </a:cubicBezTo>
                    <a:cubicBezTo>
                      <a:pt x="8565" y="1758"/>
                      <a:pt x="8922" y="1089"/>
                      <a:pt x="9332" y="447"/>
                    </a:cubicBezTo>
                    <a:lnTo>
                      <a:pt x="933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23"/>
              <p:cNvSpPr/>
              <p:nvPr/>
            </p:nvSpPr>
            <p:spPr>
              <a:xfrm>
                <a:off x="1889010" y="668839"/>
                <a:ext cx="944912" cy="418913"/>
              </a:xfrm>
              <a:custGeom>
                <a:rect b="b" l="l" r="r" t="t"/>
                <a:pathLst>
                  <a:path extrusionOk="0" h="4137" w="9332">
                    <a:moveTo>
                      <a:pt x="9332" y="1"/>
                    </a:moveTo>
                    <a:cubicBezTo>
                      <a:pt x="8797" y="1089"/>
                      <a:pt x="8110" y="2106"/>
                      <a:pt x="7280" y="3007"/>
                    </a:cubicBezTo>
                    <a:cubicBezTo>
                      <a:pt x="7111" y="3186"/>
                      <a:pt x="6932" y="3364"/>
                      <a:pt x="6727" y="3498"/>
                    </a:cubicBezTo>
                    <a:cubicBezTo>
                      <a:pt x="6442" y="3676"/>
                      <a:pt x="6111" y="3748"/>
                      <a:pt x="5781" y="3801"/>
                    </a:cubicBezTo>
                    <a:cubicBezTo>
                      <a:pt x="5555" y="3841"/>
                      <a:pt x="5323" y="3870"/>
                      <a:pt x="5094" y="3870"/>
                    </a:cubicBezTo>
                    <a:cubicBezTo>
                      <a:pt x="4916" y="3870"/>
                      <a:pt x="4739" y="3853"/>
                      <a:pt x="4568" y="3810"/>
                    </a:cubicBezTo>
                    <a:cubicBezTo>
                      <a:pt x="3944" y="3641"/>
                      <a:pt x="3462" y="3159"/>
                      <a:pt x="2989" y="2713"/>
                    </a:cubicBezTo>
                    <a:cubicBezTo>
                      <a:pt x="2168" y="1928"/>
                      <a:pt x="1285" y="1223"/>
                      <a:pt x="331" y="608"/>
                    </a:cubicBezTo>
                    <a:lnTo>
                      <a:pt x="1" y="599"/>
                    </a:lnTo>
                    <a:lnTo>
                      <a:pt x="1" y="599"/>
                    </a:lnTo>
                    <a:cubicBezTo>
                      <a:pt x="348" y="822"/>
                      <a:pt x="679" y="1098"/>
                      <a:pt x="1035" y="1286"/>
                    </a:cubicBezTo>
                    <a:cubicBezTo>
                      <a:pt x="1392" y="1473"/>
                      <a:pt x="1687" y="1758"/>
                      <a:pt x="1972" y="2035"/>
                    </a:cubicBezTo>
                    <a:cubicBezTo>
                      <a:pt x="2570" y="2606"/>
                      <a:pt x="3194" y="3150"/>
                      <a:pt x="3837" y="3667"/>
                    </a:cubicBezTo>
                    <a:cubicBezTo>
                      <a:pt x="3997" y="3801"/>
                      <a:pt x="4167" y="3926"/>
                      <a:pt x="4354" y="4006"/>
                    </a:cubicBezTo>
                    <a:cubicBezTo>
                      <a:pt x="4532" y="4078"/>
                      <a:pt x="4711" y="4105"/>
                      <a:pt x="4898" y="4122"/>
                    </a:cubicBezTo>
                    <a:cubicBezTo>
                      <a:pt x="5018" y="4131"/>
                      <a:pt x="5138" y="4137"/>
                      <a:pt x="5257" y="4137"/>
                    </a:cubicBezTo>
                    <a:cubicBezTo>
                      <a:pt x="5395" y="4137"/>
                      <a:pt x="5531" y="4128"/>
                      <a:pt x="5665" y="4105"/>
                    </a:cubicBezTo>
                    <a:cubicBezTo>
                      <a:pt x="5960" y="4042"/>
                      <a:pt x="6245" y="3917"/>
                      <a:pt x="6513" y="3783"/>
                    </a:cubicBezTo>
                    <a:cubicBezTo>
                      <a:pt x="7200" y="3453"/>
                      <a:pt x="7699" y="2793"/>
                      <a:pt x="8137" y="2160"/>
                    </a:cubicBezTo>
                    <a:cubicBezTo>
                      <a:pt x="8565" y="1535"/>
                      <a:pt x="8922" y="866"/>
                      <a:pt x="9332" y="224"/>
                    </a:cubicBezTo>
                    <a:lnTo>
                      <a:pt x="9332" y="1"/>
                    </a:ln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55" name="Google Shape;2755;p23"/>
            <p:cNvGrpSpPr/>
            <p:nvPr/>
          </p:nvGrpSpPr>
          <p:grpSpPr>
            <a:xfrm rot="-655394">
              <a:off x="8355951" y="-53302"/>
              <a:ext cx="1385610" cy="1450537"/>
              <a:chOff x="6541903" y="866189"/>
              <a:chExt cx="510528" cy="534450"/>
            </a:xfrm>
          </p:grpSpPr>
          <p:sp>
            <p:nvSpPr>
              <p:cNvPr id="2756" name="Google Shape;2756;p23"/>
              <p:cNvSpPr/>
              <p:nvPr/>
            </p:nvSpPr>
            <p:spPr>
              <a:xfrm>
                <a:off x="6541903" y="866189"/>
                <a:ext cx="510528" cy="534450"/>
              </a:xfrm>
              <a:custGeom>
                <a:rect b="b" l="l" r="r" t="t"/>
                <a:pathLst>
                  <a:path extrusionOk="0" h="5278" w="5042">
                    <a:moveTo>
                      <a:pt x="3760" y="1"/>
                    </a:moveTo>
                    <a:cubicBezTo>
                      <a:pt x="3713" y="1"/>
                      <a:pt x="3669" y="5"/>
                      <a:pt x="3632" y="15"/>
                    </a:cubicBezTo>
                    <a:cubicBezTo>
                      <a:pt x="2829" y="229"/>
                      <a:pt x="2240" y="933"/>
                      <a:pt x="1883" y="1683"/>
                    </a:cubicBezTo>
                    <a:cubicBezTo>
                      <a:pt x="1526" y="2432"/>
                      <a:pt x="1339" y="3253"/>
                      <a:pt x="1000" y="4020"/>
                    </a:cubicBezTo>
                    <a:cubicBezTo>
                      <a:pt x="777" y="4529"/>
                      <a:pt x="438" y="4921"/>
                      <a:pt x="1" y="5278"/>
                    </a:cubicBezTo>
                    <a:cubicBezTo>
                      <a:pt x="1339" y="4725"/>
                      <a:pt x="2731" y="4109"/>
                      <a:pt x="3605" y="2950"/>
                    </a:cubicBezTo>
                    <a:cubicBezTo>
                      <a:pt x="4078" y="2334"/>
                      <a:pt x="4399" y="1567"/>
                      <a:pt x="5041" y="1130"/>
                    </a:cubicBezTo>
                    <a:cubicBezTo>
                      <a:pt x="4970" y="701"/>
                      <a:pt x="4667" y="362"/>
                      <a:pt x="4292" y="139"/>
                    </a:cubicBezTo>
                    <a:cubicBezTo>
                      <a:pt x="4165" y="62"/>
                      <a:pt x="3937" y="1"/>
                      <a:pt x="3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23"/>
              <p:cNvSpPr/>
              <p:nvPr/>
            </p:nvSpPr>
            <p:spPr>
              <a:xfrm>
                <a:off x="6623212" y="874795"/>
                <a:ext cx="418386" cy="471669"/>
              </a:xfrm>
              <a:custGeom>
                <a:rect b="b" l="l" r="r" t="t"/>
                <a:pathLst>
                  <a:path extrusionOk="0" h="4658" w="4132">
                    <a:moveTo>
                      <a:pt x="3382" y="1"/>
                    </a:moveTo>
                    <a:cubicBezTo>
                      <a:pt x="3177" y="224"/>
                      <a:pt x="2998" y="474"/>
                      <a:pt x="2855" y="750"/>
                    </a:cubicBezTo>
                    <a:cubicBezTo>
                      <a:pt x="2873" y="509"/>
                      <a:pt x="2927" y="269"/>
                      <a:pt x="3025" y="54"/>
                    </a:cubicBezTo>
                    <a:lnTo>
                      <a:pt x="3025" y="54"/>
                    </a:lnTo>
                    <a:cubicBezTo>
                      <a:pt x="2820" y="376"/>
                      <a:pt x="2695" y="741"/>
                      <a:pt x="2570" y="1107"/>
                    </a:cubicBezTo>
                    <a:cubicBezTo>
                      <a:pt x="2606" y="839"/>
                      <a:pt x="2632" y="563"/>
                      <a:pt x="2659" y="295"/>
                    </a:cubicBezTo>
                    <a:lnTo>
                      <a:pt x="2659" y="295"/>
                    </a:lnTo>
                    <a:cubicBezTo>
                      <a:pt x="2418" y="750"/>
                      <a:pt x="2222" y="1232"/>
                      <a:pt x="2088" y="1732"/>
                    </a:cubicBezTo>
                    <a:cubicBezTo>
                      <a:pt x="2035" y="1419"/>
                      <a:pt x="2061" y="1098"/>
                      <a:pt x="2106" y="786"/>
                    </a:cubicBezTo>
                    <a:lnTo>
                      <a:pt x="2106" y="786"/>
                    </a:lnTo>
                    <a:cubicBezTo>
                      <a:pt x="1874" y="1250"/>
                      <a:pt x="1740" y="1758"/>
                      <a:pt x="1696" y="2276"/>
                    </a:cubicBezTo>
                    <a:cubicBezTo>
                      <a:pt x="1615" y="1928"/>
                      <a:pt x="1580" y="1571"/>
                      <a:pt x="1589" y="1214"/>
                    </a:cubicBezTo>
                    <a:lnTo>
                      <a:pt x="1589" y="1214"/>
                    </a:lnTo>
                    <a:cubicBezTo>
                      <a:pt x="1419" y="1696"/>
                      <a:pt x="1348" y="2213"/>
                      <a:pt x="1375" y="2722"/>
                    </a:cubicBezTo>
                    <a:cubicBezTo>
                      <a:pt x="1268" y="2410"/>
                      <a:pt x="1196" y="2088"/>
                      <a:pt x="1160" y="1767"/>
                    </a:cubicBezTo>
                    <a:cubicBezTo>
                      <a:pt x="1071" y="2213"/>
                      <a:pt x="1036" y="2677"/>
                      <a:pt x="1053" y="3132"/>
                    </a:cubicBezTo>
                    <a:cubicBezTo>
                      <a:pt x="1000" y="2918"/>
                      <a:pt x="937" y="2731"/>
                      <a:pt x="937" y="2517"/>
                    </a:cubicBezTo>
                    <a:cubicBezTo>
                      <a:pt x="920" y="2856"/>
                      <a:pt x="893" y="3204"/>
                      <a:pt x="875" y="3551"/>
                    </a:cubicBezTo>
                    <a:lnTo>
                      <a:pt x="786" y="2900"/>
                    </a:lnTo>
                    <a:cubicBezTo>
                      <a:pt x="741" y="3248"/>
                      <a:pt x="688" y="3587"/>
                      <a:pt x="625" y="3926"/>
                    </a:cubicBezTo>
                    <a:cubicBezTo>
                      <a:pt x="607" y="3721"/>
                      <a:pt x="607" y="3507"/>
                      <a:pt x="616" y="3302"/>
                    </a:cubicBezTo>
                    <a:lnTo>
                      <a:pt x="616" y="3302"/>
                    </a:lnTo>
                    <a:cubicBezTo>
                      <a:pt x="572" y="3801"/>
                      <a:pt x="340" y="4292"/>
                      <a:pt x="1" y="4658"/>
                    </a:cubicBezTo>
                    <a:cubicBezTo>
                      <a:pt x="509" y="4568"/>
                      <a:pt x="991" y="4328"/>
                      <a:pt x="1375" y="3980"/>
                    </a:cubicBezTo>
                    <a:lnTo>
                      <a:pt x="1375" y="3980"/>
                    </a:lnTo>
                    <a:cubicBezTo>
                      <a:pt x="1187" y="4060"/>
                      <a:pt x="991" y="4105"/>
                      <a:pt x="795" y="4113"/>
                    </a:cubicBezTo>
                    <a:cubicBezTo>
                      <a:pt x="1223" y="3899"/>
                      <a:pt x="1651" y="3694"/>
                      <a:pt x="2070" y="3489"/>
                    </a:cubicBezTo>
                    <a:lnTo>
                      <a:pt x="2070" y="3489"/>
                    </a:lnTo>
                    <a:cubicBezTo>
                      <a:pt x="1776" y="3498"/>
                      <a:pt x="1482" y="3569"/>
                      <a:pt x="1205" y="3676"/>
                    </a:cubicBezTo>
                    <a:lnTo>
                      <a:pt x="2427" y="3043"/>
                    </a:lnTo>
                    <a:lnTo>
                      <a:pt x="2427" y="3043"/>
                    </a:lnTo>
                    <a:cubicBezTo>
                      <a:pt x="2160" y="3096"/>
                      <a:pt x="1901" y="3159"/>
                      <a:pt x="1642" y="3230"/>
                    </a:cubicBezTo>
                    <a:cubicBezTo>
                      <a:pt x="1972" y="3043"/>
                      <a:pt x="2320" y="2865"/>
                      <a:pt x="2668" y="2704"/>
                    </a:cubicBezTo>
                    <a:lnTo>
                      <a:pt x="2668" y="2704"/>
                    </a:lnTo>
                    <a:cubicBezTo>
                      <a:pt x="2347" y="2731"/>
                      <a:pt x="2026" y="2820"/>
                      <a:pt x="1722" y="2918"/>
                    </a:cubicBezTo>
                    <a:cubicBezTo>
                      <a:pt x="2142" y="2686"/>
                      <a:pt x="2570" y="2454"/>
                      <a:pt x="2998" y="2222"/>
                    </a:cubicBezTo>
                    <a:lnTo>
                      <a:pt x="2998" y="2222"/>
                    </a:lnTo>
                    <a:cubicBezTo>
                      <a:pt x="2650" y="2267"/>
                      <a:pt x="2311" y="2347"/>
                      <a:pt x="1981" y="2463"/>
                    </a:cubicBezTo>
                    <a:cubicBezTo>
                      <a:pt x="2392" y="2195"/>
                      <a:pt x="2811" y="1946"/>
                      <a:pt x="3248" y="1723"/>
                    </a:cubicBezTo>
                    <a:lnTo>
                      <a:pt x="3248" y="1723"/>
                    </a:lnTo>
                    <a:cubicBezTo>
                      <a:pt x="2900" y="1758"/>
                      <a:pt x="2552" y="1848"/>
                      <a:pt x="2231" y="1972"/>
                    </a:cubicBezTo>
                    <a:cubicBezTo>
                      <a:pt x="2615" y="1660"/>
                      <a:pt x="3078" y="1446"/>
                      <a:pt x="3569" y="1357"/>
                    </a:cubicBezTo>
                    <a:cubicBezTo>
                      <a:pt x="3547" y="1356"/>
                      <a:pt x="3524" y="1356"/>
                      <a:pt x="3502" y="1356"/>
                    </a:cubicBezTo>
                    <a:cubicBezTo>
                      <a:pt x="3211" y="1356"/>
                      <a:pt x="2915" y="1409"/>
                      <a:pt x="2641" y="1509"/>
                    </a:cubicBezTo>
                    <a:cubicBezTo>
                      <a:pt x="2980" y="1285"/>
                      <a:pt x="3364" y="1134"/>
                      <a:pt x="3765" y="1054"/>
                    </a:cubicBezTo>
                    <a:cubicBezTo>
                      <a:pt x="3616" y="1021"/>
                      <a:pt x="3466" y="1005"/>
                      <a:pt x="3316" y="1005"/>
                    </a:cubicBezTo>
                    <a:cubicBezTo>
                      <a:pt x="3216" y="1005"/>
                      <a:pt x="3116" y="1013"/>
                      <a:pt x="3016" y="1027"/>
                    </a:cubicBezTo>
                    <a:lnTo>
                      <a:pt x="4131" y="706"/>
                    </a:lnTo>
                    <a:cubicBezTo>
                      <a:pt x="3972" y="654"/>
                      <a:pt x="3808" y="630"/>
                      <a:pt x="3644" y="630"/>
                    </a:cubicBezTo>
                    <a:cubicBezTo>
                      <a:pt x="3523" y="630"/>
                      <a:pt x="3402" y="643"/>
                      <a:pt x="3284" y="670"/>
                    </a:cubicBezTo>
                    <a:cubicBezTo>
                      <a:pt x="3319" y="447"/>
                      <a:pt x="3355" y="224"/>
                      <a:pt x="3382"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23"/>
              <p:cNvSpPr/>
              <p:nvPr/>
            </p:nvSpPr>
            <p:spPr>
              <a:xfrm>
                <a:off x="6541903" y="898287"/>
                <a:ext cx="510528" cy="502351"/>
              </a:xfrm>
              <a:custGeom>
                <a:rect b="b" l="l" r="r" t="t"/>
                <a:pathLst>
                  <a:path extrusionOk="0" h="4961" w="5042">
                    <a:moveTo>
                      <a:pt x="4542" y="1"/>
                    </a:moveTo>
                    <a:cubicBezTo>
                      <a:pt x="4283" y="126"/>
                      <a:pt x="4042" y="286"/>
                      <a:pt x="3828" y="474"/>
                    </a:cubicBezTo>
                    <a:cubicBezTo>
                      <a:pt x="3471" y="786"/>
                      <a:pt x="3177" y="1169"/>
                      <a:pt x="2891" y="1553"/>
                    </a:cubicBezTo>
                    <a:cubicBezTo>
                      <a:pt x="2749" y="1740"/>
                      <a:pt x="2606" y="1946"/>
                      <a:pt x="2490" y="2151"/>
                    </a:cubicBezTo>
                    <a:cubicBezTo>
                      <a:pt x="2365" y="2347"/>
                      <a:pt x="2267" y="2561"/>
                      <a:pt x="2151" y="2766"/>
                    </a:cubicBezTo>
                    <a:cubicBezTo>
                      <a:pt x="1678" y="3650"/>
                      <a:pt x="964" y="4443"/>
                      <a:pt x="81" y="4890"/>
                    </a:cubicBezTo>
                    <a:cubicBezTo>
                      <a:pt x="54" y="4916"/>
                      <a:pt x="28" y="4934"/>
                      <a:pt x="1" y="4961"/>
                    </a:cubicBezTo>
                    <a:cubicBezTo>
                      <a:pt x="1339" y="4408"/>
                      <a:pt x="2731" y="3792"/>
                      <a:pt x="3605" y="2633"/>
                    </a:cubicBezTo>
                    <a:cubicBezTo>
                      <a:pt x="4078" y="2017"/>
                      <a:pt x="4399" y="1250"/>
                      <a:pt x="5041" y="813"/>
                    </a:cubicBezTo>
                    <a:cubicBezTo>
                      <a:pt x="4988" y="483"/>
                      <a:pt x="4791" y="206"/>
                      <a:pt x="4542"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23"/>
              <p:cNvSpPr/>
              <p:nvPr/>
            </p:nvSpPr>
            <p:spPr>
              <a:xfrm>
                <a:off x="6541903" y="887453"/>
                <a:ext cx="470734" cy="513186"/>
              </a:xfrm>
              <a:custGeom>
                <a:rect b="b" l="l" r="r" t="t"/>
                <a:pathLst>
                  <a:path extrusionOk="0" h="5068" w="4649">
                    <a:moveTo>
                      <a:pt x="4399" y="1"/>
                    </a:moveTo>
                    <a:cubicBezTo>
                      <a:pt x="3400" y="625"/>
                      <a:pt x="2686" y="1651"/>
                      <a:pt x="2071" y="2668"/>
                    </a:cubicBezTo>
                    <a:cubicBezTo>
                      <a:pt x="1740" y="3212"/>
                      <a:pt x="1419" y="3765"/>
                      <a:pt x="991" y="4238"/>
                    </a:cubicBezTo>
                    <a:cubicBezTo>
                      <a:pt x="759" y="4488"/>
                      <a:pt x="500" y="4711"/>
                      <a:pt x="206" y="4889"/>
                    </a:cubicBezTo>
                    <a:cubicBezTo>
                      <a:pt x="144" y="4943"/>
                      <a:pt x="72" y="5005"/>
                      <a:pt x="1" y="5068"/>
                    </a:cubicBezTo>
                    <a:cubicBezTo>
                      <a:pt x="197" y="4988"/>
                      <a:pt x="384" y="4907"/>
                      <a:pt x="581" y="4827"/>
                    </a:cubicBezTo>
                    <a:cubicBezTo>
                      <a:pt x="1143" y="4417"/>
                      <a:pt x="1607" y="3837"/>
                      <a:pt x="1981" y="3239"/>
                    </a:cubicBezTo>
                    <a:cubicBezTo>
                      <a:pt x="2552" y="2356"/>
                      <a:pt x="3034" y="1384"/>
                      <a:pt x="3819" y="697"/>
                    </a:cubicBezTo>
                    <a:cubicBezTo>
                      <a:pt x="4060" y="482"/>
                      <a:pt x="4345" y="295"/>
                      <a:pt x="4649" y="206"/>
                    </a:cubicBezTo>
                    <a:cubicBezTo>
                      <a:pt x="4577" y="135"/>
                      <a:pt x="4488" y="63"/>
                      <a:pt x="43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760" name="Google Shape;2760;p23"/>
          <p:cNvGrpSpPr/>
          <p:nvPr/>
        </p:nvGrpSpPr>
        <p:grpSpPr>
          <a:xfrm>
            <a:off x="-1636258" y="-736001"/>
            <a:ext cx="5307184" cy="2824321"/>
            <a:chOff x="-2074408" y="-869351"/>
            <a:chExt cx="5307184" cy="2824321"/>
          </a:xfrm>
        </p:grpSpPr>
        <p:grpSp>
          <p:nvGrpSpPr>
            <p:cNvPr id="2761" name="Google Shape;2761;p23"/>
            <p:cNvGrpSpPr/>
            <p:nvPr/>
          </p:nvGrpSpPr>
          <p:grpSpPr>
            <a:xfrm>
              <a:off x="-1028010" y="-467306"/>
              <a:ext cx="3482211" cy="934598"/>
              <a:chOff x="2529451" y="695065"/>
              <a:chExt cx="1320770" cy="354511"/>
            </a:xfrm>
          </p:grpSpPr>
          <p:sp>
            <p:nvSpPr>
              <p:cNvPr id="2762" name="Google Shape;2762;p23"/>
              <p:cNvSpPr/>
              <p:nvPr/>
            </p:nvSpPr>
            <p:spPr>
              <a:xfrm>
                <a:off x="2529451" y="695065"/>
                <a:ext cx="1320770" cy="354511"/>
              </a:xfrm>
              <a:custGeom>
                <a:rect b="b" l="l" r="r" t="t"/>
                <a:pathLst>
                  <a:path extrusionOk="0" h="3501" w="13044">
                    <a:moveTo>
                      <a:pt x="1" y="1"/>
                    </a:moveTo>
                    <a:lnTo>
                      <a:pt x="1" y="1"/>
                    </a:lnTo>
                    <a:cubicBezTo>
                      <a:pt x="946" y="1419"/>
                      <a:pt x="2374" y="2525"/>
                      <a:pt x="3997" y="3087"/>
                    </a:cubicBezTo>
                    <a:cubicBezTo>
                      <a:pt x="4799" y="3362"/>
                      <a:pt x="5648" y="3500"/>
                      <a:pt x="6496" y="3500"/>
                    </a:cubicBezTo>
                    <a:cubicBezTo>
                      <a:pt x="7385" y="3500"/>
                      <a:pt x="8274" y="3348"/>
                      <a:pt x="9109" y="3043"/>
                    </a:cubicBezTo>
                    <a:cubicBezTo>
                      <a:pt x="10634" y="2490"/>
                      <a:pt x="11928" y="1464"/>
                      <a:pt x="13043" y="277"/>
                    </a:cubicBezTo>
                    <a:lnTo>
                      <a:pt x="12651" y="277"/>
                    </a:lnTo>
                    <a:cubicBezTo>
                      <a:pt x="11634" y="1303"/>
                      <a:pt x="10456" y="2177"/>
                      <a:pt x="9100" y="2677"/>
                    </a:cubicBezTo>
                    <a:cubicBezTo>
                      <a:pt x="8277" y="2977"/>
                      <a:pt x="7398" y="3126"/>
                      <a:pt x="6518" y="3126"/>
                    </a:cubicBezTo>
                    <a:cubicBezTo>
                      <a:pt x="5672" y="3126"/>
                      <a:pt x="4824" y="2988"/>
                      <a:pt x="4024" y="2713"/>
                    </a:cubicBezTo>
                    <a:cubicBezTo>
                      <a:pt x="2561" y="2213"/>
                      <a:pt x="1258" y="1250"/>
                      <a:pt x="331" y="10"/>
                    </a:cubicBezTo>
                    <a:lnTo>
                      <a:pt x="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23"/>
              <p:cNvSpPr/>
              <p:nvPr/>
            </p:nvSpPr>
            <p:spPr>
              <a:xfrm>
                <a:off x="2529451" y="695065"/>
                <a:ext cx="1320770" cy="354511"/>
              </a:xfrm>
              <a:custGeom>
                <a:rect b="b" l="l" r="r" t="t"/>
                <a:pathLst>
                  <a:path extrusionOk="0" h="3501" w="13044">
                    <a:moveTo>
                      <a:pt x="1" y="1"/>
                    </a:moveTo>
                    <a:cubicBezTo>
                      <a:pt x="946" y="1419"/>
                      <a:pt x="2374" y="2525"/>
                      <a:pt x="3997" y="3087"/>
                    </a:cubicBezTo>
                    <a:cubicBezTo>
                      <a:pt x="4799" y="3362"/>
                      <a:pt x="5648" y="3500"/>
                      <a:pt x="6496" y="3500"/>
                    </a:cubicBezTo>
                    <a:cubicBezTo>
                      <a:pt x="7385" y="3500"/>
                      <a:pt x="8274" y="3348"/>
                      <a:pt x="9109" y="3043"/>
                    </a:cubicBezTo>
                    <a:cubicBezTo>
                      <a:pt x="10634" y="2490"/>
                      <a:pt x="11928" y="1464"/>
                      <a:pt x="13043" y="277"/>
                    </a:cubicBezTo>
                    <a:lnTo>
                      <a:pt x="12722" y="277"/>
                    </a:lnTo>
                    <a:cubicBezTo>
                      <a:pt x="12499" y="545"/>
                      <a:pt x="12249" y="803"/>
                      <a:pt x="11990" y="1044"/>
                    </a:cubicBezTo>
                    <a:cubicBezTo>
                      <a:pt x="11651" y="1348"/>
                      <a:pt x="11286" y="1624"/>
                      <a:pt x="10920" y="1901"/>
                    </a:cubicBezTo>
                    <a:cubicBezTo>
                      <a:pt x="10590" y="2151"/>
                      <a:pt x="10233" y="2409"/>
                      <a:pt x="9849" y="2570"/>
                    </a:cubicBezTo>
                    <a:cubicBezTo>
                      <a:pt x="8771" y="3029"/>
                      <a:pt x="7589" y="3379"/>
                      <a:pt x="6424" y="3379"/>
                    </a:cubicBezTo>
                    <a:cubicBezTo>
                      <a:pt x="6028" y="3379"/>
                      <a:pt x="5634" y="3338"/>
                      <a:pt x="5246" y="3248"/>
                    </a:cubicBezTo>
                    <a:cubicBezTo>
                      <a:pt x="3890" y="2927"/>
                      <a:pt x="2552" y="2418"/>
                      <a:pt x="1517" y="1499"/>
                    </a:cubicBezTo>
                    <a:cubicBezTo>
                      <a:pt x="1276" y="1294"/>
                      <a:pt x="1053" y="1062"/>
                      <a:pt x="839" y="821"/>
                    </a:cubicBezTo>
                    <a:cubicBezTo>
                      <a:pt x="607" y="572"/>
                      <a:pt x="375" y="304"/>
                      <a:pt x="197" y="1"/>
                    </a:cubicBez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64" name="Google Shape;2764;p23"/>
            <p:cNvGrpSpPr/>
            <p:nvPr/>
          </p:nvGrpSpPr>
          <p:grpSpPr>
            <a:xfrm rot="-1482418">
              <a:off x="-1845801" y="-177979"/>
              <a:ext cx="2605752" cy="1664566"/>
              <a:chOff x="5669385" y="-152150"/>
              <a:chExt cx="1383042" cy="883494"/>
            </a:xfrm>
          </p:grpSpPr>
          <p:sp>
            <p:nvSpPr>
              <p:cNvPr id="2765" name="Google Shape;2765;p23"/>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23"/>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23"/>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23"/>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23"/>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23"/>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23"/>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72" name="Google Shape;2772;p23"/>
            <p:cNvGrpSpPr/>
            <p:nvPr/>
          </p:nvGrpSpPr>
          <p:grpSpPr>
            <a:xfrm rot="838850">
              <a:off x="1828093" y="-741014"/>
              <a:ext cx="1244077" cy="1482030"/>
              <a:chOff x="5806687" y="1410545"/>
              <a:chExt cx="477012" cy="568271"/>
            </a:xfrm>
          </p:grpSpPr>
          <p:sp>
            <p:nvSpPr>
              <p:cNvPr id="2773" name="Google Shape;2773;p23"/>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23"/>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23"/>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23"/>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77" name="Google Shape;2777;p23"/>
            <p:cNvGrpSpPr/>
            <p:nvPr/>
          </p:nvGrpSpPr>
          <p:grpSpPr>
            <a:xfrm rot="-3640797">
              <a:off x="357094" y="-699765"/>
              <a:ext cx="978705" cy="1007540"/>
              <a:chOff x="5228518" y="1029313"/>
              <a:chExt cx="399350" cy="411116"/>
            </a:xfrm>
          </p:grpSpPr>
          <p:sp>
            <p:nvSpPr>
              <p:cNvPr id="2778" name="Google Shape;2778;p23"/>
              <p:cNvSpPr/>
              <p:nvPr/>
            </p:nvSpPr>
            <p:spPr>
              <a:xfrm>
                <a:off x="5228518" y="1032047"/>
                <a:ext cx="399350" cy="408382"/>
              </a:xfrm>
              <a:custGeom>
                <a:rect b="b" l="l" r="r" t="t"/>
                <a:pathLst>
                  <a:path extrusionOk="0" h="4033" w="3944">
                    <a:moveTo>
                      <a:pt x="3944" y="0"/>
                    </a:moveTo>
                    <a:lnTo>
                      <a:pt x="3944" y="0"/>
                    </a:lnTo>
                    <a:cubicBezTo>
                      <a:pt x="3212" y="259"/>
                      <a:pt x="2472" y="544"/>
                      <a:pt x="1838" y="1008"/>
                    </a:cubicBezTo>
                    <a:cubicBezTo>
                      <a:pt x="857" y="1722"/>
                      <a:pt x="179" y="2828"/>
                      <a:pt x="1" y="4032"/>
                    </a:cubicBezTo>
                    <a:cubicBezTo>
                      <a:pt x="946" y="3684"/>
                      <a:pt x="1865" y="3301"/>
                      <a:pt x="2623" y="2641"/>
                    </a:cubicBezTo>
                    <a:cubicBezTo>
                      <a:pt x="3373" y="1981"/>
                      <a:pt x="3855" y="990"/>
                      <a:pt x="39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23"/>
              <p:cNvSpPr/>
              <p:nvPr/>
            </p:nvSpPr>
            <p:spPr>
              <a:xfrm>
                <a:off x="5228518" y="1034680"/>
                <a:ext cx="391249" cy="405749"/>
              </a:xfrm>
              <a:custGeom>
                <a:rect b="b" l="l" r="r" t="t"/>
                <a:pathLst>
                  <a:path extrusionOk="0" h="4007" w="3864">
                    <a:moveTo>
                      <a:pt x="3863" y="1"/>
                    </a:moveTo>
                    <a:cubicBezTo>
                      <a:pt x="3150" y="260"/>
                      <a:pt x="2445" y="536"/>
                      <a:pt x="1838" y="982"/>
                    </a:cubicBezTo>
                    <a:cubicBezTo>
                      <a:pt x="860" y="1694"/>
                      <a:pt x="183" y="2796"/>
                      <a:pt x="2" y="3996"/>
                    </a:cubicBezTo>
                    <a:lnTo>
                      <a:pt x="2" y="3996"/>
                    </a:lnTo>
                    <a:cubicBezTo>
                      <a:pt x="350" y="3622"/>
                      <a:pt x="777" y="3319"/>
                      <a:pt x="1178" y="2998"/>
                    </a:cubicBezTo>
                    <a:cubicBezTo>
                      <a:pt x="2231" y="2160"/>
                      <a:pt x="3141" y="1143"/>
                      <a:pt x="3863" y="1"/>
                    </a:cubicBezTo>
                    <a:close/>
                    <a:moveTo>
                      <a:pt x="2" y="3996"/>
                    </a:moveTo>
                    <a:cubicBezTo>
                      <a:pt x="2" y="3996"/>
                      <a:pt x="1" y="3997"/>
                      <a:pt x="1" y="3997"/>
                    </a:cubicBezTo>
                    <a:cubicBezTo>
                      <a:pt x="1" y="3997"/>
                      <a:pt x="1" y="4006"/>
                      <a:pt x="1" y="4006"/>
                    </a:cubicBezTo>
                    <a:cubicBezTo>
                      <a:pt x="1" y="4003"/>
                      <a:pt x="2" y="3999"/>
                      <a:pt x="2" y="3996"/>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23"/>
              <p:cNvSpPr/>
              <p:nvPr/>
            </p:nvSpPr>
            <p:spPr>
              <a:xfrm>
                <a:off x="5242998" y="1042882"/>
                <a:ext cx="374947" cy="377700"/>
              </a:xfrm>
              <a:custGeom>
                <a:rect b="b" l="l" r="r" t="t"/>
                <a:pathLst>
                  <a:path extrusionOk="0" h="3730" w="3703">
                    <a:moveTo>
                      <a:pt x="3703" y="0"/>
                    </a:moveTo>
                    <a:cubicBezTo>
                      <a:pt x="3702" y="3"/>
                      <a:pt x="3701" y="5"/>
                      <a:pt x="3700" y="8"/>
                    </a:cubicBezTo>
                    <a:lnTo>
                      <a:pt x="3700" y="8"/>
                    </a:lnTo>
                    <a:cubicBezTo>
                      <a:pt x="3701" y="5"/>
                      <a:pt x="3702" y="3"/>
                      <a:pt x="3703" y="0"/>
                    </a:cubicBezTo>
                    <a:close/>
                    <a:moveTo>
                      <a:pt x="3700" y="8"/>
                    </a:moveTo>
                    <a:cubicBezTo>
                      <a:pt x="3690" y="32"/>
                      <a:pt x="3673" y="55"/>
                      <a:pt x="3649" y="72"/>
                    </a:cubicBezTo>
                    <a:cubicBezTo>
                      <a:pt x="3569" y="152"/>
                      <a:pt x="3426" y="188"/>
                      <a:pt x="3328" y="232"/>
                    </a:cubicBezTo>
                    <a:cubicBezTo>
                      <a:pt x="3167" y="303"/>
                      <a:pt x="3007" y="375"/>
                      <a:pt x="2837" y="437"/>
                    </a:cubicBezTo>
                    <a:cubicBezTo>
                      <a:pt x="2962" y="419"/>
                      <a:pt x="3087" y="402"/>
                      <a:pt x="3212" y="402"/>
                    </a:cubicBezTo>
                    <a:cubicBezTo>
                      <a:pt x="3007" y="518"/>
                      <a:pt x="2775" y="598"/>
                      <a:pt x="2552" y="678"/>
                    </a:cubicBezTo>
                    <a:lnTo>
                      <a:pt x="2177" y="812"/>
                    </a:lnTo>
                    <a:cubicBezTo>
                      <a:pt x="2427" y="812"/>
                      <a:pt x="2677" y="785"/>
                      <a:pt x="2926" y="750"/>
                    </a:cubicBezTo>
                    <a:lnTo>
                      <a:pt x="2926" y="750"/>
                    </a:lnTo>
                    <a:cubicBezTo>
                      <a:pt x="2793" y="821"/>
                      <a:pt x="2650" y="866"/>
                      <a:pt x="2507" y="901"/>
                    </a:cubicBezTo>
                    <a:cubicBezTo>
                      <a:pt x="2266" y="973"/>
                      <a:pt x="2025" y="1044"/>
                      <a:pt x="1776" y="1115"/>
                    </a:cubicBezTo>
                    <a:cubicBezTo>
                      <a:pt x="1902" y="1139"/>
                      <a:pt x="2028" y="1150"/>
                      <a:pt x="2154" y="1150"/>
                    </a:cubicBezTo>
                    <a:cubicBezTo>
                      <a:pt x="2312" y="1150"/>
                      <a:pt x="2469" y="1132"/>
                      <a:pt x="2623" y="1097"/>
                    </a:cubicBezTo>
                    <a:lnTo>
                      <a:pt x="2623" y="1097"/>
                    </a:lnTo>
                    <a:cubicBezTo>
                      <a:pt x="2195" y="1267"/>
                      <a:pt x="1695" y="1320"/>
                      <a:pt x="1231" y="1356"/>
                    </a:cubicBezTo>
                    <a:cubicBezTo>
                      <a:pt x="1416" y="1401"/>
                      <a:pt x="1606" y="1418"/>
                      <a:pt x="1796" y="1418"/>
                    </a:cubicBezTo>
                    <a:cubicBezTo>
                      <a:pt x="1945" y="1418"/>
                      <a:pt x="2094" y="1408"/>
                      <a:pt x="2240" y="1392"/>
                    </a:cubicBezTo>
                    <a:lnTo>
                      <a:pt x="2240" y="1392"/>
                    </a:lnTo>
                    <a:cubicBezTo>
                      <a:pt x="1927" y="1490"/>
                      <a:pt x="1597" y="1561"/>
                      <a:pt x="1267" y="1606"/>
                    </a:cubicBezTo>
                    <a:cubicBezTo>
                      <a:pt x="1499" y="1642"/>
                      <a:pt x="1731" y="1642"/>
                      <a:pt x="1972" y="1651"/>
                    </a:cubicBezTo>
                    <a:cubicBezTo>
                      <a:pt x="1579" y="1775"/>
                      <a:pt x="1169" y="1856"/>
                      <a:pt x="759" y="1927"/>
                    </a:cubicBezTo>
                    <a:cubicBezTo>
                      <a:pt x="888" y="1945"/>
                      <a:pt x="1018" y="1954"/>
                      <a:pt x="1146" y="1954"/>
                    </a:cubicBezTo>
                    <a:cubicBezTo>
                      <a:pt x="1337" y="1954"/>
                      <a:pt x="1527" y="1934"/>
                      <a:pt x="1713" y="1891"/>
                    </a:cubicBezTo>
                    <a:lnTo>
                      <a:pt x="1713" y="1891"/>
                    </a:lnTo>
                    <a:cubicBezTo>
                      <a:pt x="1428" y="1972"/>
                      <a:pt x="1151" y="2070"/>
                      <a:pt x="875" y="2168"/>
                    </a:cubicBezTo>
                    <a:cubicBezTo>
                      <a:pt x="1080" y="2159"/>
                      <a:pt x="1285" y="2150"/>
                      <a:pt x="1481" y="2132"/>
                    </a:cubicBezTo>
                    <a:lnTo>
                      <a:pt x="1481" y="2132"/>
                    </a:lnTo>
                    <a:cubicBezTo>
                      <a:pt x="1133" y="2293"/>
                      <a:pt x="785" y="2436"/>
                      <a:pt x="420" y="2552"/>
                    </a:cubicBezTo>
                    <a:cubicBezTo>
                      <a:pt x="696" y="2525"/>
                      <a:pt x="964" y="2453"/>
                      <a:pt x="1240" y="2391"/>
                    </a:cubicBezTo>
                    <a:lnTo>
                      <a:pt x="1240" y="2391"/>
                    </a:lnTo>
                    <a:cubicBezTo>
                      <a:pt x="1062" y="2552"/>
                      <a:pt x="857" y="2685"/>
                      <a:pt x="625" y="2766"/>
                    </a:cubicBezTo>
                    <a:cubicBezTo>
                      <a:pt x="545" y="2792"/>
                      <a:pt x="455" y="2819"/>
                      <a:pt x="402" y="2882"/>
                    </a:cubicBezTo>
                    <a:lnTo>
                      <a:pt x="982" y="2721"/>
                    </a:lnTo>
                    <a:lnTo>
                      <a:pt x="982" y="2721"/>
                    </a:lnTo>
                    <a:cubicBezTo>
                      <a:pt x="723" y="2864"/>
                      <a:pt x="455" y="3007"/>
                      <a:pt x="197" y="3149"/>
                    </a:cubicBezTo>
                    <a:cubicBezTo>
                      <a:pt x="402" y="3096"/>
                      <a:pt x="607" y="3042"/>
                      <a:pt x="803" y="2971"/>
                    </a:cubicBezTo>
                    <a:lnTo>
                      <a:pt x="803" y="2971"/>
                    </a:lnTo>
                    <a:lnTo>
                      <a:pt x="0" y="3729"/>
                    </a:lnTo>
                    <a:cubicBezTo>
                      <a:pt x="179" y="3640"/>
                      <a:pt x="348" y="3551"/>
                      <a:pt x="518" y="3453"/>
                    </a:cubicBezTo>
                    <a:cubicBezTo>
                      <a:pt x="714" y="3354"/>
                      <a:pt x="901" y="3247"/>
                      <a:pt x="1062" y="3105"/>
                    </a:cubicBezTo>
                    <a:lnTo>
                      <a:pt x="1062" y="3105"/>
                    </a:lnTo>
                    <a:cubicBezTo>
                      <a:pt x="1026" y="3185"/>
                      <a:pt x="973" y="3292"/>
                      <a:pt x="919" y="3372"/>
                    </a:cubicBezTo>
                    <a:cubicBezTo>
                      <a:pt x="1071" y="3230"/>
                      <a:pt x="1196" y="3078"/>
                      <a:pt x="1303" y="2908"/>
                    </a:cubicBezTo>
                    <a:lnTo>
                      <a:pt x="1303" y="2908"/>
                    </a:lnTo>
                    <a:cubicBezTo>
                      <a:pt x="1276" y="3024"/>
                      <a:pt x="1240" y="3140"/>
                      <a:pt x="1187" y="3247"/>
                    </a:cubicBezTo>
                    <a:cubicBezTo>
                      <a:pt x="1330" y="3078"/>
                      <a:pt x="1446" y="2882"/>
                      <a:pt x="1517" y="2676"/>
                    </a:cubicBezTo>
                    <a:lnTo>
                      <a:pt x="1517" y="2676"/>
                    </a:lnTo>
                    <a:lnTo>
                      <a:pt x="1481" y="3051"/>
                    </a:lnTo>
                    <a:cubicBezTo>
                      <a:pt x="1588" y="2864"/>
                      <a:pt x="1669" y="2650"/>
                      <a:pt x="1704" y="2436"/>
                    </a:cubicBezTo>
                    <a:cubicBezTo>
                      <a:pt x="1722" y="2623"/>
                      <a:pt x="1722" y="2819"/>
                      <a:pt x="1713" y="3007"/>
                    </a:cubicBezTo>
                    <a:cubicBezTo>
                      <a:pt x="1838" y="2766"/>
                      <a:pt x="1901" y="2498"/>
                      <a:pt x="1963" y="2222"/>
                    </a:cubicBezTo>
                    <a:cubicBezTo>
                      <a:pt x="1972" y="2400"/>
                      <a:pt x="1981" y="2578"/>
                      <a:pt x="1999" y="2748"/>
                    </a:cubicBezTo>
                    <a:cubicBezTo>
                      <a:pt x="2052" y="2721"/>
                      <a:pt x="2070" y="2650"/>
                      <a:pt x="2079" y="2587"/>
                    </a:cubicBezTo>
                    <a:cubicBezTo>
                      <a:pt x="2115" y="2409"/>
                      <a:pt x="2150" y="2230"/>
                      <a:pt x="2186" y="2052"/>
                    </a:cubicBezTo>
                    <a:cubicBezTo>
                      <a:pt x="2231" y="2204"/>
                      <a:pt x="2257" y="2364"/>
                      <a:pt x="2266" y="2525"/>
                    </a:cubicBezTo>
                    <a:cubicBezTo>
                      <a:pt x="2320" y="2498"/>
                      <a:pt x="2338" y="2427"/>
                      <a:pt x="2338" y="2364"/>
                    </a:cubicBezTo>
                    <a:cubicBezTo>
                      <a:pt x="2356" y="2195"/>
                      <a:pt x="2373" y="2016"/>
                      <a:pt x="2391" y="1847"/>
                    </a:cubicBezTo>
                    <a:cubicBezTo>
                      <a:pt x="2427" y="1998"/>
                      <a:pt x="2454" y="2114"/>
                      <a:pt x="2463" y="2266"/>
                    </a:cubicBezTo>
                    <a:cubicBezTo>
                      <a:pt x="2507" y="2186"/>
                      <a:pt x="2525" y="2106"/>
                      <a:pt x="2534" y="2016"/>
                    </a:cubicBezTo>
                    <a:cubicBezTo>
                      <a:pt x="2561" y="1865"/>
                      <a:pt x="2579" y="1713"/>
                      <a:pt x="2587" y="1561"/>
                    </a:cubicBezTo>
                    <a:cubicBezTo>
                      <a:pt x="2605" y="1749"/>
                      <a:pt x="2623" y="1936"/>
                      <a:pt x="2632" y="2123"/>
                    </a:cubicBezTo>
                    <a:cubicBezTo>
                      <a:pt x="2775" y="1811"/>
                      <a:pt x="2828" y="1481"/>
                      <a:pt x="2873" y="1151"/>
                    </a:cubicBezTo>
                    <a:lnTo>
                      <a:pt x="2873" y="1151"/>
                    </a:lnTo>
                    <a:cubicBezTo>
                      <a:pt x="2864" y="1383"/>
                      <a:pt x="2855" y="1615"/>
                      <a:pt x="2837" y="1847"/>
                    </a:cubicBezTo>
                    <a:cubicBezTo>
                      <a:pt x="2998" y="1526"/>
                      <a:pt x="3087" y="1160"/>
                      <a:pt x="3167" y="803"/>
                    </a:cubicBezTo>
                    <a:lnTo>
                      <a:pt x="3167" y="803"/>
                    </a:lnTo>
                    <a:cubicBezTo>
                      <a:pt x="3141" y="1044"/>
                      <a:pt x="3123" y="1285"/>
                      <a:pt x="3096" y="1526"/>
                    </a:cubicBezTo>
                    <a:cubicBezTo>
                      <a:pt x="3265" y="1196"/>
                      <a:pt x="3364" y="839"/>
                      <a:pt x="3390" y="473"/>
                    </a:cubicBezTo>
                    <a:lnTo>
                      <a:pt x="3390" y="473"/>
                    </a:lnTo>
                    <a:cubicBezTo>
                      <a:pt x="3390" y="669"/>
                      <a:pt x="3373" y="866"/>
                      <a:pt x="3355" y="1062"/>
                    </a:cubicBezTo>
                    <a:cubicBezTo>
                      <a:pt x="3417" y="892"/>
                      <a:pt x="3480" y="714"/>
                      <a:pt x="3542" y="535"/>
                    </a:cubicBezTo>
                    <a:cubicBezTo>
                      <a:pt x="3604" y="360"/>
                      <a:pt x="3639" y="175"/>
                      <a:pt x="3700" y="8"/>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23"/>
              <p:cNvSpPr/>
              <p:nvPr/>
            </p:nvSpPr>
            <p:spPr>
              <a:xfrm>
                <a:off x="5272767" y="1029313"/>
                <a:ext cx="354190" cy="365954"/>
              </a:xfrm>
              <a:custGeom>
                <a:rect b="b" l="l" r="r" t="t"/>
                <a:pathLst>
                  <a:path extrusionOk="0" h="3614" w="3498">
                    <a:moveTo>
                      <a:pt x="3498" y="0"/>
                    </a:moveTo>
                    <a:lnTo>
                      <a:pt x="3498" y="0"/>
                    </a:lnTo>
                    <a:cubicBezTo>
                      <a:pt x="3492" y="8"/>
                      <a:pt x="3486" y="16"/>
                      <a:pt x="3480" y="24"/>
                    </a:cubicBezTo>
                    <a:lnTo>
                      <a:pt x="3480" y="24"/>
                    </a:lnTo>
                    <a:cubicBezTo>
                      <a:pt x="3486" y="16"/>
                      <a:pt x="3492" y="8"/>
                      <a:pt x="3498" y="0"/>
                    </a:cubicBezTo>
                    <a:close/>
                    <a:moveTo>
                      <a:pt x="3480" y="24"/>
                    </a:moveTo>
                    <a:cubicBezTo>
                      <a:pt x="2485" y="1362"/>
                      <a:pt x="1313" y="2576"/>
                      <a:pt x="1" y="3613"/>
                    </a:cubicBezTo>
                    <a:cubicBezTo>
                      <a:pt x="1045" y="3167"/>
                      <a:pt x="1803" y="2284"/>
                      <a:pt x="2517" y="1401"/>
                    </a:cubicBezTo>
                    <a:cubicBezTo>
                      <a:pt x="2885" y="927"/>
                      <a:pt x="3124" y="505"/>
                      <a:pt x="3480" y="2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782" name="Google Shape;2782;p23"/>
          <p:cNvGrpSpPr/>
          <p:nvPr/>
        </p:nvGrpSpPr>
        <p:grpSpPr>
          <a:xfrm flipH="1">
            <a:off x="6908461" y="2634768"/>
            <a:ext cx="3670968" cy="3938665"/>
            <a:chOff x="-1793949" y="2571762"/>
            <a:chExt cx="3670968" cy="3938665"/>
          </a:xfrm>
        </p:grpSpPr>
        <p:grpSp>
          <p:nvGrpSpPr>
            <p:cNvPr id="2783" name="Google Shape;2783;p23"/>
            <p:cNvGrpSpPr/>
            <p:nvPr/>
          </p:nvGrpSpPr>
          <p:grpSpPr>
            <a:xfrm rot="-3689794">
              <a:off x="-1743677" y="4136007"/>
              <a:ext cx="2605749" cy="1664564"/>
              <a:chOff x="5669385" y="-152150"/>
              <a:chExt cx="1383042" cy="883494"/>
            </a:xfrm>
          </p:grpSpPr>
          <p:sp>
            <p:nvSpPr>
              <p:cNvPr id="2784" name="Google Shape;2784;p23"/>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23"/>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23"/>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23"/>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23"/>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23"/>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23"/>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91" name="Google Shape;2791;p23"/>
            <p:cNvGrpSpPr/>
            <p:nvPr/>
          </p:nvGrpSpPr>
          <p:grpSpPr>
            <a:xfrm rot="-3966003">
              <a:off x="-13438" y="4627989"/>
              <a:ext cx="1643007" cy="1610336"/>
              <a:chOff x="4785930" y="1655991"/>
              <a:chExt cx="579077" cy="567562"/>
            </a:xfrm>
          </p:grpSpPr>
          <p:sp>
            <p:nvSpPr>
              <p:cNvPr id="2792" name="Google Shape;2792;p23"/>
              <p:cNvSpPr/>
              <p:nvPr/>
            </p:nvSpPr>
            <p:spPr>
              <a:xfrm>
                <a:off x="4785930" y="1655991"/>
                <a:ext cx="579077" cy="567562"/>
              </a:xfrm>
              <a:custGeom>
                <a:rect b="b" l="l" r="r" t="t"/>
                <a:pathLst>
                  <a:path extrusionOk="0" h="5605" w="5719">
                    <a:moveTo>
                      <a:pt x="938" y="0"/>
                    </a:moveTo>
                    <a:cubicBezTo>
                      <a:pt x="910" y="0"/>
                      <a:pt x="883" y="1"/>
                      <a:pt x="857" y="3"/>
                    </a:cubicBezTo>
                    <a:cubicBezTo>
                      <a:pt x="536" y="29"/>
                      <a:pt x="214" y="119"/>
                      <a:pt x="0" y="359"/>
                    </a:cubicBezTo>
                    <a:cubicBezTo>
                      <a:pt x="102" y="277"/>
                      <a:pt x="227" y="241"/>
                      <a:pt x="356" y="241"/>
                    </a:cubicBezTo>
                    <a:cubicBezTo>
                      <a:pt x="579" y="241"/>
                      <a:pt x="815" y="348"/>
                      <a:pt x="973" y="511"/>
                    </a:cubicBezTo>
                    <a:cubicBezTo>
                      <a:pt x="1223" y="770"/>
                      <a:pt x="1347" y="1135"/>
                      <a:pt x="1490" y="1466"/>
                    </a:cubicBezTo>
                    <a:cubicBezTo>
                      <a:pt x="2079" y="2866"/>
                      <a:pt x="3185" y="3981"/>
                      <a:pt x="4318" y="4989"/>
                    </a:cubicBezTo>
                    <a:cubicBezTo>
                      <a:pt x="4541" y="5186"/>
                      <a:pt x="4764" y="5382"/>
                      <a:pt x="4943" y="5605"/>
                    </a:cubicBezTo>
                    <a:cubicBezTo>
                      <a:pt x="5201" y="4731"/>
                      <a:pt x="5433" y="3856"/>
                      <a:pt x="5603" y="2955"/>
                    </a:cubicBezTo>
                    <a:cubicBezTo>
                      <a:pt x="5665" y="2634"/>
                      <a:pt x="5719" y="2304"/>
                      <a:pt x="5638" y="1983"/>
                    </a:cubicBezTo>
                    <a:cubicBezTo>
                      <a:pt x="5576" y="1733"/>
                      <a:pt x="5433" y="1519"/>
                      <a:pt x="5273" y="1314"/>
                    </a:cubicBezTo>
                    <a:cubicBezTo>
                      <a:pt x="4871" y="797"/>
                      <a:pt x="4336" y="359"/>
                      <a:pt x="3711" y="145"/>
                    </a:cubicBezTo>
                    <a:cubicBezTo>
                      <a:pt x="3446" y="54"/>
                      <a:pt x="3165" y="7"/>
                      <a:pt x="2886" y="7"/>
                    </a:cubicBezTo>
                    <a:cubicBezTo>
                      <a:pt x="2507" y="7"/>
                      <a:pt x="2131" y="94"/>
                      <a:pt x="1802" y="279"/>
                    </a:cubicBezTo>
                    <a:cubicBezTo>
                      <a:pt x="1573" y="91"/>
                      <a:pt x="1239" y="0"/>
                      <a:pt x="9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23"/>
              <p:cNvSpPr/>
              <p:nvPr/>
            </p:nvSpPr>
            <p:spPr>
              <a:xfrm>
                <a:off x="4785930" y="1655991"/>
                <a:ext cx="502326" cy="567562"/>
              </a:xfrm>
              <a:custGeom>
                <a:rect b="b" l="l" r="r" t="t"/>
                <a:pathLst>
                  <a:path extrusionOk="0" h="5605" w="4961">
                    <a:moveTo>
                      <a:pt x="938" y="0"/>
                    </a:moveTo>
                    <a:cubicBezTo>
                      <a:pt x="910" y="0"/>
                      <a:pt x="883" y="1"/>
                      <a:pt x="857" y="3"/>
                    </a:cubicBezTo>
                    <a:cubicBezTo>
                      <a:pt x="536" y="29"/>
                      <a:pt x="214" y="119"/>
                      <a:pt x="0" y="359"/>
                    </a:cubicBezTo>
                    <a:cubicBezTo>
                      <a:pt x="102" y="277"/>
                      <a:pt x="227" y="241"/>
                      <a:pt x="356" y="241"/>
                    </a:cubicBezTo>
                    <a:cubicBezTo>
                      <a:pt x="579" y="241"/>
                      <a:pt x="815" y="348"/>
                      <a:pt x="973" y="511"/>
                    </a:cubicBezTo>
                    <a:cubicBezTo>
                      <a:pt x="1223" y="770"/>
                      <a:pt x="1347" y="1135"/>
                      <a:pt x="1490" y="1466"/>
                    </a:cubicBezTo>
                    <a:cubicBezTo>
                      <a:pt x="2079" y="2866"/>
                      <a:pt x="3185" y="3981"/>
                      <a:pt x="4318" y="4989"/>
                    </a:cubicBezTo>
                    <a:cubicBezTo>
                      <a:pt x="4541" y="5186"/>
                      <a:pt x="4764" y="5382"/>
                      <a:pt x="4943" y="5605"/>
                    </a:cubicBezTo>
                    <a:cubicBezTo>
                      <a:pt x="4952" y="5596"/>
                      <a:pt x="4952" y="5587"/>
                      <a:pt x="4960" y="5569"/>
                    </a:cubicBezTo>
                    <a:cubicBezTo>
                      <a:pt x="4916" y="5489"/>
                      <a:pt x="4880" y="5400"/>
                      <a:pt x="4844" y="5319"/>
                    </a:cubicBezTo>
                    <a:cubicBezTo>
                      <a:pt x="4532" y="4561"/>
                      <a:pt x="4220" y="3803"/>
                      <a:pt x="4095" y="3000"/>
                    </a:cubicBezTo>
                    <a:cubicBezTo>
                      <a:pt x="4059" y="2777"/>
                      <a:pt x="4033" y="2554"/>
                      <a:pt x="3970" y="2340"/>
                    </a:cubicBezTo>
                    <a:cubicBezTo>
                      <a:pt x="3863" y="1965"/>
                      <a:pt x="3631" y="1644"/>
                      <a:pt x="3399" y="1341"/>
                    </a:cubicBezTo>
                    <a:cubicBezTo>
                      <a:pt x="3212" y="1109"/>
                      <a:pt x="3025" y="886"/>
                      <a:pt x="2810" y="689"/>
                    </a:cubicBezTo>
                    <a:cubicBezTo>
                      <a:pt x="2570" y="475"/>
                      <a:pt x="2293" y="306"/>
                      <a:pt x="2008" y="181"/>
                    </a:cubicBezTo>
                    <a:cubicBezTo>
                      <a:pt x="1936" y="208"/>
                      <a:pt x="1865" y="243"/>
                      <a:pt x="1802" y="279"/>
                    </a:cubicBezTo>
                    <a:cubicBezTo>
                      <a:pt x="1573" y="91"/>
                      <a:pt x="1239" y="0"/>
                      <a:pt x="93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23"/>
              <p:cNvSpPr/>
              <p:nvPr/>
            </p:nvSpPr>
            <p:spPr>
              <a:xfrm>
                <a:off x="4938522" y="1668648"/>
                <a:ext cx="393983" cy="515211"/>
              </a:xfrm>
              <a:custGeom>
                <a:rect b="b" l="l" r="r" t="t"/>
                <a:pathLst>
                  <a:path extrusionOk="0" h="5088" w="3891">
                    <a:moveTo>
                      <a:pt x="1693" y="1"/>
                    </a:moveTo>
                    <a:cubicBezTo>
                      <a:pt x="1228" y="1"/>
                      <a:pt x="603" y="196"/>
                      <a:pt x="492" y="225"/>
                    </a:cubicBezTo>
                    <a:cubicBezTo>
                      <a:pt x="482" y="228"/>
                      <a:pt x="473" y="229"/>
                      <a:pt x="463" y="229"/>
                    </a:cubicBezTo>
                    <a:cubicBezTo>
                      <a:pt x="392" y="229"/>
                      <a:pt x="322" y="174"/>
                      <a:pt x="251" y="127"/>
                    </a:cubicBezTo>
                    <a:cubicBezTo>
                      <a:pt x="215" y="105"/>
                      <a:pt x="168" y="89"/>
                      <a:pt x="125" y="89"/>
                    </a:cubicBezTo>
                    <a:cubicBezTo>
                      <a:pt x="81" y="89"/>
                      <a:pt x="41" y="105"/>
                      <a:pt x="19" y="145"/>
                    </a:cubicBezTo>
                    <a:cubicBezTo>
                      <a:pt x="1" y="172"/>
                      <a:pt x="1" y="208"/>
                      <a:pt x="1" y="243"/>
                    </a:cubicBezTo>
                    <a:lnTo>
                      <a:pt x="46" y="1002"/>
                    </a:lnTo>
                    <a:cubicBezTo>
                      <a:pt x="108" y="761"/>
                      <a:pt x="162" y="520"/>
                      <a:pt x="188" y="279"/>
                    </a:cubicBezTo>
                    <a:cubicBezTo>
                      <a:pt x="313" y="413"/>
                      <a:pt x="313" y="618"/>
                      <a:pt x="304" y="796"/>
                    </a:cubicBezTo>
                    <a:cubicBezTo>
                      <a:pt x="295" y="1064"/>
                      <a:pt x="286" y="1323"/>
                      <a:pt x="278" y="1590"/>
                    </a:cubicBezTo>
                    <a:lnTo>
                      <a:pt x="759" y="511"/>
                    </a:lnTo>
                    <a:lnTo>
                      <a:pt x="759" y="511"/>
                    </a:lnTo>
                    <a:cubicBezTo>
                      <a:pt x="679" y="975"/>
                      <a:pt x="590" y="1430"/>
                      <a:pt x="581" y="1903"/>
                    </a:cubicBezTo>
                    <a:lnTo>
                      <a:pt x="982" y="841"/>
                    </a:lnTo>
                    <a:lnTo>
                      <a:pt x="982" y="841"/>
                    </a:lnTo>
                    <a:cubicBezTo>
                      <a:pt x="911" y="1341"/>
                      <a:pt x="884" y="1840"/>
                      <a:pt x="920" y="2349"/>
                    </a:cubicBezTo>
                    <a:cubicBezTo>
                      <a:pt x="956" y="1903"/>
                      <a:pt x="1009" y="1448"/>
                      <a:pt x="1232" y="1064"/>
                    </a:cubicBezTo>
                    <a:lnTo>
                      <a:pt x="1232" y="1064"/>
                    </a:lnTo>
                    <a:cubicBezTo>
                      <a:pt x="1125" y="1555"/>
                      <a:pt x="1089" y="2054"/>
                      <a:pt x="1116" y="2554"/>
                    </a:cubicBezTo>
                    <a:cubicBezTo>
                      <a:pt x="1161" y="2090"/>
                      <a:pt x="1321" y="1635"/>
                      <a:pt x="1589" y="1251"/>
                    </a:cubicBezTo>
                    <a:lnTo>
                      <a:pt x="1589" y="1251"/>
                    </a:lnTo>
                    <a:cubicBezTo>
                      <a:pt x="1446" y="1715"/>
                      <a:pt x="1348" y="2188"/>
                      <a:pt x="1303" y="2679"/>
                    </a:cubicBezTo>
                    <a:cubicBezTo>
                      <a:pt x="1402" y="2251"/>
                      <a:pt x="1607" y="1858"/>
                      <a:pt x="1883" y="1519"/>
                    </a:cubicBezTo>
                    <a:lnTo>
                      <a:pt x="1883" y="1519"/>
                    </a:lnTo>
                    <a:cubicBezTo>
                      <a:pt x="1678" y="1929"/>
                      <a:pt x="1535" y="2366"/>
                      <a:pt x="1455" y="2813"/>
                    </a:cubicBezTo>
                    <a:cubicBezTo>
                      <a:pt x="1616" y="2465"/>
                      <a:pt x="1857" y="2135"/>
                      <a:pt x="2142" y="1867"/>
                    </a:cubicBezTo>
                    <a:lnTo>
                      <a:pt x="2142" y="1867"/>
                    </a:lnTo>
                    <a:cubicBezTo>
                      <a:pt x="1937" y="2259"/>
                      <a:pt x="1785" y="2679"/>
                      <a:pt x="1696" y="3107"/>
                    </a:cubicBezTo>
                    <a:cubicBezTo>
                      <a:pt x="1848" y="2804"/>
                      <a:pt x="2035" y="2581"/>
                      <a:pt x="2249" y="2322"/>
                    </a:cubicBezTo>
                    <a:lnTo>
                      <a:pt x="2249" y="2322"/>
                    </a:lnTo>
                    <a:cubicBezTo>
                      <a:pt x="2133" y="2786"/>
                      <a:pt x="2062" y="3259"/>
                      <a:pt x="2026" y="3731"/>
                    </a:cubicBezTo>
                    <a:cubicBezTo>
                      <a:pt x="2106" y="3366"/>
                      <a:pt x="2231" y="3009"/>
                      <a:pt x="2383" y="2670"/>
                    </a:cubicBezTo>
                    <a:lnTo>
                      <a:pt x="2383" y="2670"/>
                    </a:lnTo>
                    <a:cubicBezTo>
                      <a:pt x="2374" y="2875"/>
                      <a:pt x="2356" y="3080"/>
                      <a:pt x="2356" y="3294"/>
                    </a:cubicBezTo>
                    <a:cubicBezTo>
                      <a:pt x="2347" y="3598"/>
                      <a:pt x="2347" y="3910"/>
                      <a:pt x="2463" y="4186"/>
                    </a:cubicBezTo>
                    <a:cubicBezTo>
                      <a:pt x="2499" y="3972"/>
                      <a:pt x="2535" y="3749"/>
                      <a:pt x="2570" y="3535"/>
                    </a:cubicBezTo>
                    <a:cubicBezTo>
                      <a:pt x="2615" y="3883"/>
                      <a:pt x="2722" y="4231"/>
                      <a:pt x="2865" y="4552"/>
                    </a:cubicBezTo>
                    <a:cubicBezTo>
                      <a:pt x="2874" y="4409"/>
                      <a:pt x="2882" y="4311"/>
                      <a:pt x="2891" y="4169"/>
                    </a:cubicBezTo>
                    <a:cubicBezTo>
                      <a:pt x="3043" y="4490"/>
                      <a:pt x="3221" y="4793"/>
                      <a:pt x="3409" y="5087"/>
                    </a:cubicBezTo>
                    <a:cubicBezTo>
                      <a:pt x="3177" y="4579"/>
                      <a:pt x="2990" y="4044"/>
                      <a:pt x="2856" y="3499"/>
                    </a:cubicBezTo>
                    <a:lnTo>
                      <a:pt x="2856" y="3499"/>
                    </a:lnTo>
                    <a:cubicBezTo>
                      <a:pt x="3061" y="3928"/>
                      <a:pt x="3266" y="4356"/>
                      <a:pt x="3480" y="4784"/>
                    </a:cubicBezTo>
                    <a:cubicBezTo>
                      <a:pt x="3257" y="4169"/>
                      <a:pt x="3106" y="3526"/>
                      <a:pt x="2954" y="2893"/>
                    </a:cubicBezTo>
                    <a:lnTo>
                      <a:pt x="2954" y="2893"/>
                    </a:lnTo>
                    <a:cubicBezTo>
                      <a:pt x="3141" y="3160"/>
                      <a:pt x="3337" y="3419"/>
                      <a:pt x="3525" y="3687"/>
                    </a:cubicBezTo>
                    <a:cubicBezTo>
                      <a:pt x="3213" y="3143"/>
                      <a:pt x="2954" y="2581"/>
                      <a:pt x="2749" y="1992"/>
                    </a:cubicBezTo>
                    <a:lnTo>
                      <a:pt x="2749" y="1992"/>
                    </a:lnTo>
                    <a:cubicBezTo>
                      <a:pt x="3052" y="2402"/>
                      <a:pt x="3391" y="2786"/>
                      <a:pt x="3748" y="3143"/>
                    </a:cubicBezTo>
                    <a:cubicBezTo>
                      <a:pt x="3400" y="2625"/>
                      <a:pt x="3088" y="2081"/>
                      <a:pt x="2802" y="1519"/>
                    </a:cubicBezTo>
                    <a:lnTo>
                      <a:pt x="2802" y="1519"/>
                    </a:lnTo>
                    <a:cubicBezTo>
                      <a:pt x="3177" y="1831"/>
                      <a:pt x="3560" y="2143"/>
                      <a:pt x="3891" y="2509"/>
                    </a:cubicBezTo>
                    <a:cubicBezTo>
                      <a:pt x="3596" y="1733"/>
                      <a:pt x="2972" y="1100"/>
                      <a:pt x="2213" y="787"/>
                    </a:cubicBezTo>
                    <a:lnTo>
                      <a:pt x="2213" y="787"/>
                    </a:lnTo>
                    <a:cubicBezTo>
                      <a:pt x="2802" y="1002"/>
                      <a:pt x="3346" y="1332"/>
                      <a:pt x="3801" y="1769"/>
                    </a:cubicBezTo>
                    <a:cubicBezTo>
                      <a:pt x="3266" y="912"/>
                      <a:pt x="2329" y="324"/>
                      <a:pt x="1330" y="217"/>
                    </a:cubicBezTo>
                    <a:cubicBezTo>
                      <a:pt x="1358" y="216"/>
                      <a:pt x="1385" y="215"/>
                      <a:pt x="1413" y="215"/>
                    </a:cubicBezTo>
                    <a:cubicBezTo>
                      <a:pt x="2019" y="215"/>
                      <a:pt x="2629" y="402"/>
                      <a:pt x="3132" y="752"/>
                    </a:cubicBezTo>
                    <a:cubicBezTo>
                      <a:pt x="2847" y="386"/>
                      <a:pt x="2410" y="154"/>
                      <a:pt x="1955" y="29"/>
                    </a:cubicBezTo>
                    <a:cubicBezTo>
                      <a:pt x="1878" y="9"/>
                      <a:pt x="1789" y="1"/>
                      <a:pt x="1693"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23"/>
              <p:cNvSpPr/>
              <p:nvPr/>
            </p:nvSpPr>
            <p:spPr>
              <a:xfrm>
                <a:off x="4972038" y="1668850"/>
                <a:ext cx="293639" cy="491516"/>
              </a:xfrm>
              <a:custGeom>
                <a:rect b="b" l="l" r="r" t="t"/>
                <a:pathLst>
                  <a:path extrusionOk="0" h="4854" w="2900">
                    <a:moveTo>
                      <a:pt x="303" y="0"/>
                    </a:moveTo>
                    <a:cubicBezTo>
                      <a:pt x="205" y="36"/>
                      <a:pt x="98" y="81"/>
                      <a:pt x="0" y="134"/>
                    </a:cubicBezTo>
                    <a:cubicBezTo>
                      <a:pt x="651" y="357"/>
                      <a:pt x="1320" y="857"/>
                      <a:pt x="1677" y="1419"/>
                    </a:cubicBezTo>
                    <a:cubicBezTo>
                      <a:pt x="2328" y="2454"/>
                      <a:pt x="2275" y="3801"/>
                      <a:pt x="2899" y="4853"/>
                    </a:cubicBezTo>
                    <a:cubicBezTo>
                      <a:pt x="2462" y="3944"/>
                      <a:pt x="2551" y="2802"/>
                      <a:pt x="2150" y="1874"/>
                    </a:cubicBezTo>
                    <a:cubicBezTo>
                      <a:pt x="1793" y="1062"/>
                      <a:pt x="1088" y="464"/>
                      <a:pt x="3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96" name="Google Shape;2796;p23"/>
            <p:cNvGrpSpPr/>
            <p:nvPr/>
          </p:nvGrpSpPr>
          <p:grpSpPr>
            <a:xfrm flipH="1">
              <a:off x="-932112" y="2571762"/>
              <a:ext cx="1483199" cy="2661789"/>
              <a:chOff x="8268108" y="675218"/>
              <a:chExt cx="422841" cy="758842"/>
            </a:xfrm>
          </p:grpSpPr>
          <p:sp>
            <p:nvSpPr>
              <p:cNvPr id="2797" name="Google Shape;2797;p23"/>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23"/>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23"/>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23"/>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801" name="Google Shape;2801;p23"/>
          <p:cNvGrpSpPr/>
          <p:nvPr/>
        </p:nvGrpSpPr>
        <p:grpSpPr>
          <a:xfrm>
            <a:off x="2012850" y="4135349"/>
            <a:ext cx="5612691" cy="2890302"/>
            <a:chOff x="2012850" y="4135349"/>
            <a:chExt cx="5612691" cy="2890302"/>
          </a:xfrm>
        </p:grpSpPr>
        <p:grpSp>
          <p:nvGrpSpPr>
            <p:cNvPr id="2802" name="Google Shape;2802;p23"/>
            <p:cNvGrpSpPr/>
            <p:nvPr/>
          </p:nvGrpSpPr>
          <p:grpSpPr>
            <a:xfrm rot="4367531">
              <a:off x="4198165" y="4328098"/>
              <a:ext cx="1600061" cy="2235046"/>
              <a:chOff x="3996441" y="87120"/>
              <a:chExt cx="849227" cy="1186243"/>
            </a:xfrm>
          </p:grpSpPr>
          <p:sp>
            <p:nvSpPr>
              <p:cNvPr id="2803" name="Google Shape;2803;p23"/>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23"/>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23"/>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23"/>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23"/>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23"/>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23"/>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23"/>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p23"/>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23"/>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3" name="Google Shape;2813;p23"/>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14" name="Google Shape;2814;p23"/>
            <p:cNvGrpSpPr/>
            <p:nvPr/>
          </p:nvGrpSpPr>
          <p:grpSpPr>
            <a:xfrm rot="-4429592">
              <a:off x="2508955" y="4097853"/>
              <a:ext cx="1600000" cy="2234961"/>
              <a:chOff x="3996441" y="87120"/>
              <a:chExt cx="849227" cy="1186243"/>
            </a:xfrm>
          </p:grpSpPr>
          <p:sp>
            <p:nvSpPr>
              <p:cNvPr id="2815" name="Google Shape;2815;p23"/>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6" name="Google Shape;2816;p23"/>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7" name="Google Shape;2817;p23"/>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8" name="Google Shape;2818;p23"/>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9" name="Google Shape;2819;p23"/>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23"/>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1" name="Google Shape;2821;p23"/>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2" name="Google Shape;2822;p23"/>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3" name="Google Shape;2823;p23"/>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p23"/>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5" name="Google Shape;2825;p23"/>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26" name="Google Shape;2826;p23"/>
            <p:cNvGrpSpPr/>
            <p:nvPr/>
          </p:nvGrpSpPr>
          <p:grpSpPr>
            <a:xfrm rot="4367531">
              <a:off x="5067447" y="4380349"/>
              <a:ext cx="1600061" cy="2235046"/>
              <a:chOff x="3996441" y="87120"/>
              <a:chExt cx="849227" cy="1186243"/>
            </a:xfrm>
          </p:grpSpPr>
          <p:sp>
            <p:nvSpPr>
              <p:cNvPr id="2827" name="Google Shape;2827;p23"/>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23"/>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9" name="Google Shape;2829;p23"/>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0" name="Google Shape;2830;p23"/>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1" name="Google Shape;2831;p23"/>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2" name="Google Shape;2832;p23"/>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23"/>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4" name="Google Shape;2834;p23"/>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5" name="Google Shape;2835;p23"/>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6" name="Google Shape;2836;p23"/>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7" name="Google Shape;2837;p23"/>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38" name="Google Shape;2838;p23"/>
            <p:cNvGrpSpPr/>
            <p:nvPr/>
          </p:nvGrpSpPr>
          <p:grpSpPr>
            <a:xfrm rot="-1150444">
              <a:off x="5815833" y="4298827"/>
              <a:ext cx="1428399" cy="2563346"/>
              <a:chOff x="8268108" y="675218"/>
              <a:chExt cx="422841" cy="758842"/>
            </a:xfrm>
          </p:grpSpPr>
          <p:sp>
            <p:nvSpPr>
              <p:cNvPr id="2839" name="Google Shape;2839;p23"/>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0" name="Google Shape;2840;p23"/>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1" name="Google Shape;2841;p23"/>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2" name="Google Shape;2842;p23"/>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43" name="Google Shape;2843;p23"/>
            <p:cNvGrpSpPr/>
            <p:nvPr/>
          </p:nvGrpSpPr>
          <p:grpSpPr>
            <a:xfrm rot="206331">
              <a:off x="2055459" y="4487521"/>
              <a:ext cx="1277615" cy="1459054"/>
              <a:chOff x="7040587" y="1131380"/>
              <a:chExt cx="470735" cy="537586"/>
            </a:xfrm>
          </p:grpSpPr>
          <p:sp>
            <p:nvSpPr>
              <p:cNvPr id="2844" name="Google Shape;2844;p23"/>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23"/>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23"/>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23"/>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2848" name="Shape 2848"/>
        <p:cNvGrpSpPr/>
        <p:nvPr/>
      </p:nvGrpSpPr>
      <p:grpSpPr>
        <a:xfrm>
          <a:off x="0" y="0"/>
          <a:ext cx="0" cy="0"/>
          <a:chOff x="0" y="0"/>
          <a:chExt cx="0" cy="0"/>
        </a:xfrm>
      </p:grpSpPr>
      <p:sp>
        <p:nvSpPr>
          <p:cNvPr id="2849" name="Google Shape;2849;p24"/>
          <p:cNvSpPr/>
          <p:nvPr/>
        </p:nvSpPr>
        <p:spPr>
          <a:xfrm>
            <a:off x="-337800" y="-624000"/>
            <a:ext cx="9819600" cy="6391500"/>
          </a:xfrm>
          <a:prstGeom prst="ellipse">
            <a:avLst/>
          </a:pr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50" name="Google Shape;2850;p24"/>
          <p:cNvGrpSpPr/>
          <p:nvPr/>
        </p:nvGrpSpPr>
        <p:grpSpPr>
          <a:xfrm flipH="1">
            <a:off x="-1165248" y="2767051"/>
            <a:ext cx="3026236" cy="3587326"/>
            <a:chOff x="7259245" y="2681361"/>
            <a:chExt cx="3076693" cy="3587326"/>
          </a:xfrm>
        </p:grpSpPr>
        <p:grpSp>
          <p:nvGrpSpPr>
            <p:cNvPr id="2851" name="Google Shape;2851;p24"/>
            <p:cNvGrpSpPr/>
            <p:nvPr/>
          </p:nvGrpSpPr>
          <p:grpSpPr>
            <a:xfrm rot="-653690">
              <a:off x="8539153" y="3339916"/>
              <a:ext cx="1599994" cy="2234952"/>
              <a:chOff x="3996441" y="87120"/>
              <a:chExt cx="849227" cy="1186243"/>
            </a:xfrm>
          </p:grpSpPr>
          <p:sp>
            <p:nvSpPr>
              <p:cNvPr id="2852" name="Google Shape;2852;p24"/>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3" name="Google Shape;2853;p24"/>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4" name="Google Shape;2854;p24"/>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5" name="Google Shape;2855;p24"/>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24"/>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24"/>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24"/>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24"/>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24"/>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24"/>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24"/>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63" name="Google Shape;2863;p24"/>
            <p:cNvGrpSpPr/>
            <p:nvPr/>
          </p:nvGrpSpPr>
          <p:grpSpPr>
            <a:xfrm rot="10800000">
              <a:off x="7259245" y="4604097"/>
              <a:ext cx="2605790" cy="1664590"/>
              <a:chOff x="5669385" y="-152150"/>
              <a:chExt cx="1383042" cy="883494"/>
            </a:xfrm>
          </p:grpSpPr>
          <p:sp>
            <p:nvSpPr>
              <p:cNvPr id="2864" name="Google Shape;2864;p24"/>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24"/>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24"/>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24"/>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24"/>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24"/>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24"/>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71" name="Google Shape;2871;p24"/>
            <p:cNvGrpSpPr/>
            <p:nvPr/>
          </p:nvGrpSpPr>
          <p:grpSpPr>
            <a:xfrm rot="-5400000">
              <a:off x="8111717" y="3337324"/>
              <a:ext cx="2064563" cy="752637"/>
              <a:chOff x="4953913" y="785386"/>
              <a:chExt cx="1095782" cy="399467"/>
            </a:xfrm>
          </p:grpSpPr>
          <p:sp>
            <p:nvSpPr>
              <p:cNvPr id="2872" name="Google Shape;2872;p24"/>
              <p:cNvSpPr/>
              <p:nvPr/>
            </p:nvSpPr>
            <p:spPr>
              <a:xfrm>
                <a:off x="5011730" y="785386"/>
                <a:ext cx="1037965" cy="329804"/>
              </a:xfrm>
              <a:custGeom>
                <a:rect b="b" l="l" r="r" t="t"/>
                <a:pathLst>
                  <a:path extrusionOk="0" h="3257" w="10251">
                    <a:moveTo>
                      <a:pt x="5157" y="1"/>
                    </a:moveTo>
                    <a:lnTo>
                      <a:pt x="5157" y="1"/>
                    </a:lnTo>
                    <a:cubicBezTo>
                      <a:pt x="4488" y="10"/>
                      <a:pt x="3819" y="170"/>
                      <a:pt x="3176" y="358"/>
                    </a:cubicBezTo>
                    <a:cubicBezTo>
                      <a:pt x="3194" y="581"/>
                      <a:pt x="3194" y="821"/>
                      <a:pt x="3123" y="1036"/>
                    </a:cubicBezTo>
                    <a:cubicBezTo>
                      <a:pt x="3007" y="848"/>
                      <a:pt x="2882" y="652"/>
                      <a:pt x="2739" y="482"/>
                    </a:cubicBezTo>
                    <a:cubicBezTo>
                      <a:pt x="2115" y="714"/>
                      <a:pt x="1580" y="1143"/>
                      <a:pt x="1142" y="1642"/>
                    </a:cubicBezTo>
                    <a:cubicBezTo>
                      <a:pt x="705" y="2133"/>
                      <a:pt x="357" y="2695"/>
                      <a:pt x="1" y="3257"/>
                    </a:cubicBezTo>
                    <a:cubicBezTo>
                      <a:pt x="643" y="2838"/>
                      <a:pt x="1455" y="2686"/>
                      <a:pt x="2222" y="2677"/>
                    </a:cubicBezTo>
                    <a:cubicBezTo>
                      <a:pt x="2248" y="2677"/>
                      <a:pt x="2274" y="2677"/>
                      <a:pt x="2300" y="2677"/>
                    </a:cubicBezTo>
                    <a:cubicBezTo>
                      <a:pt x="3041" y="2677"/>
                      <a:pt x="3773" y="2797"/>
                      <a:pt x="4506" y="2909"/>
                    </a:cubicBezTo>
                    <a:cubicBezTo>
                      <a:pt x="5469" y="3059"/>
                      <a:pt x="6435" y="3179"/>
                      <a:pt x="7389" y="3179"/>
                    </a:cubicBezTo>
                    <a:cubicBezTo>
                      <a:pt x="8360" y="3179"/>
                      <a:pt x="9319" y="3055"/>
                      <a:pt x="10251" y="2713"/>
                    </a:cubicBezTo>
                    <a:cubicBezTo>
                      <a:pt x="9582" y="1963"/>
                      <a:pt x="8895" y="1205"/>
                      <a:pt x="8003" y="741"/>
                    </a:cubicBezTo>
                    <a:cubicBezTo>
                      <a:pt x="7350" y="411"/>
                      <a:pt x="6590" y="302"/>
                      <a:pt x="5850" y="302"/>
                    </a:cubicBezTo>
                    <a:cubicBezTo>
                      <a:pt x="5791" y="302"/>
                      <a:pt x="5733" y="303"/>
                      <a:pt x="5674" y="304"/>
                    </a:cubicBezTo>
                    <a:cubicBezTo>
                      <a:pt x="5567" y="527"/>
                      <a:pt x="5487" y="697"/>
                      <a:pt x="5380" y="920"/>
                    </a:cubicBezTo>
                    <a:cubicBezTo>
                      <a:pt x="5398" y="634"/>
                      <a:pt x="5407" y="349"/>
                      <a:pt x="5416" y="63"/>
                    </a:cubicBezTo>
                    <a:lnTo>
                      <a:pt x="5416" y="63"/>
                    </a:lnTo>
                    <a:cubicBezTo>
                      <a:pt x="5344" y="340"/>
                      <a:pt x="5237" y="616"/>
                      <a:pt x="5112" y="875"/>
                    </a:cubicBezTo>
                    <a:cubicBezTo>
                      <a:pt x="5130" y="589"/>
                      <a:pt x="5166" y="286"/>
                      <a:pt x="51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24"/>
              <p:cNvSpPr/>
              <p:nvPr/>
            </p:nvSpPr>
            <p:spPr>
              <a:xfrm>
                <a:off x="5103872" y="803511"/>
                <a:ext cx="897119" cy="277351"/>
              </a:xfrm>
              <a:custGeom>
                <a:rect b="b" l="l" r="r" t="t"/>
                <a:pathLst>
                  <a:path extrusionOk="0" h="2739" w="8860">
                    <a:moveTo>
                      <a:pt x="3854" y="0"/>
                    </a:moveTo>
                    <a:lnTo>
                      <a:pt x="3854" y="0"/>
                    </a:lnTo>
                    <a:cubicBezTo>
                      <a:pt x="3712" y="330"/>
                      <a:pt x="3498" y="634"/>
                      <a:pt x="3248" y="892"/>
                    </a:cubicBezTo>
                    <a:cubicBezTo>
                      <a:pt x="3328" y="634"/>
                      <a:pt x="3382" y="366"/>
                      <a:pt x="3408" y="98"/>
                    </a:cubicBezTo>
                    <a:lnTo>
                      <a:pt x="3408" y="98"/>
                    </a:lnTo>
                    <a:cubicBezTo>
                      <a:pt x="3257" y="402"/>
                      <a:pt x="3069" y="687"/>
                      <a:pt x="2864" y="955"/>
                    </a:cubicBezTo>
                    <a:cubicBezTo>
                      <a:pt x="2971" y="687"/>
                      <a:pt x="3025" y="393"/>
                      <a:pt x="3025" y="98"/>
                    </a:cubicBezTo>
                    <a:lnTo>
                      <a:pt x="3025" y="98"/>
                    </a:lnTo>
                    <a:cubicBezTo>
                      <a:pt x="2909" y="437"/>
                      <a:pt x="2739" y="767"/>
                      <a:pt x="2543" y="1062"/>
                    </a:cubicBezTo>
                    <a:cubicBezTo>
                      <a:pt x="2588" y="803"/>
                      <a:pt x="2597" y="535"/>
                      <a:pt x="2588" y="268"/>
                    </a:cubicBezTo>
                    <a:lnTo>
                      <a:pt x="2588" y="268"/>
                    </a:lnTo>
                    <a:cubicBezTo>
                      <a:pt x="2498" y="580"/>
                      <a:pt x="2382" y="883"/>
                      <a:pt x="2249" y="1178"/>
                    </a:cubicBezTo>
                    <a:cubicBezTo>
                      <a:pt x="2215" y="1228"/>
                      <a:pt x="2173" y="1294"/>
                      <a:pt x="2117" y="1294"/>
                    </a:cubicBezTo>
                    <a:cubicBezTo>
                      <a:pt x="2113" y="1294"/>
                      <a:pt x="2109" y="1294"/>
                      <a:pt x="2106" y="1294"/>
                    </a:cubicBezTo>
                    <a:lnTo>
                      <a:pt x="1963" y="821"/>
                    </a:lnTo>
                    <a:cubicBezTo>
                      <a:pt x="1945" y="981"/>
                      <a:pt x="1910" y="1133"/>
                      <a:pt x="1847" y="1285"/>
                    </a:cubicBezTo>
                    <a:cubicBezTo>
                      <a:pt x="1803" y="1053"/>
                      <a:pt x="1758" y="830"/>
                      <a:pt x="1704" y="598"/>
                    </a:cubicBezTo>
                    <a:cubicBezTo>
                      <a:pt x="1597" y="883"/>
                      <a:pt x="1490" y="1178"/>
                      <a:pt x="1383" y="1463"/>
                    </a:cubicBezTo>
                    <a:cubicBezTo>
                      <a:pt x="1383" y="1204"/>
                      <a:pt x="1392" y="955"/>
                      <a:pt x="1392" y="696"/>
                    </a:cubicBezTo>
                    <a:lnTo>
                      <a:pt x="1392" y="696"/>
                    </a:lnTo>
                    <a:cubicBezTo>
                      <a:pt x="1258" y="1035"/>
                      <a:pt x="1098" y="1356"/>
                      <a:pt x="919" y="1677"/>
                    </a:cubicBezTo>
                    <a:cubicBezTo>
                      <a:pt x="982" y="1427"/>
                      <a:pt x="1053" y="1178"/>
                      <a:pt x="1116" y="937"/>
                    </a:cubicBezTo>
                    <a:lnTo>
                      <a:pt x="1116" y="937"/>
                    </a:lnTo>
                    <a:cubicBezTo>
                      <a:pt x="875" y="1204"/>
                      <a:pt x="670" y="1508"/>
                      <a:pt x="527" y="1838"/>
                    </a:cubicBezTo>
                    <a:cubicBezTo>
                      <a:pt x="598" y="1588"/>
                      <a:pt x="670" y="1338"/>
                      <a:pt x="741" y="1088"/>
                    </a:cubicBezTo>
                    <a:lnTo>
                      <a:pt x="741" y="1088"/>
                    </a:lnTo>
                    <a:cubicBezTo>
                      <a:pt x="429" y="1454"/>
                      <a:pt x="170" y="1865"/>
                      <a:pt x="1" y="2311"/>
                    </a:cubicBezTo>
                    <a:cubicBezTo>
                      <a:pt x="134" y="2299"/>
                      <a:pt x="271" y="2294"/>
                      <a:pt x="409" y="2294"/>
                    </a:cubicBezTo>
                    <a:cubicBezTo>
                      <a:pt x="685" y="2294"/>
                      <a:pt x="967" y="2314"/>
                      <a:pt x="1241" y="2337"/>
                    </a:cubicBezTo>
                    <a:cubicBezTo>
                      <a:pt x="1035" y="2293"/>
                      <a:pt x="848" y="2221"/>
                      <a:pt x="670" y="2132"/>
                    </a:cubicBezTo>
                    <a:lnTo>
                      <a:pt x="670" y="2132"/>
                    </a:lnTo>
                    <a:cubicBezTo>
                      <a:pt x="1258" y="2168"/>
                      <a:pt x="1838" y="2239"/>
                      <a:pt x="2418" y="2364"/>
                    </a:cubicBezTo>
                    <a:cubicBezTo>
                      <a:pt x="2043" y="2088"/>
                      <a:pt x="1571" y="1989"/>
                      <a:pt x="1107" y="1891"/>
                    </a:cubicBezTo>
                    <a:cubicBezTo>
                      <a:pt x="1157" y="1888"/>
                      <a:pt x="1208" y="1886"/>
                      <a:pt x="1258" y="1886"/>
                    </a:cubicBezTo>
                    <a:cubicBezTo>
                      <a:pt x="2056" y="1886"/>
                      <a:pt x="2861" y="2326"/>
                      <a:pt x="3649" y="2427"/>
                    </a:cubicBezTo>
                    <a:cubicBezTo>
                      <a:pt x="3114" y="2239"/>
                      <a:pt x="2614" y="1945"/>
                      <a:pt x="2195" y="1552"/>
                    </a:cubicBezTo>
                    <a:lnTo>
                      <a:pt x="2195" y="1552"/>
                    </a:lnTo>
                    <a:cubicBezTo>
                      <a:pt x="2820" y="1811"/>
                      <a:pt x="3444" y="2061"/>
                      <a:pt x="4069" y="2311"/>
                    </a:cubicBezTo>
                    <a:cubicBezTo>
                      <a:pt x="3640" y="2034"/>
                      <a:pt x="3203" y="1749"/>
                      <a:pt x="2775" y="1463"/>
                    </a:cubicBezTo>
                    <a:lnTo>
                      <a:pt x="2775" y="1463"/>
                    </a:lnTo>
                    <a:cubicBezTo>
                      <a:pt x="3631" y="1615"/>
                      <a:pt x="4443" y="2034"/>
                      <a:pt x="5068" y="2641"/>
                    </a:cubicBezTo>
                    <a:cubicBezTo>
                      <a:pt x="4747" y="2177"/>
                      <a:pt x="4399" y="1731"/>
                      <a:pt x="3935" y="1401"/>
                    </a:cubicBezTo>
                    <a:lnTo>
                      <a:pt x="3935" y="1401"/>
                    </a:lnTo>
                    <a:cubicBezTo>
                      <a:pt x="4622" y="1677"/>
                      <a:pt x="5228" y="2141"/>
                      <a:pt x="5674" y="2739"/>
                    </a:cubicBezTo>
                    <a:cubicBezTo>
                      <a:pt x="5433" y="2248"/>
                      <a:pt x="5103" y="1802"/>
                      <a:pt x="4711" y="1427"/>
                    </a:cubicBezTo>
                    <a:lnTo>
                      <a:pt x="4711" y="1427"/>
                    </a:lnTo>
                    <a:cubicBezTo>
                      <a:pt x="5362" y="1695"/>
                      <a:pt x="5960" y="2070"/>
                      <a:pt x="6406" y="2614"/>
                    </a:cubicBezTo>
                    <a:cubicBezTo>
                      <a:pt x="6120" y="2141"/>
                      <a:pt x="5826" y="1659"/>
                      <a:pt x="5398" y="1311"/>
                    </a:cubicBezTo>
                    <a:lnTo>
                      <a:pt x="5398" y="1311"/>
                    </a:lnTo>
                    <a:cubicBezTo>
                      <a:pt x="5969" y="1659"/>
                      <a:pt x="6486" y="2070"/>
                      <a:pt x="6950" y="2552"/>
                    </a:cubicBezTo>
                    <a:cubicBezTo>
                      <a:pt x="6727" y="2177"/>
                      <a:pt x="6442" y="1838"/>
                      <a:pt x="6129" y="1543"/>
                    </a:cubicBezTo>
                    <a:lnTo>
                      <a:pt x="6129" y="1543"/>
                    </a:lnTo>
                    <a:cubicBezTo>
                      <a:pt x="6638" y="1838"/>
                      <a:pt x="7075" y="2248"/>
                      <a:pt x="7503" y="2650"/>
                    </a:cubicBezTo>
                    <a:cubicBezTo>
                      <a:pt x="7307" y="2302"/>
                      <a:pt x="7075" y="1981"/>
                      <a:pt x="6807" y="1686"/>
                    </a:cubicBezTo>
                    <a:lnTo>
                      <a:pt x="6807" y="1686"/>
                    </a:lnTo>
                    <a:cubicBezTo>
                      <a:pt x="7191" y="1954"/>
                      <a:pt x="7566" y="2221"/>
                      <a:pt x="7878" y="2569"/>
                    </a:cubicBezTo>
                    <a:cubicBezTo>
                      <a:pt x="7753" y="2275"/>
                      <a:pt x="7574" y="1998"/>
                      <a:pt x="7351" y="1766"/>
                    </a:cubicBezTo>
                    <a:lnTo>
                      <a:pt x="7351" y="1766"/>
                    </a:lnTo>
                    <a:cubicBezTo>
                      <a:pt x="7619" y="1847"/>
                      <a:pt x="7833" y="2043"/>
                      <a:pt x="8029" y="2230"/>
                    </a:cubicBezTo>
                    <a:cubicBezTo>
                      <a:pt x="8172" y="2364"/>
                      <a:pt x="8315" y="2498"/>
                      <a:pt x="8449" y="2623"/>
                    </a:cubicBezTo>
                    <a:cubicBezTo>
                      <a:pt x="8270" y="2427"/>
                      <a:pt x="8092" y="2230"/>
                      <a:pt x="7922" y="2034"/>
                    </a:cubicBezTo>
                    <a:lnTo>
                      <a:pt x="7922" y="2034"/>
                    </a:lnTo>
                    <a:cubicBezTo>
                      <a:pt x="8261" y="2105"/>
                      <a:pt x="8583" y="2266"/>
                      <a:pt x="8859" y="2489"/>
                    </a:cubicBezTo>
                    <a:cubicBezTo>
                      <a:pt x="8672" y="2293"/>
                      <a:pt x="8547" y="2070"/>
                      <a:pt x="8324" y="1918"/>
                    </a:cubicBezTo>
                    <a:lnTo>
                      <a:pt x="8324" y="1918"/>
                    </a:lnTo>
                    <a:lnTo>
                      <a:pt x="8609" y="2061"/>
                    </a:lnTo>
                    <a:cubicBezTo>
                      <a:pt x="8306" y="1740"/>
                      <a:pt x="7896" y="1535"/>
                      <a:pt x="7459" y="1481"/>
                    </a:cubicBezTo>
                    <a:cubicBezTo>
                      <a:pt x="7561" y="1459"/>
                      <a:pt x="7664" y="1448"/>
                      <a:pt x="7766" y="1448"/>
                    </a:cubicBezTo>
                    <a:cubicBezTo>
                      <a:pt x="7833" y="1448"/>
                      <a:pt x="7900" y="1453"/>
                      <a:pt x="7967" y="1463"/>
                    </a:cubicBezTo>
                    <a:cubicBezTo>
                      <a:pt x="7659" y="1275"/>
                      <a:pt x="7294" y="1176"/>
                      <a:pt x="6931" y="1176"/>
                    </a:cubicBezTo>
                    <a:cubicBezTo>
                      <a:pt x="6863" y="1176"/>
                      <a:pt x="6795" y="1180"/>
                      <a:pt x="6727" y="1187"/>
                    </a:cubicBezTo>
                    <a:cubicBezTo>
                      <a:pt x="6914" y="1115"/>
                      <a:pt x="7120" y="1071"/>
                      <a:pt x="7316" y="1053"/>
                    </a:cubicBezTo>
                    <a:cubicBezTo>
                      <a:pt x="7101" y="1006"/>
                      <a:pt x="6879" y="967"/>
                      <a:pt x="6661" y="967"/>
                    </a:cubicBezTo>
                    <a:cubicBezTo>
                      <a:pt x="6462" y="967"/>
                      <a:pt x="6267" y="999"/>
                      <a:pt x="6085" y="1088"/>
                    </a:cubicBezTo>
                    <a:cubicBezTo>
                      <a:pt x="6049" y="1106"/>
                      <a:pt x="6013" y="1115"/>
                      <a:pt x="5987" y="1133"/>
                    </a:cubicBezTo>
                    <a:cubicBezTo>
                      <a:pt x="6183" y="973"/>
                      <a:pt x="6415" y="839"/>
                      <a:pt x="6665" y="749"/>
                    </a:cubicBezTo>
                    <a:lnTo>
                      <a:pt x="6665" y="749"/>
                    </a:lnTo>
                    <a:cubicBezTo>
                      <a:pt x="6290" y="812"/>
                      <a:pt x="5879" y="883"/>
                      <a:pt x="5549" y="1071"/>
                    </a:cubicBezTo>
                    <a:cubicBezTo>
                      <a:pt x="5639" y="803"/>
                      <a:pt x="5951" y="660"/>
                      <a:pt x="6004" y="384"/>
                    </a:cubicBezTo>
                    <a:lnTo>
                      <a:pt x="6004" y="384"/>
                    </a:lnTo>
                    <a:cubicBezTo>
                      <a:pt x="5746" y="616"/>
                      <a:pt x="5469" y="848"/>
                      <a:pt x="5139" y="973"/>
                    </a:cubicBezTo>
                    <a:cubicBezTo>
                      <a:pt x="5264" y="749"/>
                      <a:pt x="5389" y="535"/>
                      <a:pt x="5505" y="312"/>
                    </a:cubicBezTo>
                    <a:lnTo>
                      <a:pt x="5505" y="312"/>
                    </a:lnTo>
                    <a:cubicBezTo>
                      <a:pt x="5291" y="535"/>
                      <a:pt x="5077" y="749"/>
                      <a:pt x="4871" y="973"/>
                    </a:cubicBezTo>
                    <a:cubicBezTo>
                      <a:pt x="4978" y="758"/>
                      <a:pt x="5077" y="544"/>
                      <a:pt x="5166" y="321"/>
                    </a:cubicBezTo>
                    <a:lnTo>
                      <a:pt x="5166" y="321"/>
                    </a:lnTo>
                    <a:cubicBezTo>
                      <a:pt x="4952" y="571"/>
                      <a:pt x="4738" y="812"/>
                      <a:pt x="4515" y="1053"/>
                    </a:cubicBezTo>
                    <a:cubicBezTo>
                      <a:pt x="4639" y="865"/>
                      <a:pt x="4720" y="651"/>
                      <a:pt x="4773" y="428"/>
                    </a:cubicBezTo>
                    <a:lnTo>
                      <a:pt x="4773" y="428"/>
                    </a:lnTo>
                    <a:cubicBezTo>
                      <a:pt x="4622" y="651"/>
                      <a:pt x="4461" y="874"/>
                      <a:pt x="4238" y="1026"/>
                    </a:cubicBezTo>
                    <a:cubicBezTo>
                      <a:pt x="4265" y="883"/>
                      <a:pt x="4292" y="741"/>
                      <a:pt x="4309" y="598"/>
                    </a:cubicBezTo>
                    <a:lnTo>
                      <a:pt x="4309" y="598"/>
                    </a:lnTo>
                    <a:cubicBezTo>
                      <a:pt x="4220" y="767"/>
                      <a:pt x="4095" y="928"/>
                      <a:pt x="3953" y="1062"/>
                    </a:cubicBezTo>
                    <a:cubicBezTo>
                      <a:pt x="3979" y="812"/>
                      <a:pt x="3970" y="553"/>
                      <a:pt x="3944" y="303"/>
                    </a:cubicBezTo>
                    <a:cubicBezTo>
                      <a:pt x="3881" y="509"/>
                      <a:pt x="3792" y="714"/>
                      <a:pt x="3667" y="901"/>
                    </a:cubicBezTo>
                    <a:cubicBezTo>
                      <a:pt x="3774" y="616"/>
                      <a:pt x="3837" y="312"/>
                      <a:pt x="385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24"/>
              <p:cNvSpPr/>
              <p:nvPr/>
            </p:nvSpPr>
            <p:spPr>
              <a:xfrm>
                <a:off x="5011730" y="900110"/>
                <a:ext cx="1032598" cy="215076"/>
              </a:xfrm>
              <a:custGeom>
                <a:rect b="b" l="l" r="r" t="t"/>
                <a:pathLst>
                  <a:path extrusionOk="0" h="2124" w="10198">
                    <a:moveTo>
                      <a:pt x="5008" y="0"/>
                    </a:moveTo>
                    <a:cubicBezTo>
                      <a:pt x="4992" y="0"/>
                      <a:pt x="4976" y="1"/>
                      <a:pt x="4961" y="1"/>
                    </a:cubicBezTo>
                    <a:cubicBezTo>
                      <a:pt x="4497" y="10"/>
                      <a:pt x="4024" y="81"/>
                      <a:pt x="3569" y="170"/>
                    </a:cubicBezTo>
                    <a:cubicBezTo>
                      <a:pt x="2837" y="313"/>
                      <a:pt x="2106" y="527"/>
                      <a:pt x="1446" y="884"/>
                    </a:cubicBezTo>
                    <a:cubicBezTo>
                      <a:pt x="955" y="1143"/>
                      <a:pt x="500" y="1490"/>
                      <a:pt x="134" y="1910"/>
                    </a:cubicBezTo>
                    <a:cubicBezTo>
                      <a:pt x="90" y="1981"/>
                      <a:pt x="45" y="2052"/>
                      <a:pt x="1" y="2124"/>
                    </a:cubicBezTo>
                    <a:cubicBezTo>
                      <a:pt x="643" y="1705"/>
                      <a:pt x="1455" y="1553"/>
                      <a:pt x="2222" y="1544"/>
                    </a:cubicBezTo>
                    <a:cubicBezTo>
                      <a:pt x="2269" y="1543"/>
                      <a:pt x="2315" y="1542"/>
                      <a:pt x="2362" y="1542"/>
                    </a:cubicBezTo>
                    <a:cubicBezTo>
                      <a:pt x="3081" y="1542"/>
                      <a:pt x="3794" y="1667"/>
                      <a:pt x="4506" y="1776"/>
                    </a:cubicBezTo>
                    <a:cubicBezTo>
                      <a:pt x="5469" y="1928"/>
                      <a:pt x="6435" y="2048"/>
                      <a:pt x="7388" y="2048"/>
                    </a:cubicBezTo>
                    <a:cubicBezTo>
                      <a:pt x="8342" y="2048"/>
                      <a:pt x="9283" y="1928"/>
                      <a:pt x="10197" y="1598"/>
                    </a:cubicBezTo>
                    <a:cubicBezTo>
                      <a:pt x="9885" y="1374"/>
                      <a:pt x="9564" y="1143"/>
                      <a:pt x="9216" y="973"/>
                    </a:cubicBezTo>
                    <a:cubicBezTo>
                      <a:pt x="8877" y="812"/>
                      <a:pt x="8511" y="705"/>
                      <a:pt x="8154" y="598"/>
                    </a:cubicBezTo>
                    <a:cubicBezTo>
                      <a:pt x="7126" y="299"/>
                      <a:pt x="6080" y="0"/>
                      <a:pt x="500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24"/>
              <p:cNvSpPr/>
              <p:nvPr/>
            </p:nvSpPr>
            <p:spPr>
              <a:xfrm>
                <a:off x="4953913" y="886440"/>
                <a:ext cx="1062367" cy="298413"/>
              </a:xfrm>
              <a:custGeom>
                <a:rect b="b" l="l" r="r" t="t"/>
                <a:pathLst>
                  <a:path extrusionOk="0" h="2947" w="10492">
                    <a:moveTo>
                      <a:pt x="10466" y="1589"/>
                    </a:moveTo>
                    <a:cubicBezTo>
                      <a:pt x="10475" y="1595"/>
                      <a:pt x="10483" y="1601"/>
                      <a:pt x="10492" y="1608"/>
                    </a:cubicBezTo>
                    <a:cubicBezTo>
                      <a:pt x="10484" y="1602"/>
                      <a:pt x="10475" y="1596"/>
                      <a:pt x="10466" y="1589"/>
                    </a:cubicBezTo>
                    <a:close/>
                    <a:moveTo>
                      <a:pt x="5444" y="0"/>
                    </a:moveTo>
                    <a:cubicBezTo>
                      <a:pt x="3443" y="0"/>
                      <a:pt x="1447" y="933"/>
                      <a:pt x="206" y="2500"/>
                    </a:cubicBezTo>
                    <a:cubicBezTo>
                      <a:pt x="99" y="2634"/>
                      <a:pt x="1" y="2794"/>
                      <a:pt x="45" y="2946"/>
                    </a:cubicBezTo>
                    <a:cubicBezTo>
                      <a:pt x="47" y="2946"/>
                      <a:pt x="50" y="2946"/>
                      <a:pt x="52" y="2946"/>
                    </a:cubicBezTo>
                    <a:cubicBezTo>
                      <a:pt x="117" y="2946"/>
                      <a:pt x="243" y="2828"/>
                      <a:pt x="277" y="2776"/>
                    </a:cubicBezTo>
                    <a:cubicBezTo>
                      <a:pt x="1134" y="1411"/>
                      <a:pt x="2668" y="573"/>
                      <a:pt x="4256" y="305"/>
                    </a:cubicBezTo>
                    <a:cubicBezTo>
                      <a:pt x="4822" y="213"/>
                      <a:pt x="5286" y="166"/>
                      <a:pt x="5720" y="166"/>
                    </a:cubicBezTo>
                    <a:cubicBezTo>
                      <a:pt x="6503" y="166"/>
                      <a:pt x="7184" y="319"/>
                      <a:pt x="8172" y="635"/>
                    </a:cubicBezTo>
                    <a:cubicBezTo>
                      <a:pt x="8704" y="801"/>
                      <a:pt x="10079" y="1324"/>
                      <a:pt x="10466" y="1589"/>
                    </a:cubicBezTo>
                    <a:lnTo>
                      <a:pt x="10466" y="1589"/>
                    </a:lnTo>
                    <a:cubicBezTo>
                      <a:pt x="9562" y="949"/>
                      <a:pt x="8537" y="570"/>
                      <a:pt x="7459" y="305"/>
                    </a:cubicBezTo>
                    <a:cubicBezTo>
                      <a:pt x="7093" y="207"/>
                      <a:pt x="6718" y="118"/>
                      <a:pt x="6344" y="64"/>
                    </a:cubicBezTo>
                    <a:cubicBezTo>
                      <a:pt x="6045" y="21"/>
                      <a:pt x="5745" y="0"/>
                      <a:pt x="54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876" name="Google Shape;2876;p24"/>
          <p:cNvGrpSpPr/>
          <p:nvPr/>
        </p:nvGrpSpPr>
        <p:grpSpPr>
          <a:xfrm flipH="1">
            <a:off x="7284049" y="2181565"/>
            <a:ext cx="2938747" cy="5118707"/>
            <a:chOff x="-1072461" y="2126055"/>
            <a:chExt cx="2988050" cy="5118707"/>
          </a:xfrm>
        </p:grpSpPr>
        <p:grpSp>
          <p:nvGrpSpPr>
            <p:cNvPr id="2877" name="Google Shape;2877;p24"/>
            <p:cNvGrpSpPr/>
            <p:nvPr/>
          </p:nvGrpSpPr>
          <p:grpSpPr>
            <a:xfrm rot="-373500">
              <a:off x="-956004" y="2206215"/>
              <a:ext cx="1600037" cy="2235012"/>
              <a:chOff x="3996441" y="87120"/>
              <a:chExt cx="849227" cy="1186243"/>
            </a:xfrm>
          </p:grpSpPr>
          <p:sp>
            <p:nvSpPr>
              <p:cNvPr id="2878" name="Google Shape;2878;p24"/>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24"/>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24"/>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24"/>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24"/>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24"/>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p24"/>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24"/>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24"/>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24"/>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8" name="Google Shape;2888;p24"/>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9" name="Google Shape;2889;p24"/>
            <p:cNvGrpSpPr/>
            <p:nvPr/>
          </p:nvGrpSpPr>
          <p:grpSpPr>
            <a:xfrm rot="-3689794">
              <a:off x="-740433" y="4870354"/>
              <a:ext cx="2605749" cy="1664564"/>
              <a:chOff x="5669385" y="-152150"/>
              <a:chExt cx="1383042" cy="883494"/>
            </a:xfrm>
          </p:grpSpPr>
          <p:sp>
            <p:nvSpPr>
              <p:cNvPr id="2890" name="Google Shape;2890;p24"/>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24"/>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24"/>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24"/>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24"/>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24"/>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24"/>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97" name="Google Shape;2897;p24"/>
            <p:cNvGrpSpPr/>
            <p:nvPr/>
          </p:nvGrpSpPr>
          <p:grpSpPr>
            <a:xfrm rot="10592362">
              <a:off x="-614421" y="3671006"/>
              <a:ext cx="1228830" cy="1463922"/>
              <a:chOff x="5806687" y="1410545"/>
              <a:chExt cx="477012" cy="568271"/>
            </a:xfrm>
          </p:grpSpPr>
          <p:sp>
            <p:nvSpPr>
              <p:cNvPr id="2898" name="Google Shape;2898;p24"/>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24"/>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24"/>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24"/>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02" name="Google Shape;2902;p24"/>
          <p:cNvGrpSpPr/>
          <p:nvPr/>
        </p:nvGrpSpPr>
        <p:grpSpPr>
          <a:xfrm>
            <a:off x="5881542" y="-1038714"/>
            <a:ext cx="4946034" cy="3735841"/>
            <a:chOff x="5881542" y="-1038714"/>
            <a:chExt cx="4946034" cy="3735841"/>
          </a:xfrm>
        </p:grpSpPr>
        <p:grpSp>
          <p:nvGrpSpPr>
            <p:cNvPr id="2903" name="Google Shape;2903;p24"/>
            <p:cNvGrpSpPr/>
            <p:nvPr/>
          </p:nvGrpSpPr>
          <p:grpSpPr>
            <a:xfrm flipH="1" rot="-5400000">
              <a:off x="6208992" y="-1366164"/>
              <a:ext cx="1600029" cy="2254930"/>
              <a:chOff x="3996441" y="87120"/>
              <a:chExt cx="849227" cy="1186243"/>
            </a:xfrm>
          </p:grpSpPr>
          <p:sp>
            <p:nvSpPr>
              <p:cNvPr id="2904" name="Google Shape;2904;p24"/>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5" name="Google Shape;2905;p24"/>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6" name="Google Shape;2906;p24"/>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p24"/>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24"/>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9" name="Google Shape;2909;p24"/>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0" name="Google Shape;2910;p24"/>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24"/>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2" name="Google Shape;2912;p24"/>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3" name="Google Shape;2913;p24"/>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24"/>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15" name="Google Shape;2915;p24"/>
            <p:cNvGrpSpPr/>
            <p:nvPr/>
          </p:nvGrpSpPr>
          <p:grpSpPr>
            <a:xfrm flipH="1" rot="588935">
              <a:off x="5929099" y="-416549"/>
              <a:ext cx="3012460" cy="802439"/>
              <a:chOff x="915235" y="704077"/>
              <a:chExt cx="1319859" cy="354511"/>
            </a:xfrm>
          </p:grpSpPr>
          <p:sp>
            <p:nvSpPr>
              <p:cNvPr id="2916" name="Google Shape;2916;p24"/>
              <p:cNvSpPr/>
              <p:nvPr/>
            </p:nvSpPr>
            <p:spPr>
              <a:xfrm>
                <a:off x="915235" y="704077"/>
                <a:ext cx="1319859" cy="354511"/>
              </a:xfrm>
              <a:custGeom>
                <a:rect b="b" l="l" r="r" t="t"/>
                <a:pathLst>
                  <a:path extrusionOk="0" h="3501" w="13035">
                    <a:moveTo>
                      <a:pt x="1" y="1"/>
                    </a:moveTo>
                    <a:lnTo>
                      <a:pt x="1" y="1"/>
                    </a:lnTo>
                    <a:cubicBezTo>
                      <a:pt x="946" y="1428"/>
                      <a:pt x="2365" y="2534"/>
                      <a:pt x="3988" y="3087"/>
                    </a:cubicBezTo>
                    <a:cubicBezTo>
                      <a:pt x="4794" y="3362"/>
                      <a:pt x="5645" y="3500"/>
                      <a:pt x="6495" y="3500"/>
                    </a:cubicBezTo>
                    <a:cubicBezTo>
                      <a:pt x="7385" y="3500"/>
                      <a:pt x="8274" y="3349"/>
                      <a:pt x="9109" y="3043"/>
                    </a:cubicBezTo>
                    <a:cubicBezTo>
                      <a:pt x="10635" y="2490"/>
                      <a:pt x="11919" y="1473"/>
                      <a:pt x="13034" y="286"/>
                    </a:cubicBezTo>
                    <a:lnTo>
                      <a:pt x="12651" y="277"/>
                    </a:lnTo>
                    <a:cubicBezTo>
                      <a:pt x="11625" y="1303"/>
                      <a:pt x="10456" y="2178"/>
                      <a:pt x="9100" y="2677"/>
                    </a:cubicBezTo>
                    <a:cubicBezTo>
                      <a:pt x="8270" y="2983"/>
                      <a:pt x="7388" y="3135"/>
                      <a:pt x="6506" y="3135"/>
                    </a:cubicBezTo>
                    <a:cubicBezTo>
                      <a:pt x="5664" y="3135"/>
                      <a:pt x="4821" y="2996"/>
                      <a:pt x="4024" y="2722"/>
                    </a:cubicBezTo>
                    <a:cubicBezTo>
                      <a:pt x="2552" y="2213"/>
                      <a:pt x="1250" y="1250"/>
                      <a:pt x="322" y="10"/>
                    </a:cubicBezTo>
                    <a:lnTo>
                      <a:pt x="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24"/>
              <p:cNvSpPr/>
              <p:nvPr/>
            </p:nvSpPr>
            <p:spPr>
              <a:xfrm>
                <a:off x="915235" y="704077"/>
                <a:ext cx="1319859" cy="354511"/>
              </a:xfrm>
              <a:custGeom>
                <a:rect b="b" l="l" r="r" t="t"/>
                <a:pathLst>
                  <a:path extrusionOk="0" h="3501" w="13035">
                    <a:moveTo>
                      <a:pt x="1" y="1"/>
                    </a:moveTo>
                    <a:lnTo>
                      <a:pt x="1" y="1"/>
                    </a:lnTo>
                    <a:cubicBezTo>
                      <a:pt x="946" y="1428"/>
                      <a:pt x="2365" y="2534"/>
                      <a:pt x="3988" y="3087"/>
                    </a:cubicBezTo>
                    <a:cubicBezTo>
                      <a:pt x="4794" y="3362"/>
                      <a:pt x="5645" y="3500"/>
                      <a:pt x="6495" y="3500"/>
                    </a:cubicBezTo>
                    <a:cubicBezTo>
                      <a:pt x="7385" y="3500"/>
                      <a:pt x="8274" y="3349"/>
                      <a:pt x="9109" y="3043"/>
                    </a:cubicBezTo>
                    <a:cubicBezTo>
                      <a:pt x="10635" y="2490"/>
                      <a:pt x="11919" y="1473"/>
                      <a:pt x="13034" y="286"/>
                    </a:cubicBezTo>
                    <a:lnTo>
                      <a:pt x="12713" y="277"/>
                    </a:lnTo>
                    <a:cubicBezTo>
                      <a:pt x="12490" y="554"/>
                      <a:pt x="12249" y="804"/>
                      <a:pt x="11991" y="1045"/>
                    </a:cubicBezTo>
                    <a:cubicBezTo>
                      <a:pt x="11652" y="1357"/>
                      <a:pt x="11286" y="1624"/>
                      <a:pt x="10920" y="1901"/>
                    </a:cubicBezTo>
                    <a:cubicBezTo>
                      <a:pt x="10581" y="2151"/>
                      <a:pt x="10224" y="2409"/>
                      <a:pt x="9841" y="2570"/>
                    </a:cubicBezTo>
                    <a:cubicBezTo>
                      <a:pt x="8767" y="3034"/>
                      <a:pt x="7591" y="3384"/>
                      <a:pt x="6432" y="3384"/>
                    </a:cubicBezTo>
                    <a:cubicBezTo>
                      <a:pt x="6030" y="3384"/>
                      <a:pt x="5630" y="3342"/>
                      <a:pt x="5237" y="3248"/>
                    </a:cubicBezTo>
                    <a:cubicBezTo>
                      <a:pt x="3890" y="2927"/>
                      <a:pt x="2543" y="2427"/>
                      <a:pt x="1508" y="1508"/>
                    </a:cubicBezTo>
                    <a:cubicBezTo>
                      <a:pt x="1267" y="1294"/>
                      <a:pt x="1053" y="1062"/>
                      <a:pt x="839" y="830"/>
                    </a:cubicBezTo>
                    <a:cubicBezTo>
                      <a:pt x="598" y="572"/>
                      <a:pt x="366" y="304"/>
                      <a:pt x="197" y="10"/>
                    </a:cubicBezTo>
                    <a:lnTo>
                      <a:pt x="1" y="1"/>
                    </a:ln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18" name="Google Shape;2918;p24"/>
            <p:cNvGrpSpPr/>
            <p:nvPr/>
          </p:nvGrpSpPr>
          <p:grpSpPr>
            <a:xfrm flipH="1" rot="-9342536">
              <a:off x="8819860" y="229358"/>
              <a:ext cx="1611866" cy="2238409"/>
              <a:chOff x="3996441" y="87120"/>
              <a:chExt cx="849227" cy="1186243"/>
            </a:xfrm>
          </p:grpSpPr>
          <p:sp>
            <p:nvSpPr>
              <p:cNvPr id="2919" name="Google Shape;2919;p24"/>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0" name="Google Shape;2920;p24"/>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24"/>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2" name="Google Shape;2922;p24"/>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3" name="Google Shape;2923;p24"/>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24"/>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5" name="Google Shape;2925;p24"/>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6" name="Google Shape;2926;p24"/>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24"/>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24"/>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24"/>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30" name="Google Shape;2930;p24"/>
            <p:cNvGrpSpPr/>
            <p:nvPr/>
          </p:nvGrpSpPr>
          <p:grpSpPr>
            <a:xfrm flipH="1" rot="5721511">
              <a:off x="8609130" y="-439579"/>
              <a:ext cx="1228955" cy="1476861"/>
              <a:chOff x="5806687" y="1410545"/>
              <a:chExt cx="477012" cy="568271"/>
            </a:xfrm>
          </p:grpSpPr>
          <p:sp>
            <p:nvSpPr>
              <p:cNvPr id="2931" name="Google Shape;2931;p24"/>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24"/>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3" name="Google Shape;2933;p24"/>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p24"/>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935" name="Google Shape;2935;p24"/>
          <p:cNvSpPr/>
          <p:nvPr/>
        </p:nvSpPr>
        <p:spPr>
          <a:xfrm>
            <a:off x="2250281" y="4604094"/>
            <a:ext cx="813820" cy="381072"/>
          </a:xfrm>
          <a:custGeom>
            <a:rect b="b" l="l" r="r" t="t"/>
            <a:pathLst>
              <a:path extrusionOk="0" h="2256" w="4818">
                <a:moveTo>
                  <a:pt x="1601" y="0"/>
                </a:moveTo>
                <a:cubicBezTo>
                  <a:pt x="1436" y="0"/>
                  <a:pt x="1268" y="46"/>
                  <a:pt x="1133" y="140"/>
                </a:cubicBezTo>
                <a:cubicBezTo>
                  <a:pt x="768" y="417"/>
                  <a:pt x="527" y="1246"/>
                  <a:pt x="821" y="1612"/>
                </a:cubicBezTo>
                <a:cubicBezTo>
                  <a:pt x="661" y="1621"/>
                  <a:pt x="491" y="1639"/>
                  <a:pt x="339" y="1683"/>
                </a:cubicBezTo>
                <a:cubicBezTo>
                  <a:pt x="232" y="1719"/>
                  <a:pt x="125" y="1764"/>
                  <a:pt x="63" y="1853"/>
                </a:cubicBezTo>
                <a:cubicBezTo>
                  <a:pt x="0" y="1933"/>
                  <a:pt x="0" y="2076"/>
                  <a:pt x="90" y="2138"/>
                </a:cubicBezTo>
                <a:cubicBezTo>
                  <a:pt x="134" y="2165"/>
                  <a:pt x="188" y="2174"/>
                  <a:pt x="241" y="2174"/>
                </a:cubicBezTo>
                <a:cubicBezTo>
                  <a:pt x="850" y="2229"/>
                  <a:pt x="1461" y="2256"/>
                  <a:pt x="2071" y="2256"/>
                </a:cubicBezTo>
                <a:cubicBezTo>
                  <a:pt x="2855" y="2256"/>
                  <a:pt x="3639" y="2211"/>
                  <a:pt x="4416" y="2120"/>
                </a:cubicBezTo>
                <a:cubicBezTo>
                  <a:pt x="4532" y="2112"/>
                  <a:pt x="4648" y="2094"/>
                  <a:pt x="4729" y="2013"/>
                </a:cubicBezTo>
                <a:cubicBezTo>
                  <a:pt x="4818" y="1915"/>
                  <a:pt x="4818" y="1755"/>
                  <a:pt x="4746" y="1639"/>
                </a:cubicBezTo>
                <a:cubicBezTo>
                  <a:pt x="4675" y="1532"/>
                  <a:pt x="4550" y="1460"/>
                  <a:pt x="4425" y="1407"/>
                </a:cubicBezTo>
                <a:cubicBezTo>
                  <a:pt x="4276" y="1350"/>
                  <a:pt x="4115" y="1321"/>
                  <a:pt x="3952" y="1321"/>
                </a:cubicBezTo>
                <a:cubicBezTo>
                  <a:pt x="3782" y="1321"/>
                  <a:pt x="3612" y="1352"/>
                  <a:pt x="3453" y="1416"/>
                </a:cubicBezTo>
                <a:cubicBezTo>
                  <a:pt x="3360" y="951"/>
                  <a:pt x="2916" y="674"/>
                  <a:pt x="2468" y="674"/>
                </a:cubicBezTo>
                <a:cubicBezTo>
                  <a:pt x="2401" y="674"/>
                  <a:pt x="2333" y="680"/>
                  <a:pt x="2266" y="693"/>
                </a:cubicBezTo>
                <a:cubicBezTo>
                  <a:pt x="2354" y="244"/>
                  <a:pt x="1984" y="0"/>
                  <a:pt x="1601"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24"/>
          <p:cNvSpPr/>
          <p:nvPr/>
        </p:nvSpPr>
        <p:spPr>
          <a:xfrm flipH="1">
            <a:off x="5742849" y="4608650"/>
            <a:ext cx="840445" cy="371951"/>
          </a:xfrm>
          <a:custGeom>
            <a:rect b="b" l="l" r="r" t="t"/>
            <a:pathLst>
              <a:path extrusionOk="0" h="2202" w="5282">
                <a:moveTo>
                  <a:pt x="1874" y="1"/>
                </a:moveTo>
                <a:cubicBezTo>
                  <a:pt x="1844" y="1"/>
                  <a:pt x="1814" y="2"/>
                  <a:pt x="1785" y="6"/>
                </a:cubicBezTo>
                <a:cubicBezTo>
                  <a:pt x="1249" y="77"/>
                  <a:pt x="1231" y="461"/>
                  <a:pt x="919" y="773"/>
                </a:cubicBezTo>
                <a:cubicBezTo>
                  <a:pt x="705" y="987"/>
                  <a:pt x="366" y="1014"/>
                  <a:pt x="170" y="1246"/>
                </a:cubicBezTo>
                <a:cubicBezTo>
                  <a:pt x="18" y="1442"/>
                  <a:pt x="0" y="1745"/>
                  <a:pt x="152" y="1942"/>
                </a:cubicBezTo>
                <a:cubicBezTo>
                  <a:pt x="330" y="2165"/>
                  <a:pt x="652" y="2191"/>
                  <a:pt x="937" y="2200"/>
                </a:cubicBezTo>
                <a:cubicBezTo>
                  <a:pt x="993" y="2201"/>
                  <a:pt x="1049" y="2202"/>
                  <a:pt x="1105" y="2202"/>
                </a:cubicBezTo>
                <a:cubicBezTo>
                  <a:pt x="2369" y="2202"/>
                  <a:pt x="3624" y="2012"/>
                  <a:pt x="4871" y="1790"/>
                </a:cubicBezTo>
                <a:cubicBezTo>
                  <a:pt x="5014" y="1763"/>
                  <a:pt x="5183" y="1719"/>
                  <a:pt x="5246" y="1576"/>
                </a:cubicBezTo>
                <a:cubicBezTo>
                  <a:pt x="5282" y="1469"/>
                  <a:pt x="5237" y="1353"/>
                  <a:pt x="5175" y="1264"/>
                </a:cubicBezTo>
                <a:cubicBezTo>
                  <a:pt x="5014" y="1059"/>
                  <a:pt x="4737" y="969"/>
                  <a:pt x="4479" y="969"/>
                </a:cubicBezTo>
                <a:cubicBezTo>
                  <a:pt x="4220" y="978"/>
                  <a:pt x="3970" y="1059"/>
                  <a:pt x="3720" y="1139"/>
                </a:cubicBezTo>
                <a:cubicBezTo>
                  <a:pt x="3738" y="898"/>
                  <a:pt x="3587" y="657"/>
                  <a:pt x="3355" y="577"/>
                </a:cubicBezTo>
                <a:cubicBezTo>
                  <a:pt x="3297" y="556"/>
                  <a:pt x="3235" y="546"/>
                  <a:pt x="3174" y="546"/>
                </a:cubicBezTo>
                <a:cubicBezTo>
                  <a:pt x="2997" y="546"/>
                  <a:pt x="2818" y="628"/>
                  <a:pt x="2712" y="773"/>
                </a:cubicBezTo>
                <a:cubicBezTo>
                  <a:pt x="2721" y="348"/>
                  <a:pt x="2301" y="1"/>
                  <a:pt x="1874"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37" name="Google Shape;2937;p24"/>
          <p:cNvGrpSpPr/>
          <p:nvPr/>
        </p:nvGrpSpPr>
        <p:grpSpPr>
          <a:xfrm>
            <a:off x="4151763" y="-331817"/>
            <a:ext cx="840467" cy="822335"/>
            <a:chOff x="4118763" y="209958"/>
            <a:chExt cx="840467" cy="822335"/>
          </a:xfrm>
        </p:grpSpPr>
        <p:sp>
          <p:nvSpPr>
            <p:cNvPr id="2938" name="Google Shape;2938;p24"/>
            <p:cNvSpPr/>
            <p:nvPr/>
          </p:nvSpPr>
          <p:spPr>
            <a:xfrm>
              <a:off x="4118763" y="209958"/>
              <a:ext cx="840467" cy="822335"/>
            </a:xfrm>
            <a:custGeom>
              <a:rect b="b" l="l" r="r" t="t"/>
              <a:pathLst>
                <a:path extrusionOk="0" h="3117" w="3186">
                  <a:moveTo>
                    <a:pt x="1586" y="0"/>
                  </a:moveTo>
                  <a:cubicBezTo>
                    <a:pt x="758" y="0"/>
                    <a:pt x="71" y="657"/>
                    <a:pt x="36" y="1491"/>
                  </a:cubicBezTo>
                  <a:cubicBezTo>
                    <a:pt x="1" y="2357"/>
                    <a:pt x="670" y="3079"/>
                    <a:pt x="1526" y="3115"/>
                  </a:cubicBezTo>
                  <a:cubicBezTo>
                    <a:pt x="1548" y="3116"/>
                    <a:pt x="1570" y="3116"/>
                    <a:pt x="1592" y="3116"/>
                  </a:cubicBezTo>
                  <a:cubicBezTo>
                    <a:pt x="2428" y="3116"/>
                    <a:pt x="3115" y="2459"/>
                    <a:pt x="3150" y="1616"/>
                  </a:cubicBezTo>
                  <a:cubicBezTo>
                    <a:pt x="3186" y="760"/>
                    <a:pt x="2516" y="37"/>
                    <a:pt x="1651" y="1"/>
                  </a:cubicBezTo>
                  <a:cubicBezTo>
                    <a:pt x="1629" y="1"/>
                    <a:pt x="1607" y="0"/>
                    <a:pt x="1586" y="0"/>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9" name="Google Shape;2939;p24"/>
            <p:cNvSpPr/>
            <p:nvPr/>
          </p:nvSpPr>
          <p:spPr>
            <a:xfrm>
              <a:off x="4238790" y="327617"/>
              <a:ext cx="600409" cy="586741"/>
            </a:xfrm>
            <a:custGeom>
              <a:rect b="b" l="l" r="r" t="t"/>
              <a:pathLst>
                <a:path extrusionOk="0" h="2224" w="2276">
                  <a:moveTo>
                    <a:pt x="1130" y="0"/>
                  </a:moveTo>
                  <a:cubicBezTo>
                    <a:pt x="545" y="0"/>
                    <a:pt x="54" y="473"/>
                    <a:pt x="27" y="1063"/>
                  </a:cubicBezTo>
                  <a:cubicBezTo>
                    <a:pt x="1" y="1679"/>
                    <a:pt x="482" y="2196"/>
                    <a:pt x="1089" y="2223"/>
                  </a:cubicBezTo>
                  <a:cubicBezTo>
                    <a:pt x="1100" y="2223"/>
                    <a:pt x="1112" y="2223"/>
                    <a:pt x="1123" y="2223"/>
                  </a:cubicBezTo>
                  <a:cubicBezTo>
                    <a:pt x="1723" y="2223"/>
                    <a:pt x="2223" y="1757"/>
                    <a:pt x="2249" y="1152"/>
                  </a:cubicBezTo>
                  <a:cubicBezTo>
                    <a:pt x="2276" y="546"/>
                    <a:pt x="1794" y="28"/>
                    <a:pt x="1178" y="2"/>
                  </a:cubicBezTo>
                  <a:cubicBezTo>
                    <a:pt x="1162" y="1"/>
                    <a:pt x="1146" y="0"/>
                    <a:pt x="1130"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0" name="Google Shape;2940;p24"/>
            <p:cNvSpPr/>
            <p:nvPr/>
          </p:nvSpPr>
          <p:spPr>
            <a:xfrm>
              <a:off x="4394166" y="478516"/>
              <a:ext cx="289652" cy="285192"/>
            </a:xfrm>
            <a:custGeom>
              <a:rect b="b" l="l" r="r" t="t"/>
              <a:pathLst>
                <a:path extrusionOk="0" h="1081" w="1098">
                  <a:moveTo>
                    <a:pt x="554" y="0"/>
                  </a:moveTo>
                  <a:cubicBezTo>
                    <a:pt x="267" y="0"/>
                    <a:pt x="18" y="220"/>
                    <a:pt x="9" y="518"/>
                  </a:cubicBezTo>
                  <a:cubicBezTo>
                    <a:pt x="1" y="812"/>
                    <a:pt x="232" y="1062"/>
                    <a:pt x="527" y="1080"/>
                  </a:cubicBezTo>
                  <a:cubicBezTo>
                    <a:pt x="532" y="1080"/>
                    <a:pt x="538" y="1080"/>
                    <a:pt x="543" y="1080"/>
                  </a:cubicBezTo>
                  <a:cubicBezTo>
                    <a:pt x="830" y="1080"/>
                    <a:pt x="1071" y="851"/>
                    <a:pt x="1089" y="562"/>
                  </a:cubicBezTo>
                  <a:cubicBezTo>
                    <a:pt x="1098" y="259"/>
                    <a:pt x="866" y="9"/>
                    <a:pt x="571" y="0"/>
                  </a:cubicBezTo>
                  <a:cubicBezTo>
                    <a:pt x="566" y="0"/>
                    <a:pt x="560" y="0"/>
                    <a:pt x="554" y="0"/>
                  </a:cubicBezTo>
                  <a:close/>
                </a:path>
              </a:pathLst>
            </a:custGeom>
            <a:solidFill>
              <a:srgbClr val="FFFFFF">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41" name="Google Shape;2941;p24"/>
          <p:cNvGrpSpPr/>
          <p:nvPr/>
        </p:nvGrpSpPr>
        <p:grpSpPr>
          <a:xfrm>
            <a:off x="-1504763" y="-1038737"/>
            <a:ext cx="3078451" cy="3693793"/>
            <a:chOff x="-1504763" y="-1038737"/>
            <a:chExt cx="3078451" cy="3693793"/>
          </a:xfrm>
        </p:grpSpPr>
        <p:grpSp>
          <p:nvGrpSpPr>
            <p:cNvPr id="2942" name="Google Shape;2942;p24"/>
            <p:cNvGrpSpPr/>
            <p:nvPr/>
          </p:nvGrpSpPr>
          <p:grpSpPr>
            <a:xfrm rot="8480098">
              <a:off x="-981950" y="-125816"/>
              <a:ext cx="1599999" cy="2234959"/>
              <a:chOff x="3996441" y="87120"/>
              <a:chExt cx="849227" cy="1186243"/>
            </a:xfrm>
          </p:grpSpPr>
          <p:sp>
            <p:nvSpPr>
              <p:cNvPr id="2943" name="Google Shape;2943;p24"/>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24"/>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24"/>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24"/>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24"/>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24"/>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24"/>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24"/>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1" name="Google Shape;2951;p24"/>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24"/>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24"/>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54" name="Google Shape;2954;p24"/>
            <p:cNvGrpSpPr/>
            <p:nvPr/>
          </p:nvGrpSpPr>
          <p:grpSpPr>
            <a:xfrm>
              <a:off x="-1032102" y="-1038737"/>
              <a:ext cx="2605790" cy="1664590"/>
              <a:chOff x="5669385" y="-152150"/>
              <a:chExt cx="1383042" cy="883494"/>
            </a:xfrm>
          </p:grpSpPr>
          <p:sp>
            <p:nvSpPr>
              <p:cNvPr id="2955" name="Google Shape;2955;p24"/>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24"/>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7" name="Google Shape;2957;p24"/>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8" name="Google Shape;2958;p24"/>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24"/>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24"/>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1" name="Google Shape;2961;p24"/>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62" name="Google Shape;2962;p24"/>
            <p:cNvGrpSpPr/>
            <p:nvPr/>
          </p:nvGrpSpPr>
          <p:grpSpPr>
            <a:xfrm rot="-2441837">
              <a:off x="-1214288" y="1320370"/>
              <a:ext cx="2064477" cy="752605"/>
              <a:chOff x="4953913" y="785386"/>
              <a:chExt cx="1095782" cy="399467"/>
            </a:xfrm>
          </p:grpSpPr>
          <p:sp>
            <p:nvSpPr>
              <p:cNvPr id="2963" name="Google Shape;2963;p24"/>
              <p:cNvSpPr/>
              <p:nvPr/>
            </p:nvSpPr>
            <p:spPr>
              <a:xfrm>
                <a:off x="5011730" y="785386"/>
                <a:ext cx="1037965" cy="329804"/>
              </a:xfrm>
              <a:custGeom>
                <a:rect b="b" l="l" r="r" t="t"/>
                <a:pathLst>
                  <a:path extrusionOk="0" h="3257" w="10251">
                    <a:moveTo>
                      <a:pt x="5157" y="1"/>
                    </a:moveTo>
                    <a:lnTo>
                      <a:pt x="5157" y="1"/>
                    </a:lnTo>
                    <a:cubicBezTo>
                      <a:pt x="4488" y="10"/>
                      <a:pt x="3819" y="170"/>
                      <a:pt x="3176" y="358"/>
                    </a:cubicBezTo>
                    <a:cubicBezTo>
                      <a:pt x="3194" y="581"/>
                      <a:pt x="3194" y="821"/>
                      <a:pt x="3123" y="1036"/>
                    </a:cubicBezTo>
                    <a:cubicBezTo>
                      <a:pt x="3007" y="848"/>
                      <a:pt x="2882" y="652"/>
                      <a:pt x="2739" y="482"/>
                    </a:cubicBezTo>
                    <a:cubicBezTo>
                      <a:pt x="2115" y="714"/>
                      <a:pt x="1580" y="1143"/>
                      <a:pt x="1142" y="1642"/>
                    </a:cubicBezTo>
                    <a:cubicBezTo>
                      <a:pt x="705" y="2133"/>
                      <a:pt x="357" y="2695"/>
                      <a:pt x="1" y="3257"/>
                    </a:cubicBezTo>
                    <a:cubicBezTo>
                      <a:pt x="643" y="2838"/>
                      <a:pt x="1455" y="2686"/>
                      <a:pt x="2222" y="2677"/>
                    </a:cubicBezTo>
                    <a:cubicBezTo>
                      <a:pt x="2248" y="2677"/>
                      <a:pt x="2274" y="2677"/>
                      <a:pt x="2300" y="2677"/>
                    </a:cubicBezTo>
                    <a:cubicBezTo>
                      <a:pt x="3041" y="2677"/>
                      <a:pt x="3773" y="2797"/>
                      <a:pt x="4506" y="2909"/>
                    </a:cubicBezTo>
                    <a:cubicBezTo>
                      <a:pt x="5469" y="3059"/>
                      <a:pt x="6435" y="3179"/>
                      <a:pt x="7389" y="3179"/>
                    </a:cubicBezTo>
                    <a:cubicBezTo>
                      <a:pt x="8360" y="3179"/>
                      <a:pt x="9319" y="3055"/>
                      <a:pt x="10251" y="2713"/>
                    </a:cubicBezTo>
                    <a:cubicBezTo>
                      <a:pt x="9582" y="1963"/>
                      <a:pt x="8895" y="1205"/>
                      <a:pt x="8003" y="741"/>
                    </a:cubicBezTo>
                    <a:cubicBezTo>
                      <a:pt x="7350" y="411"/>
                      <a:pt x="6590" y="302"/>
                      <a:pt x="5850" y="302"/>
                    </a:cubicBezTo>
                    <a:cubicBezTo>
                      <a:pt x="5791" y="302"/>
                      <a:pt x="5733" y="303"/>
                      <a:pt x="5674" y="304"/>
                    </a:cubicBezTo>
                    <a:cubicBezTo>
                      <a:pt x="5567" y="527"/>
                      <a:pt x="5487" y="697"/>
                      <a:pt x="5380" y="920"/>
                    </a:cubicBezTo>
                    <a:cubicBezTo>
                      <a:pt x="5398" y="634"/>
                      <a:pt x="5407" y="349"/>
                      <a:pt x="5416" y="63"/>
                    </a:cubicBezTo>
                    <a:lnTo>
                      <a:pt x="5416" y="63"/>
                    </a:lnTo>
                    <a:cubicBezTo>
                      <a:pt x="5344" y="340"/>
                      <a:pt x="5237" y="616"/>
                      <a:pt x="5112" y="875"/>
                    </a:cubicBezTo>
                    <a:cubicBezTo>
                      <a:pt x="5130" y="589"/>
                      <a:pt x="5166" y="286"/>
                      <a:pt x="51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4" name="Google Shape;2964;p24"/>
              <p:cNvSpPr/>
              <p:nvPr/>
            </p:nvSpPr>
            <p:spPr>
              <a:xfrm>
                <a:off x="5103872" y="803511"/>
                <a:ext cx="897119" cy="277351"/>
              </a:xfrm>
              <a:custGeom>
                <a:rect b="b" l="l" r="r" t="t"/>
                <a:pathLst>
                  <a:path extrusionOk="0" h="2739" w="8860">
                    <a:moveTo>
                      <a:pt x="3854" y="0"/>
                    </a:moveTo>
                    <a:lnTo>
                      <a:pt x="3854" y="0"/>
                    </a:lnTo>
                    <a:cubicBezTo>
                      <a:pt x="3712" y="330"/>
                      <a:pt x="3498" y="634"/>
                      <a:pt x="3248" y="892"/>
                    </a:cubicBezTo>
                    <a:cubicBezTo>
                      <a:pt x="3328" y="634"/>
                      <a:pt x="3382" y="366"/>
                      <a:pt x="3408" y="98"/>
                    </a:cubicBezTo>
                    <a:lnTo>
                      <a:pt x="3408" y="98"/>
                    </a:lnTo>
                    <a:cubicBezTo>
                      <a:pt x="3257" y="402"/>
                      <a:pt x="3069" y="687"/>
                      <a:pt x="2864" y="955"/>
                    </a:cubicBezTo>
                    <a:cubicBezTo>
                      <a:pt x="2971" y="687"/>
                      <a:pt x="3025" y="393"/>
                      <a:pt x="3025" y="98"/>
                    </a:cubicBezTo>
                    <a:lnTo>
                      <a:pt x="3025" y="98"/>
                    </a:lnTo>
                    <a:cubicBezTo>
                      <a:pt x="2909" y="437"/>
                      <a:pt x="2739" y="767"/>
                      <a:pt x="2543" y="1062"/>
                    </a:cubicBezTo>
                    <a:cubicBezTo>
                      <a:pt x="2588" y="803"/>
                      <a:pt x="2597" y="535"/>
                      <a:pt x="2588" y="268"/>
                    </a:cubicBezTo>
                    <a:lnTo>
                      <a:pt x="2588" y="268"/>
                    </a:lnTo>
                    <a:cubicBezTo>
                      <a:pt x="2498" y="580"/>
                      <a:pt x="2382" y="883"/>
                      <a:pt x="2249" y="1178"/>
                    </a:cubicBezTo>
                    <a:cubicBezTo>
                      <a:pt x="2215" y="1228"/>
                      <a:pt x="2173" y="1294"/>
                      <a:pt x="2117" y="1294"/>
                    </a:cubicBezTo>
                    <a:cubicBezTo>
                      <a:pt x="2113" y="1294"/>
                      <a:pt x="2109" y="1294"/>
                      <a:pt x="2106" y="1294"/>
                    </a:cubicBezTo>
                    <a:lnTo>
                      <a:pt x="1963" y="821"/>
                    </a:lnTo>
                    <a:cubicBezTo>
                      <a:pt x="1945" y="981"/>
                      <a:pt x="1910" y="1133"/>
                      <a:pt x="1847" y="1285"/>
                    </a:cubicBezTo>
                    <a:cubicBezTo>
                      <a:pt x="1803" y="1053"/>
                      <a:pt x="1758" y="830"/>
                      <a:pt x="1704" y="598"/>
                    </a:cubicBezTo>
                    <a:cubicBezTo>
                      <a:pt x="1597" y="883"/>
                      <a:pt x="1490" y="1178"/>
                      <a:pt x="1383" y="1463"/>
                    </a:cubicBezTo>
                    <a:cubicBezTo>
                      <a:pt x="1383" y="1204"/>
                      <a:pt x="1392" y="955"/>
                      <a:pt x="1392" y="696"/>
                    </a:cubicBezTo>
                    <a:lnTo>
                      <a:pt x="1392" y="696"/>
                    </a:lnTo>
                    <a:cubicBezTo>
                      <a:pt x="1258" y="1035"/>
                      <a:pt x="1098" y="1356"/>
                      <a:pt x="919" y="1677"/>
                    </a:cubicBezTo>
                    <a:cubicBezTo>
                      <a:pt x="982" y="1427"/>
                      <a:pt x="1053" y="1178"/>
                      <a:pt x="1116" y="937"/>
                    </a:cubicBezTo>
                    <a:lnTo>
                      <a:pt x="1116" y="937"/>
                    </a:lnTo>
                    <a:cubicBezTo>
                      <a:pt x="875" y="1204"/>
                      <a:pt x="670" y="1508"/>
                      <a:pt x="527" y="1838"/>
                    </a:cubicBezTo>
                    <a:cubicBezTo>
                      <a:pt x="598" y="1588"/>
                      <a:pt x="670" y="1338"/>
                      <a:pt x="741" y="1088"/>
                    </a:cubicBezTo>
                    <a:lnTo>
                      <a:pt x="741" y="1088"/>
                    </a:lnTo>
                    <a:cubicBezTo>
                      <a:pt x="429" y="1454"/>
                      <a:pt x="170" y="1865"/>
                      <a:pt x="1" y="2311"/>
                    </a:cubicBezTo>
                    <a:cubicBezTo>
                      <a:pt x="134" y="2299"/>
                      <a:pt x="271" y="2294"/>
                      <a:pt x="409" y="2294"/>
                    </a:cubicBezTo>
                    <a:cubicBezTo>
                      <a:pt x="685" y="2294"/>
                      <a:pt x="967" y="2314"/>
                      <a:pt x="1241" y="2337"/>
                    </a:cubicBezTo>
                    <a:cubicBezTo>
                      <a:pt x="1035" y="2293"/>
                      <a:pt x="848" y="2221"/>
                      <a:pt x="670" y="2132"/>
                    </a:cubicBezTo>
                    <a:lnTo>
                      <a:pt x="670" y="2132"/>
                    </a:lnTo>
                    <a:cubicBezTo>
                      <a:pt x="1258" y="2168"/>
                      <a:pt x="1838" y="2239"/>
                      <a:pt x="2418" y="2364"/>
                    </a:cubicBezTo>
                    <a:cubicBezTo>
                      <a:pt x="2043" y="2088"/>
                      <a:pt x="1571" y="1989"/>
                      <a:pt x="1107" y="1891"/>
                    </a:cubicBezTo>
                    <a:cubicBezTo>
                      <a:pt x="1157" y="1888"/>
                      <a:pt x="1208" y="1886"/>
                      <a:pt x="1258" y="1886"/>
                    </a:cubicBezTo>
                    <a:cubicBezTo>
                      <a:pt x="2056" y="1886"/>
                      <a:pt x="2861" y="2326"/>
                      <a:pt x="3649" y="2427"/>
                    </a:cubicBezTo>
                    <a:cubicBezTo>
                      <a:pt x="3114" y="2239"/>
                      <a:pt x="2614" y="1945"/>
                      <a:pt x="2195" y="1552"/>
                    </a:cubicBezTo>
                    <a:lnTo>
                      <a:pt x="2195" y="1552"/>
                    </a:lnTo>
                    <a:cubicBezTo>
                      <a:pt x="2820" y="1811"/>
                      <a:pt x="3444" y="2061"/>
                      <a:pt x="4069" y="2311"/>
                    </a:cubicBezTo>
                    <a:cubicBezTo>
                      <a:pt x="3640" y="2034"/>
                      <a:pt x="3203" y="1749"/>
                      <a:pt x="2775" y="1463"/>
                    </a:cubicBezTo>
                    <a:lnTo>
                      <a:pt x="2775" y="1463"/>
                    </a:lnTo>
                    <a:cubicBezTo>
                      <a:pt x="3631" y="1615"/>
                      <a:pt x="4443" y="2034"/>
                      <a:pt x="5068" y="2641"/>
                    </a:cubicBezTo>
                    <a:cubicBezTo>
                      <a:pt x="4747" y="2177"/>
                      <a:pt x="4399" y="1731"/>
                      <a:pt x="3935" y="1401"/>
                    </a:cubicBezTo>
                    <a:lnTo>
                      <a:pt x="3935" y="1401"/>
                    </a:lnTo>
                    <a:cubicBezTo>
                      <a:pt x="4622" y="1677"/>
                      <a:pt x="5228" y="2141"/>
                      <a:pt x="5674" y="2739"/>
                    </a:cubicBezTo>
                    <a:cubicBezTo>
                      <a:pt x="5433" y="2248"/>
                      <a:pt x="5103" y="1802"/>
                      <a:pt x="4711" y="1427"/>
                    </a:cubicBezTo>
                    <a:lnTo>
                      <a:pt x="4711" y="1427"/>
                    </a:lnTo>
                    <a:cubicBezTo>
                      <a:pt x="5362" y="1695"/>
                      <a:pt x="5960" y="2070"/>
                      <a:pt x="6406" y="2614"/>
                    </a:cubicBezTo>
                    <a:cubicBezTo>
                      <a:pt x="6120" y="2141"/>
                      <a:pt x="5826" y="1659"/>
                      <a:pt x="5398" y="1311"/>
                    </a:cubicBezTo>
                    <a:lnTo>
                      <a:pt x="5398" y="1311"/>
                    </a:lnTo>
                    <a:cubicBezTo>
                      <a:pt x="5969" y="1659"/>
                      <a:pt x="6486" y="2070"/>
                      <a:pt x="6950" y="2552"/>
                    </a:cubicBezTo>
                    <a:cubicBezTo>
                      <a:pt x="6727" y="2177"/>
                      <a:pt x="6442" y="1838"/>
                      <a:pt x="6129" y="1543"/>
                    </a:cubicBezTo>
                    <a:lnTo>
                      <a:pt x="6129" y="1543"/>
                    </a:lnTo>
                    <a:cubicBezTo>
                      <a:pt x="6638" y="1838"/>
                      <a:pt x="7075" y="2248"/>
                      <a:pt x="7503" y="2650"/>
                    </a:cubicBezTo>
                    <a:cubicBezTo>
                      <a:pt x="7307" y="2302"/>
                      <a:pt x="7075" y="1981"/>
                      <a:pt x="6807" y="1686"/>
                    </a:cubicBezTo>
                    <a:lnTo>
                      <a:pt x="6807" y="1686"/>
                    </a:lnTo>
                    <a:cubicBezTo>
                      <a:pt x="7191" y="1954"/>
                      <a:pt x="7566" y="2221"/>
                      <a:pt x="7878" y="2569"/>
                    </a:cubicBezTo>
                    <a:cubicBezTo>
                      <a:pt x="7753" y="2275"/>
                      <a:pt x="7574" y="1998"/>
                      <a:pt x="7351" y="1766"/>
                    </a:cubicBezTo>
                    <a:lnTo>
                      <a:pt x="7351" y="1766"/>
                    </a:lnTo>
                    <a:cubicBezTo>
                      <a:pt x="7619" y="1847"/>
                      <a:pt x="7833" y="2043"/>
                      <a:pt x="8029" y="2230"/>
                    </a:cubicBezTo>
                    <a:cubicBezTo>
                      <a:pt x="8172" y="2364"/>
                      <a:pt x="8315" y="2498"/>
                      <a:pt x="8449" y="2623"/>
                    </a:cubicBezTo>
                    <a:cubicBezTo>
                      <a:pt x="8270" y="2427"/>
                      <a:pt x="8092" y="2230"/>
                      <a:pt x="7922" y="2034"/>
                    </a:cubicBezTo>
                    <a:lnTo>
                      <a:pt x="7922" y="2034"/>
                    </a:lnTo>
                    <a:cubicBezTo>
                      <a:pt x="8261" y="2105"/>
                      <a:pt x="8583" y="2266"/>
                      <a:pt x="8859" y="2489"/>
                    </a:cubicBezTo>
                    <a:cubicBezTo>
                      <a:pt x="8672" y="2293"/>
                      <a:pt x="8547" y="2070"/>
                      <a:pt x="8324" y="1918"/>
                    </a:cubicBezTo>
                    <a:lnTo>
                      <a:pt x="8324" y="1918"/>
                    </a:lnTo>
                    <a:lnTo>
                      <a:pt x="8609" y="2061"/>
                    </a:lnTo>
                    <a:cubicBezTo>
                      <a:pt x="8306" y="1740"/>
                      <a:pt x="7896" y="1535"/>
                      <a:pt x="7459" y="1481"/>
                    </a:cubicBezTo>
                    <a:cubicBezTo>
                      <a:pt x="7561" y="1459"/>
                      <a:pt x="7664" y="1448"/>
                      <a:pt x="7766" y="1448"/>
                    </a:cubicBezTo>
                    <a:cubicBezTo>
                      <a:pt x="7833" y="1448"/>
                      <a:pt x="7900" y="1453"/>
                      <a:pt x="7967" y="1463"/>
                    </a:cubicBezTo>
                    <a:cubicBezTo>
                      <a:pt x="7659" y="1275"/>
                      <a:pt x="7294" y="1176"/>
                      <a:pt x="6931" y="1176"/>
                    </a:cubicBezTo>
                    <a:cubicBezTo>
                      <a:pt x="6863" y="1176"/>
                      <a:pt x="6795" y="1180"/>
                      <a:pt x="6727" y="1187"/>
                    </a:cubicBezTo>
                    <a:cubicBezTo>
                      <a:pt x="6914" y="1115"/>
                      <a:pt x="7120" y="1071"/>
                      <a:pt x="7316" y="1053"/>
                    </a:cubicBezTo>
                    <a:cubicBezTo>
                      <a:pt x="7101" y="1006"/>
                      <a:pt x="6879" y="967"/>
                      <a:pt x="6661" y="967"/>
                    </a:cubicBezTo>
                    <a:cubicBezTo>
                      <a:pt x="6462" y="967"/>
                      <a:pt x="6267" y="999"/>
                      <a:pt x="6085" y="1088"/>
                    </a:cubicBezTo>
                    <a:cubicBezTo>
                      <a:pt x="6049" y="1106"/>
                      <a:pt x="6013" y="1115"/>
                      <a:pt x="5987" y="1133"/>
                    </a:cubicBezTo>
                    <a:cubicBezTo>
                      <a:pt x="6183" y="973"/>
                      <a:pt x="6415" y="839"/>
                      <a:pt x="6665" y="749"/>
                    </a:cubicBezTo>
                    <a:lnTo>
                      <a:pt x="6665" y="749"/>
                    </a:lnTo>
                    <a:cubicBezTo>
                      <a:pt x="6290" y="812"/>
                      <a:pt x="5879" y="883"/>
                      <a:pt x="5549" y="1071"/>
                    </a:cubicBezTo>
                    <a:cubicBezTo>
                      <a:pt x="5639" y="803"/>
                      <a:pt x="5951" y="660"/>
                      <a:pt x="6004" y="384"/>
                    </a:cubicBezTo>
                    <a:lnTo>
                      <a:pt x="6004" y="384"/>
                    </a:lnTo>
                    <a:cubicBezTo>
                      <a:pt x="5746" y="616"/>
                      <a:pt x="5469" y="848"/>
                      <a:pt x="5139" y="973"/>
                    </a:cubicBezTo>
                    <a:cubicBezTo>
                      <a:pt x="5264" y="749"/>
                      <a:pt x="5389" y="535"/>
                      <a:pt x="5505" y="312"/>
                    </a:cubicBezTo>
                    <a:lnTo>
                      <a:pt x="5505" y="312"/>
                    </a:lnTo>
                    <a:cubicBezTo>
                      <a:pt x="5291" y="535"/>
                      <a:pt x="5077" y="749"/>
                      <a:pt x="4871" y="973"/>
                    </a:cubicBezTo>
                    <a:cubicBezTo>
                      <a:pt x="4978" y="758"/>
                      <a:pt x="5077" y="544"/>
                      <a:pt x="5166" y="321"/>
                    </a:cubicBezTo>
                    <a:lnTo>
                      <a:pt x="5166" y="321"/>
                    </a:lnTo>
                    <a:cubicBezTo>
                      <a:pt x="4952" y="571"/>
                      <a:pt x="4738" y="812"/>
                      <a:pt x="4515" y="1053"/>
                    </a:cubicBezTo>
                    <a:cubicBezTo>
                      <a:pt x="4639" y="865"/>
                      <a:pt x="4720" y="651"/>
                      <a:pt x="4773" y="428"/>
                    </a:cubicBezTo>
                    <a:lnTo>
                      <a:pt x="4773" y="428"/>
                    </a:lnTo>
                    <a:cubicBezTo>
                      <a:pt x="4622" y="651"/>
                      <a:pt x="4461" y="874"/>
                      <a:pt x="4238" y="1026"/>
                    </a:cubicBezTo>
                    <a:cubicBezTo>
                      <a:pt x="4265" y="883"/>
                      <a:pt x="4292" y="741"/>
                      <a:pt x="4309" y="598"/>
                    </a:cubicBezTo>
                    <a:lnTo>
                      <a:pt x="4309" y="598"/>
                    </a:lnTo>
                    <a:cubicBezTo>
                      <a:pt x="4220" y="767"/>
                      <a:pt x="4095" y="928"/>
                      <a:pt x="3953" y="1062"/>
                    </a:cubicBezTo>
                    <a:cubicBezTo>
                      <a:pt x="3979" y="812"/>
                      <a:pt x="3970" y="553"/>
                      <a:pt x="3944" y="303"/>
                    </a:cubicBezTo>
                    <a:cubicBezTo>
                      <a:pt x="3881" y="509"/>
                      <a:pt x="3792" y="714"/>
                      <a:pt x="3667" y="901"/>
                    </a:cubicBezTo>
                    <a:cubicBezTo>
                      <a:pt x="3774" y="616"/>
                      <a:pt x="3837" y="312"/>
                      <a:pt x="385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5" name="Google Shape;2965;p24"/>
              <p:cNvSpPr/>
              <p:nvPr/>
            </p:nvSpPr>
            <p:spPr>
              <a:xfrm>
                <a:off x="5011730" y="900110"/>
                <a:ext cx="1032598" cy="215076"/>
              </a:xfrm>
              <a:custGeom>
                <a:rect b="b" l="l" r="r" t="t"/>
                <a:pathLst>
                  <a:path extrusionOk="0" h="2124" w="10198">
                    <a:moveTo>
                      <a:pt x="5008" y="0"/>
                    </a:moveTo>
                    <a:cubicBezTo>
                      <a:pt x="4992" y="0"/>
                      <a:pt x="4976" y="1"/>
                      <a:pt x="4961" y="1"/>
                    </a:cubicBezTo>
                    <a:cubicBezTo>
                      <a:pt x="4497" y="10"/>
                      <a:pt x="4024" y="81"/>
                      <a:pt x="3569" y="170"/>
                    </a:cubicBezTo>
                    <a:cubicBezTo>
                      <a:pt x="2837" y="313"/>
                      <a:pt x="2106" y="527"/>
                      <a:pt x="1446" y="884"/>
                    </a:cubicBezTo>
                    <a:cubicBezTo>
                      <a:pt x="955" y="1143"/>
                      <a:pt x="500" y="1490"/>
                      <a:pt x="134" y="1910"/>
                    </a:cubicBezTo>
                    <a:cubicBezTo>
                      <a:pt x="90" y="1981"/>
                      <a:pt x="45" y="2052"/>
                      <a:pt x="1" y="2124"/>
                    </a:cubicBezTo>
                    <a:cubicBezTo>
                      <a:pt x="643" y="1705"/>
                      <a:pt x="1455" y="1553"/>
                      <a:pt x="2222" y="1544"/>
                    </a:cubicBezTo>
                    <a:cubicBezTo>
                      <a:pt x="2269" y="1543"/>
                      <a:pt x="2315" y="1542"/>
                      <a:pt x="2362" y="1542"/>
                    </a:cubicBezTo>
                    <a:cubicBezTo>
                      <a:pt x="3081" y="1542"/>
                      <a:pt x="3794" y="1667"/>
                      <a:pt x="4506" y="1776"/>
                    </a:cubicBezTo>
                    <a:cubicBezTo>
                      <a:pt x="5469" y="1928"/>
                      <a:pt x="6435" y="2048"/>
                      <a:pt x="7388" y="2048"/>
                    </a:cubicBezTo>
                    <a:cubicBezTo>
                      <a:pt x="8342" y="2048"/>
                      <a:pt x="9283" y="1928"/>
                      <a:pt x="10197" y="1598"/>
                    </a:cubicBezTo>
                    <a:cubicBezTo>
                      <a:pt x="9885" y="1374"/>
                      <a:pt x="9564" y="1143"/>
                      <a:pt x="9216" y="973"/>
                    </a:cubicBezTo>
                    <a:cubicBezTo>
                      <a:pt x="8877" y="812"/>
                      <a:pt x="8511" y="705"/>
                      <a:pt x="8154" y="598"/>
                    </a:cubicBezTo>
                    <a:cubicBezTo>
                      <a:pt x="7126" y="299"/>
                      <a:pt x="6080" y="0"/>
                      <a:pt x="500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6" name="Google Shape;2966;p24"/>
              <p:cNvSpPr/>
              <p:nvPr/>
            </p:nvSpPr>
            <p:spPr>
              <a:xfrm>
                <a:off x="4953913" y="886440"/>
                <a:ext cx="1062367" cy="298413"/>
              </a:xfrm>
              <a:custGeom>
                <a:rect b="b" l="l" r="r" t="t"/>
                <a:pathLst>
                  <a:path extrusionOk="0" h="2947" w="10492">
                    <a:moveTo>
                      <a:pt x="10466" y="1589"/>
                    </a:moveTo>
                    <a:cubicBezTo>
                      <a:pt x="10475" y="1595"/>
                      <a:pt x="10483" y="1601"/>
                      <a:pt x="10492" y="1608"/>
                    </a:cubicBezTo>
                    <a:cubicBezTo>
                      <a:pt x="10484" y="1602"/>
                      <a:pt x="10475" y="1596"/>
                      <a:pt x="10466" y="1589"/>
                    </a:cubicBezTo>
                    <a:close/>
                    <a:moveTo>
                      <a:pt x="5444" y="0"/>
                    </a:moveTo>
                    <a:cubicBezTo>
                      <a:pt x="3443" y="0"/>
                      <a:pt x="1447" y="933"/>
                      <a:pt x="206" y="2500"/>
                    </a:cubicBezTo>
                    <a:cubicBezTo>
                      <a:pt x="99" y="2634"/>
                      <a:pt x="1" y="2794"/>
                      <a:pt x="45" y="2946"/>
                    </a:cubicBezTo>
                    <a:cubicBezTo>
                      <a:pt x="47" y="2946"/>
                      <a:pt x="50" y="2946"/>
                      <a:pt x="52" y="2946"/>
                    </a:cubicBezTo>
                    <a:cubicBezTo>
                      <a:pt x="117" y="2946"/>
                      <a:pt x="243" y="2828"/>
                      <a:pt x="277" y="2776"/>
                    </a:cubicBezTo>
                    <a:cubicBezTo>
                      <a:pt x="1134" y="1411"/>
                      <a:pt x="2668" y="573"/>
                      <a:pt x="4256" y="305"/>
                    </a:cubicBezTo>
                    <a:cubicBezTo>
                      <a:pt x="4822" y="213"/>
                      <a:pt x="5286" y="166"/>
                      <a:pt x="5720" y="166"/>
                    </a:cubicBezTo>
                    <a:cubicBezTo>
                      <a:pt x="6503" y="166"/>
                      <a:pt x="7184" y="319"/>
                      <a:pt x="8172" y="635"/>
                    </a:cubicBezTo>
                    <a:cubicBezTo>
                      <a:pt x="8704" y="801"/>
                      <a:pt x="10079" y="1324"/>
                      <a:pt x="10466" y="1589"/>
                    </a:cubicBezTo>
                    <a:lnTo>
                      <a:pt x="10466" y="1589"/>
                    </a:lnTo>
                    <a:cubicBezTo>
                      <a:pt x="9562" y="949"/>
                      <a:pt x="8537" y="570"/>
                      <a:pt x="7459" y="305"/>
                    </a:cubicBezTo>
                    <a:cubicBezTo>
                      <a:pt x="7093" y="207"/>
                      <a:pt x="6718" y="118"/>
                      <a:pt x="6344" y="64"/>
                    </a:cubicBezTo>
                    <a:cubicBezTo>
                      <a:pt x="6045" y="21"/>
                      <a:pt x="5745" y="0"/>
                      <a:pt x="54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2967" name="Shape 2967"/>
        <p:cNvGrpSpPr/>
        <p:nvPr/>
      </p:nvGrpSpPr>
      <p:grpSpPr>
        <a:xfrm>
          <a:off x="0" y="0"/>
          <a:ext cx="0" cy="0"/>
          <a:chOff x="0" y="0"/>
          <a:chExt cx="0" cy="0"/>
        </a:xfrm>
      </p:grpSpPr>
      <p:sp>
        <p:nvSpPr>
          <p:cNvPr id="2968" name="Google Shape;2968;p25"/>
          <p:cNvSpPr/>
          <p:nvPr/>
        </p:nvSpPr>
        <p:spPr>
          <a:xfrm>
            <a:off x="-337800" y="-623975"/>
            <a:ext cx="9819600" cy="6391500"/>
          </a:xfrm>
          <a:prstGeom prst="ellipse">
            <a:avLst/>
          </a:pr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69" name="Google Shape;2969;p25"/>
          <p:cNvGrpSpPr/>
          <p:nvPr/>
        </p:nvGrpSpPr>
        <p:grpSpPr>
          <a:xfrm>
            <a:off x="5947225" y="-1293104"/>
            <a:ext cx="4645813" cy="3698030"/>
            <a:chOff x="5947225" y="-1293104"/>
            <a:chExt cx="4645813" cy="3698030"/>
          </a:xfrm>
        </p:grpSpPr>
        <p:grpSp>
          <p:nvGrpSpPr>
            <p:cNvPr id="2970" name="Google Shape;2970;p25"/>
            <p:cNvGrpSpPr/>
            <p:nvPr/>
          </p:nvGrpSpPr>
          <p:grpSpPr>
            <a:xfrm rot="-2383335">
              <a:off x="8463472" y="-83436"/>
              <a:ext cx="1600075" cy="2235065"/>
              <a:chOff x="3996441" y="87120"/>
              <a:chExt cx="849227" cy="1186243"/>
            </a:xfrm>
          </p:grpSpPr>
          <p:sp>
            <p:nvSpPr>
              <p:cNvPr id="2971" name="Google Shape;2971;p25"/>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25"/>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3" name="Google Shape;2973;p25"/>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4" name="Google Shape;2974;p25"/>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5" name="Google Shape;2975;p25"/>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25"/>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25"/>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25"/>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25"/>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25"/>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25"/>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82" name="Google Shape;2982;p25"/>
            <p:cNvGrpSpPr/>
            <p:nvPr/>
          </p:nvGrpSpPr>
          <p:grpSpPr>
            <a:xfrm rot="-6013754">
              <a:off x="6389032" y="-1424856"/>
              <a:ext cx="1600070" cy="2235058"/>
              <a:chOff x="3996441" y="87120"/>
              <a:chExt cx="849227" cy="1186243"/>
            </a:xfrm>
          </p:grpSpPr>
          <p:sp>
            <p:nvSpPr>
              <p:cNvPr id="2983" name="Google Shape;2983;p25"/>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25"/>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25"/>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25"/>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25"/>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25"/>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25"/>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25"/>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1" name="Google Shape;2991;p25"/>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2" name="Google Shape;2992;p25"/>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25"/>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4" name="Google Shape;2994;p25"/>
            <p:cNvGrpSpPr/>
            <p:nvPr/>
          </p:nvGrpSpPr>
          <p:grpSpPr>
            <a:xfrm>
              <a:off x="7167504" y="-459650"/>
              <a:ext cx="2138241" cy="999056"/>
              <a:chOff x="1889010" y="646259"/>
              <a:chExt cx="944912" cy="441494"/>
            </a:xfrm>
          </p:grpSpPr>
          <p:sp>
            <p:nvSpPr>
              <p:cNvPr id="2995" name="Google Shape;2995;p25"/>
              <p:cNvSpPr/>
              <p:nvPr/>
            </p:nvSpPr>
            <p:spPr>
              <a:xfrm>
                <a:off x="1889010" y="646259"/>
                <a:ext cx="944912" cy="441494"/>
              </a:xfrm>
              <a:custGeom>
                <a:rect b="b" l="l" r="r" t="t"/>
                <a:pathLst>
                  <a:path extrusionOk="0" h="4360" w="9332">
                    <a:moveTo>
                      <a:pt x="9332" y="1"/>
                    </a:moveTo>
                    <a:cubicBezTo>
                      <a:pt x="8922" y="634"/>
                      <a:pt x="8565" y="1312"/>
                      <a:pt x="8137" y="1937"/>
                    </a:cubicBezTo>
                    <a:cubicBezTo>
                      <a:pt x="7699" y="2561"/>
                      <a:pt x="7200" y="3230"/>
                      <a:pt x="6513" y="3551"/>
                    </a:cubicBezTo>
                    <a:cubicBezTo>
                      <a:pt x="6245" y="3685"/>
                      <a:pt x="5960" y="3819"/>
                      <a:pt x="5665" y="3873"/>
                    </a:cubicBezTo>
                    <a:cubicBezTo>
                      <a:pt x="5533" y="3901"/>
                      <a:pt x="5399" y="3912"/>
                      <a:pt x="5263" y="3912"/>
                    </a:cubicBezTo>
                    <a:cubicBezTo>
                      <a:pt x="5142" y="3912"/>
                      <a:pt x="5020" y="3903"/>
                      <a:pt x="4898" y="3890"/>
                    </a:cubicBezTo>
                    <a:cubicBezTo>
                      <a:pt x="4711" y="3873"/>
                      <a:pt x="4532" y="3846"/>
                      <a:pt x="4354" y="3783"/>
                    </a:cubicBezTo>
                    <a:cubicBezTo>
                      <a:pt x="4167" y="3703"/>
                      <a:pt x="3997" y="3569"/>
                      <a:pt x="3837" y="3444"/>
                    </a:cubicBezTo>
                    <a:cubicBezTo>
                      <a:pt x="3194" y="2927"/>
                      <a:pt x="2570" y="2383"/>
                      <a:pt x="1972" y="1812"/>
                    </a:cubicBezTo>
                    <a:cubicBezTo>
                      <a:pt x="1687" y="1535"/>
                      <a:pt x="1133" y="1018"/>
                      <a:pt x="777" y="831"/>
                    </a:cubicBezTo>
                    <a:lnTo>
                      <a:pt x="1" y="822"/>
                    </a:lnTo>
                    <a:lnTo>
                      <a:pt x="1" y="822"/>
                    </a:lnTo>
                    <a:cubicBezTo>
                      <a:pt x="348" y="1045"/>
                      <a:pt x="679" y="1321"/>
                      <a:pt x="1035" y="1509"/>
                    </a:cubicBezTo>
                    <a:cubicBezTo>
                      <a:pt x="1392" y="1696"/>
                      <a:pt x="1687" y="1981"/>
                      <a:pt x="1972" y="2258"/>
                    </a:cubicBezTo>
                    <a:cubicBezTo>
                      <a:pt x="2570" y="2829"/>
                      <a:pt x="3194" y="3373"/>
                      <a:pt x="3837" y="3890"/>
                    </a:cubicBezTo>
                    <a:cubicBezTo>
                      <a:pt x="3997" y="4024"/>
                      <a:pt x="4167" y="4149"/>
                      <a:pt x="4354" y="4229"/>
                    </a:cubicBezTo>
                    <a:cubicBezTo>
                      <a:pt x="4532" y="4301"/>
                      <a:pt x="4711" y="4328"/>
                      <a:pt x="4898" y="4345"/>
                    </a:cubicBezTo>
                    <a:cubicBezTo>
                      <a:pt x="5018" y="4354"/>
                      <a:pt x="5138" y="4360"/>
                      <a:pt x="5257" y="4360"/>
                    </a:cubicBezTo>
                    <a:cubicBezTo>
                      <a:pt x="5395" y="4360"/>
                      <a:pt x="5531" y="4351"/>
                      <a:pt x="5665" y="4328"/>
                    </a:cubicBezTo>
                    <a:cubicBezTo>
                      <a:pt x="5960" y="4265"/>
                      <a:pt x="6245" y="4140"/>
                      <a:pt x="6513" y="4006"/>
                    </a:cubicBezTo>
                    <a:cubicBezTo>
                      <a:pt x="7200" y="3676"/>
                      <a:pt x="7699" y="3016"/>
                      <a:pt x="8137" y="2383"/>
                    </a:cubicBezTo>
                    <a:cubicBezTo>
                      <a:pt x="8565" y="1758"/>
                      <a:pt x="8922" y="1089"/>
                      <a:pt x="9332" y="447"/>
                    </a:cubicBezTo>
                    <a:lnTo>
                      <a:pt x="9332" y="1"/>
                    </a:lnTo>
                    <a:close/>
                  </a:path>
                </a:pathLst>
              </a:custGeom>
              <a:solidFill>
                <a:srgbClr val="8A63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25"/>
              <p:cNvSpPr/>
              <p:nvPr/>
            </p:nvSpPr>
            <p:spPr>
              <a:xfrm>
                <a:off x="1889010" y="646259"/>
                <a:ext cx="944912" cy="441494"/>
              </a:xfrm>
              <a:custGeom>
                <a:rect b="b" l="l" r="r" t="t"/>
                <a:pathLst>
                  <a:path extrusionOk="0" h="4360" w="9332">
                    <a:moveTo>
                      <a:pt x="9332" y="1"/>
                    </a:moveTo>
                    <a:cubicBezTo>
                      <a:pt x="8922" y="634"/>
                      <a:pt x="8565" y="1312"/>
                      <a:pt x="8137" y="1937"/>
                    </a:cubicBezTo>
                    <a:cubicBezTo>
                      <a:pt x="7699" y="2561"/>
                      <a:pt x="7200" y="3230"/>
                      <a:pt x="6513" y="3551"/>
                    </a:cubicBezTo>
                    <a:cubicBezTo>
                      <a:pt x="6245" y="3685"/>
                      <a:pt x="5960" y="3819"/>
                      <a:pt x="5665" y="3873"/>
                    </a:cubicBezTo>
                    <a:cubicBezTo>
                      <a:pt x="5533" y="3901"/>
                      <a:pt x="5399" y="3912"/>
                      <a:pt x="5263" y="3912"/>
                    </a:cubicBezTo>
                    <a:cubicBezTo>
                      <a:pt x="5142" y="3912"/>
                      <a:pt x="5020" y="3903"/>
                      <a:pt x="4898" y="3890"/>
                    </a:cubicBezTo>
                    <a:cubicBezTo>
                      <a:pt x="4711" y="3873"/>
                      <a:pt x="4532" y="3846"/>
                      <a:pt x="4354" y="3783"/>
                    </a:cubicBezTo>
                    <a:cubicBezTo>
                      <a:pt x="4167" y="3703"/>
                      <a:pt x="3997" y="3569"/>
                      <a:pt x="3837" y="3444"/>
                    </a:cubicBezTo>
                    <a:cubicBezTo>
                      <a:pt x="3194" y="2927"/>
                      <a:pt x="2570" y="2383"/>
                      <a:pt x="1972" y="1812"/>
                    </a:cubicBezTo>
                    <a:cubicBezTo>
                      <a:pt x="1687" y="1535"/>
                      <a:pt x="1133" y="1018"/>
                      <a:pt x="777" y="831"/>
                    </a:cubicBezTo>
                    <a:lnTo>
                      <a:pt x="1" y="822"/>
                    </a:lnTo>
                    <a:lnTo>
                      <a:pt x="1" y="822"/>
                    </a:lnTo>
                    <a:cubicBezTo>
                      <a:pt x="348" y="1045"/>
                      <a:pt x="679" y="1321"/>
                      <a:pt x="1035" y="1509"/>
                    </a:cubicBezTo>
                    <a:cubicBezTo>
                      <a:pt x="1392" y="1696"/>
                      <a:pt x="1687" y="1981"/>
                      <a:pt x="1972" y="2258"/>
                    </a:cubicBezTo>
                    <a:cubicBezTo>
                      <a:pt x="2570" y="2829"/>
                      <a:pt x="3194" y="3373"/>
                      <a:pt x="3837" y="3890"/>
                    </a:cubicBezTo>
                    <a:cubicBezTo>
                      <a:pt x="3997" y="4024"/>
                      <a:pt x="4167" y="4149"/>
                      <a:pt x="4354" y="4229"/>
                    </a:cubicBezTo>
                    <a:cubicBezTo>
                      <a:pt x="4532" y="4301"/>
                      <a:pt x="4711" y="4328"/>
                      <a:pt x="4898" y="4345"/>
                    </a:cubicBezTo>
                    <a:cubicBezTo>
                      <a:pt x="5018" y="4354"/>
                      <a:pt x="5138" y="4360"/>
                      <a:pt x="5257" y="4360"/>
                    </a:cubicBezTo>
                    <a:cubicBezTo>
                      <a:pt x="5395" y="4360"/>
                      <a:pt x="5531" y="4351"/>
                      <a:pt x="5665" y="4328"/>
                    </a:cubicBezTo>
                    <a:cubicBezTo>
                      <a:pt x="5960" y="4265"/>
                      <a:pt x="6245" y="4140"/>
                      <a:pt x="6513" y="4006"/>
                    </a:cubicBezTo>
                    <a:cubicBezTo>
                      <a:pt x="7200" y="3676"/>
                      <a:pt x="7699" y="3016"/>
                      <a:pt x="8137" y="2383"/>
                    </a:cubicBezTo>
                    <a:cubicBezTo>
                      <a:pt x="8565" y="1758"/>
                      <a:pt x="8922" y="1089"/>
                      <a:pt x="9332" y="447"/>
                    </a:cubicBezTo>
                    <a:lnTo>
                      <a:pt x="933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25"/>
              <p:cNvSpPr/>
              <p:nvPr/>
            </p:nvSpPr>
            <p:spPr>
              <a:xfrm>
                <a:off x="1889010" y="668839"/>
                <a:ext cx="944912" cy="418913"/>
              </a:xfrm>
              <a:custGeom>
                <a:rect b="b" l="l" r="r" t="t"/>
                <a:pathLst>
                  <a:path extrusionOk="0" h="4137" w="9332">
                    <a:moveTo>
                      <a:pt x="9332" y="1"/>
                    </a:moveTo>
                    <a:cubicBezTo>
                      <a:pt x="8797" y="1089"/>
                      <a:pt x="8110" y="2106"/>
                      <a:pt x="7280" y="3007"/>
                    </a:cubicBezTo>
                    <a:cubicBezTo>
                      <a:pt x="7111" y="3186"/>
                      <a:pt x="6932" y="3364"/>
                      <a:pt x="6727" y="3498"/>
                    </a:cubicBezTo>
                    <a:cubicBezTo>
                      <a:pt x="6442" y="3676"/>
                      <a:pt x="6111" y="3748"/>
                      <a:pt x="5781" y="3801"/>
                    </a:cubicBezTo>
                    <a:cubicBezTo>
                      <a:pt x="5555" y="3841"/>
                      <a:pt x="5323" y="3870"/>
                      <a:pt x="5094" y="3870"/>
                    </a:cubicBezTo>
                    <a:cubicBezTo>
                      <a:pt x="4916" y="3870"/>
                      <a:pt x="4739" y="3853"/>
                      <a:pt x="4568" y="3810"/>
                    </a:cubicBezTo>
                    <a:cubicBezTo>
                      <a:pt x="3944" y="3641"/>
                      <a:pt x="3462" y="3159"/>
                      <a:pt x="2989" y="2713"/>
                    </a:cubicBezTo>
                    <a:cubicBezTo>
                      <a:pt x="2168" y="1928"/>
                      <a:pt x="1285" y="1223"/>
                      <a:pt x="331" y="608"/>
                    </a:cubicBezTo>
                    <a:lnTo>
                      <a:pt x="1" y="599"/>
                    </a:lnTo>
                    <a:lnTo>
                      <a:pt x="1" y="599"/>
                    </a:lnTo>
                    <a:cubicBezTo>
                      <a:pt x="348" y="822"/>
                      <a:pt x="679" y="1098"/>
                      <a:pt x="1035" y="1286"/>
                    </a:cubicBezTo>
                    <a:cubicBezTo>
                      <a:pt x="1392" y="1473"/>
                      <a:pt x="1687" y="1758"/>
                      <a:pt x="1972" y="2035"/>
                    </a:cubicBezTo>
                    <a:cubicBezTo>
                      <a:pt x="2570" y="2606"/>
                      <a:pt x="3194" y="3150"/>
                      <a:pt x="3837" y="3667"/>
                    </a:cubicBezTo>
                    <a:cubicBezTo>
                      <a:pt x="3997" y="3801"/>
                      <a:pt x="4167" y="3926"/>
                      <a:pt x="4354" y="4006"/>
                    </a:cubicBezTo>
                    <a:cubicBezTo>
                      <a:pt x="4532" y="4078"/>
                      <a:pt x="4711" y="4105"/>
                      <a:pt x="4898" y="4122"/>
                    </a:cubicBezTo>
                    <a:cubicBezTo>
                      <a:pt x="5018" y="4131"/>
                      <a:pt x="5138" y="4137"/>
                      <a:pt x="5257" y="4137"/>
                    </a:cubicBezTo>
                    <a:cubicBezTo>
                      <a:pt x="5395" y="4137"/>
                      <a:pt x="5531" y="4128"/>
                      <a:pt x="5665" y="4105"/>
                    </a:cubicBezTo>
                    <a:cubicBezTo>
                      <a:pt x="5960" y="4042"/>
                      <a:pt x="6245" y="3917"/>
                      <a:pt x="6513" y="3783"/>
                    </a:cubicBezTo>
                    <a:cubicBezTo>
                      <a:pt x="7200" y="3453"/>
                      <a:pt x="7699" y="2793"/>
                      <a:pt x="8137" y="2160"/>
                    </a:cubicBezTo>
                    <a:cubicBezTo>
                      <a:pt x="8565" y="1535"/>
                      <a:pt x="8922" y="866"/>
                      <a:pt x="9332" y="224"/>
                    </a:cubicBezTo>
                    <a:lnTo>
                      <a:pt x="9332" y="1"/>
                    </a:ln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8" name="Google Shape;2998;p25"/>
            <p:cNvGrpSpPr/>
            <p:nvPr/>
          </p:nvGrpSpPr>
          <p:grpSpPr>
            <a:xfrm rot="-655394">
              <a:off x="8355951" y="-53302"/>
              <a:ext cx="1385610" cy="1450537"/>
              <a:chOff x="6541903" y="866189"/>
              <a:chExt cx="510528" cy="534450"/>
            </a:xfrm>
          </p:grpSpPr>
          <p:sp>
            <p:nvSpPr>
              <p:cNvPr id="2999" name="Google Shape;2999;p25"/>
              <p:cNvSpPr/>
              <p:nvPr/>
            </p:nvSpPr>
            <p:spPr>
              <a:xfrm>
                <a:off x="6541903" y="866189"/>
                <a:ext cx="510528" cy="534450"/>
              </a:xfrm>
              <a:custGeom>
                <a:rect b="b" l="l" r="r" t="t"/>
                <a:pathLst>
                  <a:path extrusionOk="0" h="5278" w="5042">
                    <a:moveTo>
                      <a:pt x="3760" y="1"/>
                    </a:moveTo>
                    <a:cubicBezTo>
                      <a:pt x="3713" y="1"/>
                      <a:pt x="3669" y="5"/>
                      <a:pt x="3632" y="15"/>
                    </a:cubicBezTo>
                    <a:cubicBezTo>
                      <a:pt x="2829" y="229"/>
                      <a:pt x="2240" y="933"/>
                      <a:pt x="1883" y="1683"/>
                    </a:cubicBezTo>
                    <a:cubicBezTo>
                      <a:pt x="1526" y="2432"/>
                      <a:pt x="1339" y="3253"/>
                      <a:pt x="1000" y="4020"/>
                    </a:cubicBezTo>
                    <a:cubicBezTo>
                      <a:pt x="777" y="4529"/>
                      <a:pt x="438" y="4921"/>
                      <a:pt x="1" y="5278"/>
                    </a:cubicBezTo>
                    <a:cubicBezTo>
                      <a:pt x="1339" y="4725"/>
                      <a:pt x="2731" y="4109"/>
                      <a:pt x="3605" y="2950"/>
                    </a:cubicBezTo>
                    <a:cubicBezTo>
                      <a:pt x="4078" y="2334"/>
                      <a:pt x="4399" y="1567"/>
                      <a:pt x="5041" y="1130"/>
                    </a:cubicBezTo>
                    <a:cubicBezTo>
                      <a:pt x="4970" y="701"/>
                      <a:pt x="4667" y="362"/>
                      <a:pt x="4292" y="139"/>
                    </a:cubicBezTo>
                    <a:cubicBezTo>
                      <a:pt x="4165" y="62"/>
                      <a:pt x="3937" y="1"/>
                      <a:pt x="3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0" name="Google Shape;3000;p25"/>
              <p:cNvSpPr/>
              <p:nvPr/>
            </p:nvSpPr>
            <p:spPr>
              <a:xfrm>
                <a:off x="6623212" y="874795"/>
                <a:ext cx="418386" cy="471669"/>
              </a:xfrm>
              <a:custGeom>
                <a:rect b="b" l="l" r="r" t="t"/>
                <a:pathLst>
                  <a:path extrusionOk="0" h="4658" w="4132">
                    <a:moveTo>
                      <a:pt x="3382" y="1"/>
                    </a:moveTo>
                    <a:cubicBezTo>
                      <a:pt x="3177" y="224"/>
                      <a:pt x="2998" y="474"/>
                      <a:pt x="2855" y="750"/>
                    </a:cubicBezTo>
                    <a:cubicBezTo>
                      <a:pt x="2873" y="509"/>
                      <a:pt x="2927" y="269"/>
                      <a:pt x="3025" y="54"/>
                    </a:cubicBezTo>
                    <a:lnTo>
                      <a:pt x="3025" y="54"/>
                    </a:lnTo>
                    <a:cubicBezTo>
                      <a:pt x="2820" y="376"/>
                      <a:pt x="2695" y="741"/>
                      <a:pt x="2570" y="1107"/>
                    </a:cubicBezTo>
                    <a:cubicBezTo>
                      <a:pt x="2606" y="839"/>
                      <a:pt x="2632" y="563"/>
                      <a:pt x="2659" y="295"/>
                    </a:cubicBezTo>
                    <a:lnTo>
                      <a:pt x="2659" y="295"/>
                    </a:lnTo>
                    <a:cubicBezTo>
                      <a:pt x="2418" y="750"/>
                      <a:pt x="2222" y="1232"/>
                      <a:pt x="2088" y="1732"/>
                    </a:cubicBezTo>
                    <a:cubicBezTo>
                      <a:pt x="2035" y="1419"/>
                      <a:pt x="2061" y="1098"/>
                      <a:pt x="2106" y="786"/>
                    </a:cubicBezTo>
                    <a:lnTo>
                      <a:pt x="2106" y="786"/>
                    </a:lnTo>
                    <a:cubicBezTo>
                      <a:pt x="1874" y="1250"/>
                      <a:pt x="1740" y="1758"/>
                      <a:pt x="1696" y="2276"/>
                    </a:cubicBezTo>
                    <a:cubicBezTo>
                      <a:pt x="1615" y="1928"/>
                      <a:pt x="1580" y="1571"/>
                      <a:pt x="1589" y="1214"/>
                    </a:cubicBezTo>
                    <a:lnTo>
                      <a:pt x="1589" y="1214"/>
                    </a:lnTo>
                    <a:cubicBezTo>
                      <a:pt x="1419" y="1696"/>
                      <a:pt x="1348" y="2213"/>
                      <a:pt x="1375" y="2722"/>
                    </a:cubicBezTo>
                    <a:cubicBezTo>
                      <a:pt x="1268" y="2410"/>
                      <a:pt x="1196" y="2088"/>
                      <a:pt x="1160" y="1767"/>
                    </a:cubicBezTo>
                    <a:cubicBezTo>
                      <a:pt x="1071" y="2213"/>
                      <a:pt x="1036" y="2677"/>
                      <a:pt x="1053" y="3132"/>
                    </a:cubicBezTo>
                    <a:cubicBezTo>
                      <a:pt x="1000" y="2918"/>
                      <a:pt x="937" y="2731"/>
                      <a:pt x="937" y="2517"/>
                    </a:cubicBezTo>
                    <a:cubicBezTo>
                      <a:pt x="920" y="2856"/>
                      <a:pt x="893" y="3204"/>
                      <a:pt x="875" y="3551"/>
                    </a:cubicBezTo>
                    <a:lnTo>
                      <a:pt x="786" y="2900"/>
                    </a:lnTo>
                    <a:cubicBezTo>
                      <a:pt x="741" y="3248"/>
                      <a:pt x="688" y="3587"/>
                      <a:pt x="625" y="3926"/>
                    </a:cubicBezTo>
                    <a:cubicBezTo>
                      <a:pt x="607" y="3721"/>
                      <a:pt x="607" y="3507"/>
                      <a:pt x="616" y="3302"/>
                    </a:cubicBezTo>
                    <a:lnTo>
                      <a:pt x="616" y="3302"/>
                    </a:lnTo>
                    <a:cubicBezTo>
                      <a:pt x="572" y="3801"/>
                      <a:pt x="340" y="4292"/>
                      <a:pt x="1" y="4658"/>
                    </a:cubicBezTo>
                    <a:cubicBezTo>
                      <a:pt x="509" y="4568"/>
                      <a:pt x="991" y="4328"/>
                      <a:pt x="1375" y="3980"/>
                    </a:cubicBezTo>
                    <a:lnTo>
                      <a:pt x="1375" y="3980"/>
                    </a:lnTo>
                    <a:cubicBezTo>
                      <a:pt x="1187" y="4060"/>
                      <a:pt x="991" y="4105"/>
                      <a:pt x="795" y="4113"/>
                    </a:cubicBezTo>
                    <a:cubicBezTo>
                      <a:pt x="1223" y="3899"/>
                      <a:pt x="1651" y="3694"/>
                      <a:pt x="2070" y="3489"/>
                    </a:cubicBezTo>
                    <a:lnTo>
                      <a:pt x="2070" y="3489"/>
                    </a:lnTo>
                    <a:cubicBezTo>
                      <a:pt x="1776" y="3498"/>
                      <a:pt x="1482" y="3569"/>
                      <a:pt x="1205" y="3676"/>
                    </a:cubicBezTo>
                    <a:lnTo>
                      <a:pt x="2427" y="3043"/>
                    </a:lnTo>
                    <a:lnTo>
                      <a:pt x="2427" y="3043"/>
                    </a:lnTo>
                    <a:cubicBezTo>
                      <a:pt x="2160" y="3096"/>
                      <a:pt x="1901" y="3159"/>
                      <a:pt x="1642" y="3230"/>
                    </a:cubicBezTo>
                    <a:cubicBezTo>
                      <a:pt x="1972" y="3043"/>
                      <a:pt x="2320" y="2865"/>
                      <a:pt x="2668" y="2704"/>
                    </a:cubicBezTo>
                    <a:lnTo>
                      <a:pt x="2668" y="2704"/>
                    </a:lnTo>
                    <a:cubicBezTo>
                      <a:pt x="2347" y="2731"/>
                      <a:pt x="2026" y="2820"/>
                      <a:pt x="1722" y="2918"/>
                    </a:cubicBezTo>
                    <a:cubicBezTo>
                      <a:pt x="2142" y="2686"/>
                      <a:pt x="2570" y="2454"/>
                      <a:pt x="2998" y="2222"/>
                    </a:cubicBezTo>
                    <a:lnTo>
                      <a:pt x="2998" y="2222"/>
                    </a:lnTo>
                    <a:cubicBezTo>
                      <a:pt x="2650" y="2267"/>
                      <a:pt x="2311" y="2347"/>
                      <a:pt x="1981" y="2463"/>
                    </a:cubicBezTo>
                    <a:cubicBezTo>
                      <a:pt x="2392" y="2195"/>
                      <a:pt x="2811" y="1946"/>
                      <a:pt x="3248" y="1723"/>
                    </a:cubicBezTo>
                    <a:lnTo>
                      <a:pt x="3248" y="1723"/>
                    </a:lnTo>
                    <a:cubicBezTo>
                      <a:pt x="2900" y="1758"/>
                      <a:pt x="2552" y="1848"/>
                      <a:pt x="2231" y="1972"/>
                    </a:cubicBezTo>
                    <a:cubicBezTo>
                      <a:pt x="2615" y="1660"/>
                      <a:pt x="3078" y="1446"/>
                      <a:pt x="3569" y="1357"/>
                    </a:cubicBezTo>
                    <a:cubicBezTo>
                      <a:pt x="3547" y="1356"/>
                      <a:pt x="3524" y="1356"/>
                      <a:pt x="3502" y="1356"/>
                    </a:cubicBezTo>
                    <a:cubicBezTo>
                      <a:pt x="3211" y="1356"/>
                      <a:pt x="2915" y="1409"/>
                      <a:pt x="2641" y="1509"/>
                    </a:cubicBezTo>
                    <a:cubicBezTo>
                      <a:pt x="2980" y="1285"/>
                      <a:pt x="3364" y="1134"/>
                      <a:pt x="3765" y="1054"/>
                    </a:cubicBezTo>
                    <a:cubicBezTo>
                      <a:pt x="3616" y="1021"/>
                      <a:pt x="3466" y="1005"/>
                      <a:pt x="3316" y="1005"/>
                    </a:cubicBezTo>
                    <a:cubicBezTo>
                      <a:pt x="3216" y="1005"/>
                      <a:pt x="3116" y="1013"/>
                      <a:pt x="3016" y="1027"/>
                    </a:cubicBezTo>
                    <a:lnTo>
                      <a:pt x="4131" y="706"/>
                    </a:lnTo>
                    <a:cubicBezTo>
                      <a:pt x="3972" y="654"/>
                      <a:pt x="3808" y="630"/>
                      <a:pt x="3644" y="630"/>
                    </a:cubicBezTo>
                    <a:cubicBezTo>
                      <a:pt x="3523" y="630"/>
                      <a:pt x="3402" y="643"/>
                      <a:pt x="3284" y="670"/>
                    </a:cubicBezTo>
                    <a:cubicBezTo>
                      <a:pt x="3319" y="447"/>
                      <a:pt x="3355" y="224"/>
                      <a:pt x="3382"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1" name="Google Shape;3001;p25"/>
              <p:cNvSpPr/>
              <p:nvPr/>
            </p:nvSpPr>
            <p:spPr>
              <a:xfrm>
                <a:off x="6541903" y="898287"/>
                <a:ext cx="510528" cy="502351"/>
              </a:xfrm>
              <a:custGeom>
                <a:rect b="b" l="l" r="r" t="t"/>
                <a:pathLst>
                  <a:path extrusionOk="0" h="4961" w="5042">
                    <a:moveTo>
                      <a:pt x="4542" y="1"/>
                    </a:moveTo>
                    <a:cubicBezTo>
                      <a:pt x="4283" y="126"/>
                      <a:pt x="4042" y="286"/>
                      <a:pt x="3828" y="474"/>
                    </a:cubicBezTo>
                    <a:cubicBezTo>
                      <a:pt x="3471" y="786"/>
                      <a:pt x="3177" y="1169"/>
                      <a:pt x="2891" y="1553"/>
                    </a:cubicBezTo>
                    <a:cubicBezTo>
                      <a:pt x="2749" y="1740"/>
                      <a:pt x="2606" y="1946"/>
                      <a:pt x="2490" y="2151"/>
                    </a:cubicBezTo>
                    <a:cubicBezTo>
                      <a:pt x="2365" y="2347"/>
                      <a:pt x="2267" y="2561"/>
                      <a:pt x="2151" y="2766"/>
                    </a:cubicBezTo>
                    <a:cubicBezTo>
                      <a:pt x="1678" y="3650"/>
                      <a:pt x="964" y="4443"/>
                      <a:pt x="81" y="4890"/>
                    </a:cubicBezTo>
                    <a:cubicBezTo>
                      <a:pt x="54" y="4916"/>
                      <a:pt x="28" y="4934"/>
                      <a:pt x="1" y="4961"/>
                    </a:cubicBezTo>
                    <a:cubicBezTo>
                      <a:pt x="1339" y="4408"/>
                      <a:pt x="2731" y="3792"/>
                      <a:pt x="3605" y="2633"/>
                    </a:cubicBezTo>
                    <a:cubicBezTo>
                      <a:pt x="4078" y="2017"/>
                      <a:pt x="4399" y="1250"/>
                      <a:pt x="5041" y="813"/>
                    </a:cubicBezTo>
                    <a:cubicBezTo>
                      <a:pt x="4988" y="483"/>
                      <a:pt x="4791" y="206"/>
                      <a:pt x="4542"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2" name="Google Shape;3002;p25"/>
              <p:cNvSpPr/>
              <p:nvPr/>
            </p:nvSpPr>
            <p:spPr>
              <a:xfrm>
                <a:off x="6541903" y="887453"/>
                <a:ext cx="470734" cy="513186"/>
              </a:xfrm>
              <a:custGeom>
                <a:rect b="b" l="l" r="r" t="t"/>
                <a:pathLst>
                  <a:path extrusionOk="0" h="5068" w="4649">
                    <a:moveTo>
                      <a:pt x="4399" y="1"/>
                    </a:moveTo>
                    <a:cubicBezTo>
                      <a:pt x="3400" y="625"/>
                      <a:pt x="2686" y="1651"/>
                      <a:pt x="2071" y="2668"/>
                    </a:cubicBezTo>
                    <a:cubicBezTo>
                      <a:pt x="1740" y="3212"/>
                      <a:pt x="1419" y="3765"/>
                      <a:pt x="991" y="4238"/>
                    </a:cubicBezTo>
                    <a:cubicBezTo>
                      <a:pt x="759" y="4488"/>
                      <a:pt x="500" y="4711"/>
                      <a:pt x="206" y="4889"/>
                    </a:cubicBezTo>
                    <a:cubicBezTo>
                      <a:pt x="144" y="4943"/>
                      <a:pt x="72" y="5005"/>
                      <a:pt x="1" y="5068"/>
                    </a:cubicBezTo>
                    <a:cubicBezTo>
                      <a:pt x="197" y="4988"/>
                      <a:pt x="384" y="4907"/>
                      <a:pt x="581" y="4827"/>
                    </a:cubicBezTo>
                    <a:cubicBezTo>
                      <a:pt x="1143" y="4417"/>
                      <a:pt x="1607" y="3837"/>
                      <a:pt x="1981" y="3239"/>
                    </a:cubicBezTo>
                    <a:cubicBezTo>
                      <a:pt x="2552" y="2356"/>
                      <a:pt x="3034" y="1384"/>
                      <a:pt x="3819" y="697"/>
                    </a:cubicBezTo>
                    <a:cubicBezTo>
                      <a:pt x="4060" y="482"/>
                      <a:pt x="4345" y="295"/>
                      <a:pt x="4649" y="206"/>
                    </a:cubicBezTo>
                    <a:cubicBezTo>
                      <a:pt x="4577" y="135"/>
                      <a:pt x="4488" y="63"/>
                      <a:pt x="43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03" name="Google Shape;3003;p25"/>
          <p:cNvGrpSpPr/>
          <p:nvPr/>
        </p:nvGrpSpPr>
        <p:grpSpPr>
          <a:xfrm>
            <a:off x="-1793949" y="2571762"/>
            <a:ext cx="3670968" cy="3938665"/>
            <a:chOff x="-1793949" y="2571762"/>
            <a:chExt cx="3670968" cy="3938665"/>
          </a:xfrm>
        </p:grpSpPr>
        <p:grpSp>
          <p:nvGrpSpPr>
            <p:cNvPr id="3004" name="Google Shape;3004;p25"/>
            <p:cNvGrpSpPr/>
            <p:nvPr/>
          </p:nvGrpSpPr>
          <p:grpSpPr>
            <a:xfrm rot="-3689794">
              <a:off x="-1743677" y="4136007"/>
              <a:ext cx="2605749" cy="1664564"/>
              <a:chOff x="5669385" y="-152150"/>
              <a:chExt cx="1383042" cy="883494"/>
            </a:xfrm>
          </p:grpSpPr>
          <p:sp>
            <p:nvSpPr>
              <p:cNvPr id="3005" name="Google Shape;3005;p25"/>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25"/>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p25"/>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8" name="Google Shape;3008;p25"/>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9" name="Google Shape;3009;p25"/>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25"/>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25"/>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12" name="Google Shape;3012;p25"/>
            <p:cNvGrpSpPr/>
            <p:nvPr/>
          </p:nvGrpSpPr>
          <p:grpSpPr>
            <a:xfrm rot="-3966003">
              <a:off x="-13438" y="4627989"/>
              <a:ext cx="1643007" cy="1610336"/>
              <a:chOff x="4785930" y="1655991"/>
              <a:chExt cx="579077" cy="567562"/>
            </a:xfrm>
          </p:grpSpPr>
          <p:sp>
            <p:nvSpPr>
              <p:cNvPr id="3013" name="Google Shape;3013;p25"/>
              <p:cNvSpPr/>
              <p:nvPr/>
            </p:nvSpPr>
            <p:spPr>
              <a:xfrm>
                <a:off x="4785930" y="1655991"/>
                <a:ext cx="579077" cy="567562"/>
              </a:xfrm>
              <a:custGeom>
                <a:rect b="b" l="l" r="r" t="t"/>
                <a:pathLst>
                  <a:path extrusionOk="0" h="5605" w="5719">
                    <a:moveTo>
                      <a:pt x="938" y="0"/>
                    </a:moveTo>
                    <a:cubicBezTo>
                      <a:pt x="910" y="0"/>
                      <a:pt x="883" y="1"/>
                      <a:pt x="857" y="3"/>
                    </a:cubicBezTo>
                    <a:cubicBezTo>
                      <a:pt x="536" y="29"/>
                      <a:pt x="214" y="119"/>
                      <a:pt x="0" y="359"/>
                    </a:cubicBezTo>
                    <a:cubicBezTo>
                      <a:pt x="102" y="277"/>
                      <a:pt x="227" y="241"/>
                      <a:pt x="356" y="241"/>
                    </a:cubicBezTo>
                    <a:cubicBezTo>
                      <a:pt x="579" y="241"/>
                      <a:pt x="815" y="348"/>
                      <a:pt x="973" y="511"/>
                    </a:cubicBezTo>
                    <a:cubicBezTo>
                      <a:pt x="1223" y="770"/>
                      <a:pt x="1347" y="1135"/>
                      <a:pt x="1490" y="1466"/>
                    </a:cubicBezTo>
                    <a:cubicBezTo>
                      <a:pt x="2079" y="2866"/>
                      <a:pt x="3185" y="3981"/>
                      <a:pt x="4318" y="4989"/>
                    </a:cubicBezTo>
                    <a:cubicBezTo>
                      <a:pt x="4541" y="5186"/>
                      <a:pt x="4764" y="5382"/>
                      <a:pt x="4943" y="5605"/>
                    </a:cubicBezTo>
                    <a:cubicBezTo>
                      <a:pt x="5201" y="4731"/>
                      <a:pt x="5433" y="3856"/>
                      <a:pt x="5603" y="2955"/>
                    </a:cubicBezTo>
                    <a:cubicBezTo>
                      <a:pt x="5665" y="2634"/>
                      <a:pt x="5719" y="2304"/>
                      <a:pt x="5638" y="1983"/>
                    </a:cubicBezTo>
                    <a:cubicBezTo>
                      <a:pt x="5576" y="1733"/>
                      <a:pt x="5433" y="1519"/>
                      <a:pt x="5273" y="1314"/>
                    </a:cubicBezTo>
                    <a:cubicBezTo>
                      <a:pt x="4871" y="797"/>
                      <a:pt x="4336" y="359"/>
                      <a:pt x="3711" y="145"/>
                    </a:cubicBezTo>
                    <a:cubicBezTo>
                      <a:pt x="3446" y="54"/>
                      <a:pt x="3165" y="7"/>
                      <a:pt x="2886" y="7"/>
                    </a:cubicBezTo>
                    <a:cubicBezTo>
                      <a:pt x="2507" y="7"/>
                      <a:pt x="2131" y="94"/>
                      <a:pt x="1802" y="279"/>
                    </a:cubicBezTo>
                    <a:cubicBezTo>
                      <a:pt x="1573" y="91"/>
                      <a:pt x="1239" y="0"/>
                      <a:pt x="9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p25"/>
              <p:cNvSpPr/>
              <p:nvPr/>
            </p:nvSpPr>
            <p:spPr>
              <a:xfrm>
                <a:off x="4785930" y="1655991"/>
                <a:ext cx="502326" cy="567562"/>
              </a:xfrm>
              <a:custGeom>
                <a:rect b="b" l="l" r="r" t="t"/>
                <a:pathLst>
                  <a:path extrusionOk="0" h="5605" w="4961">
                    <a:moveTo>
                      <a:pt x="938" y="0"/>
                    </a:moveTo>
                    <a:cubicBezTo>
                      <a:pt x="910" y="0"/>
                      <a:pt x="883" y="1"/>
                      <a:pt x="857" y="3"/>
                    </a:cubicBezTo>
                    <a:cubicBezTo>
                      <a:pt x="536" y="29"/>
                      <a:pt x="214" y="119"/>
                      <a:pt x="0" y="359"/>
                    </a:cubicBezTo>
                    <a:cubicBezTo>
                      <a:pt x="102" y="277"/>
                      <a:pt x="227" y="241"/>
                      <a:pt x="356" y="241"/>
                    </a:cubicBezTo>
                    <a:cubicBezTo>
                      <a:pt x="579" y="241"/>
                      <a:pt x="815" y="348"/>
                      <a:pt x="973" y="511"/>
                    </a:cubicBezTo>
                    <a:cubicBezTo>
                      <a:pt x="1223" y="770"/>
                      <a:pt x="1347" y="1135"/>
                      <a:pt x="1490" y="1466"/>
                    </a:cubicBezTo>
                    <a:cubicBezTo>
                      <a:pt x="2079" y="2866"/>
                      <a:pt x="3185" y="3981"/>
                      <a:pt x="4318" y="4989"/>
                    </a:cubicBezTo>
                    <a:cubicBezTo>
                      <a:pt x="4541" y="5186"/>
                      <a:pt x="4764" y="5382"/>
                      <a:pt x="4943" y="5605"/>
                    </a:cubicBezTo>
                    <a:cubicBezTo>
                      <a:pt x="4952" y="5596"/>
                      <a:pt x="4952" y="5587"/>
                      <a:pt x="4960" y="5569"/>
                    </a:cubicBezTo>
                    <a:cubicBezTo>
                      <a:pt x="4916" y="5489"/>
                      <a:pt x="4880" y="5400"/>
                      <a:pt x="4844" y="5319"/>
                    </a:cubicBezTo>
                    <a:cubicBezTo>
                      <a:pt x="4532" y="4561"/>
                      <a:pt x="4220" y="3803"/>
                      <a:pt x="4095" y="3000"/>
                    </a:cubicBezTo>
                    <a:cubicBezTo>
                      <a:pt x="4059" y="2777"/>
                      <a:pt x="4033" y="2554"/>
                      <a:pt x="3970" y="2340"/>
                    </a:cubicBezTo>
                    <a:cubicBezTo>
                      <a:pt x="3863" y="1965"/>
                      <a:pt x="3631" y="1644"/>
                      <a:pt x="3399" y="1341"/>
                    </a:cubicBezTo>
                    <a:cubicBezTo>
                      <a:pt x="3212" y="1109"/>
                      <a:pt x="3025" y="886"/>
                      <a:pt x="2810" y="689"/>
                    </a:cubicBezTo>
                    <a:cubicBezTo>
                      <a:pt x="2570" y="475"/>
                      <a:pt x="2293" y="306"/>
                      <a:pt x="2008" y="181"/>
                    </a:cubicBezTo>
                    <a:cubicBezTo>
                      <a:pt x="1936" y="208"/>
                      <a:pt x="1865" y="243"/>
                      <a:pt x="1802" y="279"/>
                    </a:cubicBezTo>
                    <a:cubicBezTo>
                      <a:pt x="1573" y="91"/>
                      <a:pt x="1239" y="0"/>
                      <a:pt x="93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25"/>
              <p:cNvSpPr/>
              <p:nvPr/>
            </p:nvSpPr>
            <p:spPr>
              <a:xfrm>
                <a:off x="4938522" y="1668648"/>
                <a:ext cx="393983" cy="515211"/>
              </a:xfrm>
              <a:custGeom>
                <a:rect b="b" l="l" r="r" t="t"/>
                <a:pathLst>
                  <a:path extrusionOk="0" h="5088" w="3891">
                    <a:moveTo>
                      <a:pt x="1693" y="1"/>
                    </a:moveTo>
                    <a:cubicBezTo>
                      <a:pt x="1228" y="1"/>
                      <a:pt x="603" y="196"/>
                      <a:pt x="492" y="225"/>
                    </a:cubicBezTo>
                    <a:cubicBezTo>
                      <a:pt x="482" y="228"/>
                      <a:pt x="473" y="229"/>
                      <a:pt x="463" y="229"/>
                    </a:cubicBezTo>
                    <a:cubicBezTo>
                      <a:pt x="392" y="229"/>
                      <a:pt x="322" y="174"/>
                      <a:pt x="251" y="127"/>
                    </a:cubicBezTo>
                    <a:cubicBezTo>
                      <a:pt x="215" y="105"/>
                      <a:pt x="168" y="89"/>
                      <a:pt x="125" y="89"/>
                    </a:cubicBezTo>
                    <a:cubicBezTo>
                      <a:pt x="81" y="89"/>
                      <a:pt x="41" y="105"/>
                      <a:pt x="19" y="145"/>
                    </a:cubicBezTo>
                    <a:cubicBezTo>
                      <a:pt x="1" y="172"/>
                      <a:pt x="1" y="208"/>
                      <a:pt x="1" y="243"/>
                    </a:cubicBezTo>
                    <a:lnTo>
                      <a:pt x="46" y="1002"/>
                    </a:lnTo>
                    <a:cubicBezTo>
                      <a:pt x="108" y="761"/>
                      <a:pt x="162" y="520"/>
                      <a:pt x="188" y="279"/>
                    </a:cubicBezTo>
                    <a:cubicBezTo>
                      <a:pt x="313" y="413"/>
                      <a:pt x="313" y="618"/>
                      <a:pt x="304" y="796"/>
                    </a:cubicBezTo>
                    <a:cubicBezTo>
                      <a:pt x="295" y="1064"/>
                      <a:pt x="286" y="1323"/>
                      <a:pt x="278" y="1590"/>
                    </a:cubicBezTo>
                    <a:lnTo>
                      <a:pt x="759" y="511"/>
                    </a:lnTo>
                    <a:lnTo>
                      <a:pt x="759" y="511"/>
                    </a:lnTo>
                    <a:cubicBezTo>
                      <a:pt x="679" y="975"/>
                      <a:pt x="590" y="1430"/>
                      <a:pt x="581" y="1903"/>
                    </a:cubicBezTo>
                    <a:lnTo>
                      <a:pt x="982" y="841"/>
                    </a:lnTo>
                    <a:lnTo>
                      <a:pt x="982" y="841"/>
                    </a:lnTo>
                    <a:cubicBezTo>
                      <a:pt x="911" y="1341"/>
                      <a:pt x="884" y="1840"/>
                      <a:pt x="920" y="2349"/>
                    </a:cubicBezTo>
                    <a:cubicBezTo>
                      <a:pt x="956" y="1903"/>
                      <a:pt x="1009" y="1448"/>
                      <a:pt x="1232" y="1064"/>
                    </a:cubicBezTo>
                    <a:lnTo>
                      <a:pt x="1232" y="1064"/>
                    </a:lnTo>
                    <a:cubicBezTo>
                      <a:pt x="1125" y="1555"/>
                      <a:pt x="1089" y="2054"/>
                      <a:pt x="1116" y="2554"/>
                    </a:cubicBezTo>
                    <a:cubicBezTo>
                      <a:pt x="1161" y="2090"/>
                      <a:pt x="1321" y="1635"/>
                      <a:pt x="1589" y="1251"/>
                    </a:cubicBezTo>
                    <a:lnTo>
                      <a:pt x="1589" y="1251"/>
                    </a:lnTo>
                    <a:cubicBezTo>
                      <a:pt x="1446" y="1715"/>
                      <a:pt x="1348" y="2188"/>
                      <a:pt x="1303" y="2679"/>
                    </a:cubicBezTo>
                    <a:cubicBezTo>
                      <a:pt x="1402" y="2251"/>
                      <a:pt x="1607" y="1858"/>
                      <a:pt x="1883" y="1519"/>
                    </a:cubicBezTo>
                    <a:lnTo>
                      <a:pt x="1883" y="1519"/>
                    </a:lnTo>
                    <a:cubicBezTo>
                      <a:pt x="1678" y="1929"/>
                      <a:pt x="1535" y="2366"/>
                      <a:pt x="1455" y="2813"/>
                    </a:cubicBezTo>
                    <a:cubicBezTo>
                      <a:pt x="1616" y="2465"/>
                      <a:pt x="1857" y="2135"/>
                      <a:pt x="2142" y="1867"/>
                    </a:cubicBezTo>
                    <a:lnTo>
                      <a:pt x="2142" y="1867"/>
                    </a:lnTo>
                    <a:cubicBezTo>
                      <a:pt x="1937" y="2259"/>
                      <a:pt x="1785" y="2679"/>
                      <a:pt x="1696" y="3107"/>
                    </a:cubicBezTo>
                    <a:cubicBezTo>
                      <a:pt x="1848" y="2804"/>
                      <a:pt x="2035" y="2581"/>
                      <a:pt x="2249" y="2322"/>
                    </a:cubicBezTo>
                    <a:lnTo>
                      <a:pt x="2249" y="2322"/>
                    </a:lnTo>
                    <a:cubicBezTo>
                      <a:pt x="2133" y="2786"/>
                      <a:pt x="2062" y="3259"/>
                      <a:pt x="2026" y="3731"/>
                    </a:cubicBezTo>
                    <a:cubicBezTo>
                      <a:pt x="2106" y="3366"/>
                      <a:pt x="2231" y="3009"/>
                      <a:pt x="2383" y="2670"/>
                    </a:cubicBezTo>
                    <a:lnTo>
                      <a:pt x="2383" y="2670"/>
                    </a:lnTo>
                    <a:cubicBezTo>
                      <a:pt x="2374" y="2875"/>
                      <a:pt x="2356" y="3080"/>
                      <a:pt x="2356" y="3294"/>
                    </a:cubicBezTo>
                    <a:cubicBezTo>
                      <a:pt x="2347" y="3598"/>
                      <a:pt x="2347" y="3910"/>
                      <a:pt x="2463" y="4186"/>
                    </a:cubicBezTo>
                    <a:cubicBezTo>
                      <a:pt x="2499" y="3972"/>
                      <a:pt x="2535" y="3749"/>
                      <a:pt x="2570" y="3535"/>
                    </a:cubicBezTo>
                    <a:cubicBezTo>
                      <a:pt x="2615" y="3883"/>
                      <a:pt x="2722" y="4231"/>
                      <a:pt x="2865" y="4552"/>
                    </a:cubicBezTo>
                    <a:cubicBezTo>
                      <a:pt x="2874" y="4409"/>
                      <a:pt x="2882" y="4311"/>
                      <a:pt x="2891" y="4169"/>
                    </a:cubicBezTo>
                    <a:cubicBezTo>
                      <a:pt x="3043" y="4490"/>
                      <a:pt x="3221" y="4793"/>
                      <a:pt x="3409" y="5087"/>
                    </a:cubicBezTo>
                    <a:cubicBezTo>
                      <a:pt x="3177" y="4579"/>
                      <a:pt x="2990" y="4044"/>
                      <a:pt x="2856" y="3499"/>
                    </a:cubicBezTo>
                    <a:lnTo>
                      <a:pt x="2856" y="3499"/>
                    </a:lnTo>
                    <a:cubicBezTo>
                      <a:pt x="3061" y="3928"/>
                      <a:pt x="3266" y="4356"/>
                      <a:pt x="3480" y="4784"/>
                    </a:cubicBezTo>
                    <a:cubicBezTo>
                      <a:pt x="3257" y="4169"/>
                      <a:pt x="3106" y="3526"/>
                      <a:pt x="2954" y="2893"/>
                    </a:cubicBezTo>
                    <a:lnTo>
                      <a:pt x="2954" y="2893"/>
                    </a:lnTo>
                    <a:cubicBezTo>
                      <a:pt x="3141" y="3160"/>
                      <a:pt x="3337" y="3419"/>
                      <a:pt x="3525" y="3687"/>
                    </a:cubicBezTo>
                    <a:cubicBezTo>
                      <a:pt x="3213" y="3143"/>
                      <a:pt x="2954" y="2581"/>
                      <a:pt x="2749" y="1992"/>
                    </a:cubicBezTo>
                    <a:lnTo>
                      <a:pt x="2749" y="1992"/>
                    </a:lnTo>
                    <a:cubicBezTo>
                      <a:pt x="3052" y="2402"/>
                      <a:pt x="3391" y="2786"/>
                      <a:pt x="3748" y="3143"/>
                    </a:cubicBezTo>
                    <a:cubicBezTo>
                      <a:pt x="3400" y="2625"/>
                      <a:pt x="3088" y="2081"/>
                      <a:pt x="2802" y="1519"/>
                    </a:cubicBezTo>
                    <a:lnTo>
                      <a:pt x="2802" y="1519"/>
                    </a:lnTo>
                    <a:cubicBezTo>
                      <a:pt x="3177" y="1831"/>
                      <a:pt x="3560" y="2143"/>
                      <a:pt x="3891" y="2509"/>
                    </a:cubicBezTo>
                    <a:cubicBezTo>
                      <a:pt x="3596" y="1733"/>
                      <a:pt x="2972" y="1100"/>
                      <a:pt x="2213" y="787"/>
                    </a:cubicBezTo>
                    <a:lnTo>
                      <a:pt x="2213" y="787"/>
                    </a:lnTo>
                    <a:cubicBezTo>
                      <a:pt x="2802" y="1002"/>
                      <a:pt x="3346" y="1332"/>
                      <a:pt x="3801" y="1769"/>
                    </a:cubicBezTo>
                    <a:cubicBezTo>
                      <a:pt x="3266" y="912"/>
                      <a:pt x="2329" y="324"/>
                      <a:pt x="1330" y="217"/>
                    </a:cubicBezTo>
                    <a:cubicBezTo>
                      <a:pt x="1358" y="216"/>
                      <a:pt x="1385" y="215"/>
                      <a:pt x="1413" y="215"/>
                    </a:cubicBezTo>
                    <a:cubicBezTo>
                      <a:pt x="2019" y="215"/>
                      <a:pt x="2629" y="402"/>
                      <a:pt x="3132" y="752"/>
                    </a:cubicBezTo>
                    <a:cubicBezTo>
                      <a:pt x="2847" y="386"/>
                      <a:pt x="2410" y="154"/>
                      <a:pt x="1955" y="29"/>
                    </a:cubicBezTo>
                    <a:cubicBezTo>
                      <a:pt x="1878" y="9"/>
                      <a:pt x="1789" y="1"/>
                      <a:pt x="1693"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25"/>
              <p:cNvSpPr/>
              <p:nvPr/>
            </p:nvSpPr>
            <p:spPr>
              <a:xfrm>
                <a:off x="4972038" y="1668850"/>
                <a:ext cx="293639" cy="491516"/>
              </a:xfrm>
              <a:custGeom>
                <a:rect b="b" l="l" r="r" t="t"/>
                <a:pathLst>
                  <a:path extrusionOk="0" h="4854" w="2900">
                    <a:moveTo>
                      <a:pt x="303" y="0"/>
                    </a:moveTo>
                    <a:cubicBezTo>
                      <a:pt x="205" y="36"/>
                      <a:pt x="98" y="81"/>
                      <a:pt x="0" y="134"/>
                    </a:cubicBezTo>
                    <a:cubicBezTo>
                      <a:pt x="651" y="357"/>
                      <a:pt x="1320" y="857"/>
                      <a:pt x="1677" y="1419"/>
                    </a:cubicBezTo>
                    <a:cubicBezTo>
                      <a:pt x="2328" y="2454"/>
                      <a:pt x="2275" y="3801"/>
                      <a:pt x="2899" y="4853"/>
                    </a:cubicBezTo>
                    <a:cubicBezTo>
                      <a:pt x="2462" y="3944"/>
                      <a:pt x="2551" y="2802"/>
                      <a:pt x="2150" y="1874"/>
                    </a:cubicBezTo>
                    <a:cubicBezTo>
                      <a:pt x="1793" y="1062"/>
                      <a:pt x="1088" y="464"/>
                      <a:pt x="3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17" name="Google Shape;3017;p25"/>
            <p:cNvGrpSpPr/>
            <p:nvPr/>
          </p:nvGrpSpPr>
          <p:grpSpPr>
            <a:xfrm flipH="1">
              <a:off x="-932112" y="2571762"/>
              <a:ext cx="1483199" cy="2661789"/>
              <a:chOff x="8268108" y="675218"/>
              <a:chExt cx="422841" cy="758842"/>
            </a:xfrm>
          </p:grpSpPr>
          <p:sp>
            <p:nvSpPr>
              <p:cNvPr id="3018" name="Google Shape;3018;p25"/>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9" name="Google Shape;3019;p25"/>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0" name="Google Shape;3020;p25"/>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p25"/>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22" name="Google Shape;3022;p25"/>
          <p:cNvGrpSpPr/>
          <p:nvPr/>
        </p:nvGrpSpPr>
        <p:grpSpPr>
          <a:xfrm>
            <a:off x="-2074408" y="-869351"/>
            <a:ext cx="5307184" cy="2824321"/>
            <a:chOff x="-2074408" y="-869351"/>
            <a:chExt cx="5307184" cy="2824321"/>
          </a:xfrm>
        </p:grpSpPr>
        <p:grpSp>
          <p:nvGrpSpPr>
            <p:cNvPr id="3023" name="Google Shape;3023;p25"/>
            <p:cNvGrpSpPr/>
            <p:nvPr/>
          </p:nvGrpSpPr>
          <p:grpSpPr>
            <a:xfrm>
              <a:off x="-1028010" y="-467306"/>
              <a:ext cx="3482211" cy="934598"/>
              <a:chOff x="2529451" y="695065"/>
              <a:chExt cx="1320770" cy="354511"/>
            </a:xfrm>
          </p:grpSpPr>
          <p:sp>
            <p:nvSpPr>
              <p:cNvPr id="3024" name="Google Shape;3024;p25"/>
              <p:cNvSpPr/>
              <p:nvPr/>
            </p:nvSpPr>
            <p:spPr>
              <a:xfrm>
                <a:off x="2529451" y="695065"/>
                <a:ext cx="1320770" cy="354511"/>
              </a:xfrm>
              <a:custGeom>
                <a:rect b="b" l="l" r="r" t="t"/>
                <a:pathLst>
                  <a:path extrusionOk="0" h="3501" w="13044">
                    <a:moveTo>
                      <a:pt x="1" y="1"/>
                    </a:moveTo>
                    <a:lnTo>
                      <a:pt x="1" y="1"/>
                    </a:lnTo>
                    <a:cubicBezTo>
                      <a:pt x="946" y="1419"/>
                      <a:pt x="2374" y="2525"/>
                      <a:pt x="3997" y="3087"/>
                    </a:cubicBezTo>
                    <a:cubicBezTo>
                      <a:pt x="4799" y="3362"/>
                      <a:pt x="5648" y="3500"/>
                      <a:pt x="6496" y="3500"/>
                    </a:cubicBezTo>
                    <a:cubicBezTo>
                      <a:pt x="7385" y="3500"/>
                      <a:pt x="8274" y="3348"/>
                      <a:pt x="9109" y="3043"/>
                    </a:cubicBezTo>
                    <a:cubicBezTo>
                      <a:pt x="10634" y="2490"/>
                      <a:pt x="11928" y="1464"/>
                      <a:pt x="13043" y="277"/>
                    </a:cubicBezTo>
                    <a:lnTo>
                      <a:pt x="12651" y="277"/>
                    </a:lnTo>
                    <a:cubicBezTo>
                      <a:pt x="11634" y="1303"/>
                      <a:pt x="10456" y="2177"/>
                      <a:pt x="9100" y="2677"/>
                    </a:cubicBezTo>
                    <a:cubicBezTo>
                      <a:pt x="8277" y="2977"/>
                      <a:pt x="7398" y="3126"/>
                      <a:pt x="6518" y="3126"/>
                    </a:cubicBezTo>
                    <a:cubicBezTo>
                      <a:pt x="5672" y="3126"/>
                      <a:pt x="4824" y="2988"/>
                      <a:pt x="4024" y="2713"/>
                    </a:cubicBezTo>
                    <a:cubicBezTo>
                      <a:pt x="2561" y="2213"/>
                      <a:pt x="1258" y="1250"/>
                      <a:pt x="331" y="10"/>
                    </a:cubicBezTo>
                    <a:lnTo>
                      <a:pt x="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5" name="Google Shape;3025;p25"/>
              <p:cNvSpPr/>
              <p:nvPr/>
            </p:nvSpPr>
            <p:spPr>
              <a:xfrm>
                <a:off x="2529451" y="695065"/>
                <a:ext cx="1320770" cy="354511"/>
              </a:xfrm>
              <a:custGeom>
                <a:rect b="b" l="l" r="r" t="t"/>
                <a:pathLst>
                  <a:path extrusionOk="0" h="3501" w="13044">
                    <a:moveTo>
                      <a:pt x="1" y="1"/>
                    </a:moveTo>
                    <a:cubicBezTo>
                      <a:pt x="946" y="1419"/>
                      <a:pt x="2374" y="2525"/>
                      <a:pt x="3997" y="3087"/>
                    </a:cubicBezTo>
                    <a:cubicBezTo>
                      <a:pt x="4799" y="3362"/>
                      <a:pt x="5648" y="3500"/>
                      <a:pt x="6496" y="3500"/>
                    </a:cubicBezTo>
                    <a:cubicBezTo>
                      <a:pt x="7385" y="3500"/>
                      <a:pt x="8274" y="3348"/>
                      <a:pt x="9109" y="3043"/>
                    </a:cubicBezTo>
                    <a:cubicBezTo>
                      <a:pt x="10634" y="2490"/>
                      <a:pt x="11928" y="1464"/>
                      <a:pt x="13043" y="277"/>
                    </a:cubicBezTo>
                    <a:lnTo>
                      <a:pt x="12722" y="277"/>
                    </a:lnTo>
                    <a:cubicBezTo>
                      <a:pt x="12499" y="545"/>
                      <a:pt x="12249" y="803"/>
                      <a:pt x="11990" y="1044"/>
                    </a:cubicBezTo>
                    <a:cubicBezTo>
                      <a:pt x="11651" y="1348"/>
                      <a:pt x="11286" y="1624"/>
                      <a:pt x="10920" y="1901"/>
                    </a:cubicBezTo>
                    <a:cubicBezTo>
                      <a:pt x="10590" y="2151"/>
                      <a:pt x="10233" y="2409"/>
                      <a:pt x="9849" y="2570"/>
                    </a:cubicBezTo>
                    <a:cubicBezTo>
                      <a:pt x="8771" y="3029"/>
                      <a:pt x="7589" y="3379"/>
                      <a:pt x="6424" y="3379"/>
                    </a:cubicBezTo>
                    <a:cubicBezTo>
                      <a:pt x="6028" y="3379"/>
                      <a:pt x="5634" y="3338"/>
                      <a:pt x="5246" y="3248"/>
                    </a:cubicBezTo>
                    <a:cubicBezTo>
                      <a:pt x="3890" y="2927"/>
                      <a:pt x="2552" y="2418"/>
                      <a:pt x="1517" y="1499"/>
                    </a:cubicBezTo>
                    <a:cubicBezTo>
                      <a:pt x="1276" y="1294"/>
                      <a:pt x="1053" y="1062"/>
                      <a:pt x="839" y="821"/>
                    </a:cubicBezTo>
                    <a:cubicBezTo>
                      <a:pt x="607" y="572"/>
                      <a:pt x="375" y="304"/>
                      <a:pt x="197" y="1"/>
                    </a:cubicBez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26" name="Google Shape;3026;p25"/>
            <p:cNvGrpSpPr/>
            <p:nvPr/>
          </p:nvGrpSpPr>
          <p:grpSpPr>
            <a:xfrm rot="-1482418">
              <a:off x="-1845801" y="-177979"/>
              <a:ext cx="2605752" cy="1664566"/>
              <a:chOff x="5669385" y="-152150"/>
              <a:chExt cx="1383042" cy="883494"/>
            </a:xfrm>
          </p:grpSpPr>
          <p:sp>
            <p:nvSpPr>
              <p:cNvPr id="3027" name="Google Shape;3027;p25"/>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p25"/>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9" name="Google Shape;3029;p25"/>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p25"/>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25"/>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25"/>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25"/>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34" name="Google Shape;3034;p25"/>
            <p:cNvGrpSpPr/>
            <p:nvPr/>
          </p:nvGrpSpPr>
          <p:grpSpPr>
            <a:xfrm rot="838850">
              <a:off x="1828093" y="-741014"/>
              <a:ext cx="1244077" cy="1482030"/>
              <a:chOff x="5806687" y="1410545"/>
              <a:chExt cx="477012" cy="568271"/>
            </a:xfrm>
          </p:grpSpPr>
          <p:sp>
            <p:nvSpPr>
              <p:cNvPr id="3035" name="Google Shape;3035;p25"/>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25"/>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25"/>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25"/>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39" name="Google Shape;3039;p25"/>
            <p:cNvGrpSpPr/>
            <p:nvPr/>
          </p:nvGrpSpPr>
          <p:grpSpPr>
            <a:xfrm rot="-3640797">
              <a:off x="357094" y="-699765"/>
              <a:ext cx="978705" cy="1007540"/>
              <a:chOff x="5228518" y="1029313"/>
              <a:chExt cx="399350" cy="411116"/>
            </a:xfrm>
          </p:grpSpPr>
          <p:sp>
            <p:nvSpPr>
              <p:cNvPr id="3040" name="Google Shape;3040;p25"/>
              <p:cNvSpPr/>
              <p:nvPr/>
            </p:nvSpPr>
            <p:spPr>
              <a:xfrm>
                <a:off x="5228518" y="1032047"/>
                <a:ext cx="399350" cy="408382"/>
              </a:xfrm>
              <a:custGeom>
                <a:rect b="b" l="l" r="r" t="t"/>
                <a:pathLst>
                  <a:path extrusionOk="0" h="4033" w="3944">
                    <a:moveTo>
                      <a:pt x="3944" y="0"/>
                    </a:moveTo>
                    <a:lnTo>
                      <a:pt x="3944" y="0"/>
                    </a:lnTo>
                    <a:cubicBezTo>
                      <a:pt x="3212" y="259"/>
                      <a:pt x="2472" y="544"/>
                      <a:pt x="1838" y="1008"/>
                    </a:cubicBezTo>
                    <a:cubicBezTo>
                      <a:pt x="857" y="1722"/>
                      <a:pt x="179" y="2828"/>
                      <a:pt x="1" y="4032"/>
                    </a:cubicBezTo>
                    <a:cubicBezTo>
                      <a:pt x="946" y="3684"/>
                      <a:pt x="1865" y="3301"/>
                      <a:pt x="2623" y="2641"/>
                    </a:cubicBezTo>
                    <a:cubicBezTo>
                      <a:pt x="3373" y="1981"/>
                      <a:pt x="3855" y="990"/>
                      <a:pt x="39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25"/>
              <p:cNvSpPr/>
              <p:nvPr/>
            </p:nvSpPr>
            <p:spPr>
              <a:xfrm>
                <a:off x="5228518" y="1034680"/>
                <a:ext cx="391249" cy="405749"/>
              </a:xfrm>
              <a:custGeom>
                <a:rect b="b" l="l" r="r" t="t"/>
                <a:pathLst>
                  <a:path extrusionOk="0" h="4007" w="3864">
                    <a:moveTo>
                      <a:pt x="3863" y="1"/>
                    </a:moveTo>
                    <a:cubicBezTo>
                      <a:pt x="3150" y="260"/>
                      <a:pt x="2445" y="536"/>
                      <a:pt x="1838" y="982"/>
                    </a:cubicBezTo>
                    <a:cubicBezTo>
                      <a:pt x="860" y="1694"/>
                      <a:pt x="183" y="2796"/>
                      <a:pt x="2" y="3996"/>
                    </a:cubicBezTo>
                    <a:lnTo>
                      <a:pt x="2" y="3996"/>
                    </a:lnTo>
                    <a:cubicBezTo>
                      <a:pt x="350" y="3622"/>
                      <a:pt x="777" y="3319"/>
                      <a:pt x="1178" y="2998"/>
                    </a:cubicBezTo>
                    <a:cubicBezTo>
                      <a:pt x="2231" y="2160"/>
                      <a:pt x="3141" y="1143"/>
                      <a:pt x="3863" y="1"/>
                    </a:cubicBezTo>
                    <a:close/>
                    <a:moveTo>
                      <a:pt x="2" y="3996"/>
                    </a:moveTo>
                    <a:cubicBezTo>
                      <a:pt x="2" y="3996"/>
                      <a:pt x="1" y="3997"/>
                      <a:pt x="1" y="3997"/>
                    </a:cubicBezTo>
                    <a:cubicBezTo>
                      <a:pt x="1" y="3997"/>
                      <a:pt x="1" y="4006"/>
                      <a:pt x="1" y="4006"/>
                    </a:cubicBezTo>
                    <a:cubicBezTo>
                      <a:pt x="1" y="4003"/>
                      <a:pt x="2" y="3999"/>
                      <a:pt x="2" y="3996"/>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2" name="Google Shape;3042;p25"/>
              <p:cNvSpPr/>
              <p:nvPr/>
            </p:nvSpPr>
            <p:spPr>
              <a:xfrm>
                <a:off x="5242998" y="1042882"/>
                <a:ext cx="374947" cy="377700"/>
              </a:xfrm>
              <a:custGeom>
                <a:rect b="b" l="l" r="r" t="t"/>
                <a:pathLst>
                  <a:path extrusionOk="0" h="3730" w="3703">
                    <a:moveTo>
                      <a:pt x="3703" y="0"/>
                    </a:moveTo>
                    <a:cubicBezTo>
                      <a:pt x="3702" y="3"/>
                      <a:pt x="3701" y="5"/>
                      <a:pt x="3700" y="8"/>
                    </a:cubicBezTo>
                    <a:lnTo>
                      <a:pt x="3700" y="8"/>
                    </a:lnTo>
                    <a:cubicBezTo>
                      <a:pt x="3701" y="5"/>
                      <a:pt x="3702" y="3"/>
                      <a:pt x="3703" y="0"/>
                    </a:cubicBezTo>
                    <a:close/>
                    <a:moveTo>
                      <a:pt x="3700" y="8"/>
                    </a:moveTo>
                    <a:cubicBezTo>
                      <a:pt x="3690" y="32"/>
                      <a:pt x="3673" y="55"/>
                      <a:pt x="3649" y="72"/>
                    </a:cubicBezTo>
                    <a:cubicBezTo>
                      <a:pt x="3569" y="152"/>
                      <a:pt x="3426" y="188"/>
                      <a:pt x="3328" y="232"/>
                    </a:cubicBezTo>
                    <a:cubicBezTo>
                      <a:pt x="3167" y="303"/>
                      <a:pt x="3007" y="375"/>
                      <a:pt x="2837" y="437"/>
                    </a:cubicBezTo>
                    <a:cubicBezTo>
                      <a:pt x="2962" y="419"/>
                      <a:pt x="3087" y="402"/>
                      <a:pt x="3212" y="402"/>
                    </a:cubicBezTo>
                    <a:cubicBezTo>
                      <a:pt x="3007" y="518"/>
                      <a:pt x="2775" y="598"/>
                      <a:pt x="2552" y="678"/>
                    </a:cubicBezTo>
                    <a:lnTo>
                      <a:pt x="2177" y="812"/>
                    </a:lnTo>
                    <a:cubicBezTo>
                      <a:pt x="2427" y="812"/>
                      <a:pt x="2677" y="785"/>
                      <a:pt x="2926" y="750"/>
                    </a:cubicBezTo>
                    <a:lnTo>
                      <a:pt x="2926" y="750"/>
                    </a:lnTo>
                    <a:cubicBezTo>
                      <a:pt x="2793" y="821"/>
                      <a:pt x="2650" y="866"/>
                      <a:pt x="2507" y="901"/>
                    </a:cubicBezTo>
                    <a:cubicBezTo>
                      <a:pt x="2266" y="973"/>
                      <a:pt x="2025" y="1044"/>
                      <a:pt x="1776" y="1115"/>
                    </a:cubicBezTo>
                    <a:cubicBezTo>
                      <a:pt x="1902" y="1139"/>
                      <a:pt x="2028" y="1150"/>
                      <a:pt x="2154" y="1150"/>
                    </a:cubicBezTo>
                    <a:cubicBezTo>
                      <a:pt x="2312" y="1150"/>
                      <a:pt x="2469" y="1132"/>
                      <a:pt x="2623" y="1097"/>
                    </a:cubicBezTo>
                    <a:lnTo>
                      <a:pt x="2623" y="1097"/>
                    </a:lnTo>
                    <a:cubicBezTo>
                      <a:pt x="2195" y="1267"/>
                      <a:pt x="1695" y="1320"/>
                      <a:pt x="1231" y="1356"/>
                    </a:cubicBezTo>
                    <a:cubicBezTo>
                      <a:pt x="1416" y="1401"/>
                      <a:pt x="1606" y="1418"/>
                      <a:pt x="1796" y="1418"/>
                    </a:cubicBezTo>
                    <a:cubicBezTo>
                      <a:pt x="1945" y="1418"/>
                      <a:pt x="2094" y="1408"/>
                      <a:pt x="2240" y="1392"/>
                    </a:cubicBezTo>
                    <a:lnTo>
                      <a:pt x="2240" y="1392"/>
                    </a:lnTo>
                    <a:cubicBezTo>
                      <a:pt x="1927" y="1490"/>
                      <a:pt x="1597" y="1561"/>
                      <a:pt x="1267" y="1606"/>
                    </a:cubicBezTo>
                    <a:cubicBezTo>
                      <a:pt x="1499" y="1642"/>
                      <a:pt x="1731" y="1642"/>
                      <a:pt x="1972" y="1651"/>
                    </a:cubicBezTo>
                    <a:cubicBezTo>
                      <a:pt x="1579" y="1775"/>
                      <a:pt x="1169" y="1856"/>
                      <a:pt x="759" y="1927"/>
                    </a:cubicBezTo>
                    <a:cubicBezTo>
                      <a:pt x="888" y="1945"/>
                      <a:pt x="1018" y="1954"/>
                      <a:pt x="1146" y="1954"/>
                    </a:cubicBezTo>
                    <a:cubicBezTo>
                      <a:pt x="1337" y="1954"/>
                      <a:pt x="1527" y="1934"/>
                      <a:pt x="1713" y="1891"/>
                    </a:cubicBezTo>
                    <a:lnTo>
                      <a:pt x="1713" y="1891"/>
                    </a:lnTo>
                    <a:cubicBezTo>
                      <a:pt x="1428" y="1972"/>
                      <a:pt x="1151" y="2070"/>
                      <a:pt x="875" y="2168"/>
                    </a:cubicBezTo>
                    <a:cubicBezTo>
                      <a:pt x="1080" y="2159"/>
                      <a:pt x="1285" y="2150"/>
                      <a:pt x="1481" y="2132"/>
                    </a:cubicBezTo>
                    <a:lnTo>
                      <a:pt x="1481" y="2132"/>
                    </a:lnTo>
                    <a:cubicBezTo>
                      <a:pt x="1133" y="2293"/>
                      <a:pt x="785" y="2436"/>
                      <a:pt x="420" y="2552"/>
                    </a:cubicBezTo>
                    <a:cubicBezTo>
                      <a:pt x="696" y="2525"/>
                      <a:pt x="964" y="2453"/>
                      <a:pt x="1240" y="2391"/>
                    </a:cubicBezTo>
                    <a:lnTo>
                      <a:pt x="1240" y="2391"/>
                    </a:lnTo>
                    <a:cubicBezTo>
                      <a:pt x="1062" y="2552"/>
                      <a:pt x="857" y="2685"/>
                      <a:pt x="625" y="2766"/>
                    </a:cubicBezTo>
                    <a:cubicBezTo>
                      <a:pt x="545" y="2792"/>
                      <a:pt x="455" y="2819"/>
                      <a:pt x="402" y="2882"/>
                    </a:cubicBezTo>
                    <a:lnTo>
                      <a:pt x="982" y="2721"/>
                    </a:lnTo>
                    <a:lnTo>
                      <a:pt x="982" y="2721"/>
                    </a:lnTo>
                    <a:cubicBezTo>
                      <a:pt x="723" y="2864"/>
                      <a:pt x="455" y="3007"/>
                      <a:pt x="197" y="3149"/>
                    </a:cubicBezTo>
                    <a:cubicBezTo>
                      <a:pt x="402" y="3096"/>
                      <a:pt x="607" y="3042"/>
                      <a:pt x="803" y="2971"/>
                    </a:cubicBezTo>
                    <a:lnTo>
                      <a:pt x="803" y="2971"/>
                    </a:lnTo>
                    <a:lnTo>
                      <a:pt x="0" y="3729"/>
                    </a:lnTo>
                    <a:cubicBezTo>
                      <a:pt x="179" y="3640"/>
                      <a:pt x="348" y="3551"/>
                      <a:pt x="518" y="3453"/>
                    </a:cubicBezTo>
                    <a:cubicBezTo>
                      <a:pt x="714" y="3354"/>
                      <a:pt x="901" y="3247"/>
                      <a:pt x="1062" y="3105"/>
                    </a:cubicBezTo>
                    <a:lnTo>
                      <a:pt x="1062" y="3105"/>
                    </a:lnTo>
                    <a:cubicBezTo>
                      <a:pt x="1026" y="3185"/>
                      <a:pt x="973" y="3292"/>
                      <a:pt x="919" y="3372"/>
                    </a:cubicBezTo>
                    <a:cubicBezTo>
                      <a:pt x="1071" y="3230"/>
                      <a:pt x="1196" y="3078"/>
                      <a:pt x="1303" y="2908"/>
                    </a:cubicBezTo>
                    <a:lnTo>
                      <a:pt x="1303" y="2908"/>
                    </a:lnTo>
                    <a:cubicBezTo>
                      <a:pt x="1276" y="3024"/>
                      <a:pt x="1240" y="3140"/>
                      <a:pt x="1187" y="3247"/>
                    </a:cubicBezTo>
                    <a:cubicBezTo>
                      <a:pt x="1330" y="3078"/>
                      <a:pt x="1446" y="2882"/>
                      <a:pt x="1517" y="2676"/>
                    </a:cubicBezTo>
                    <a:lnTo>
                      <a:pt x="1517" y="2676"/>
                    </a:lnTo>
                    <a:lnTo>
                      <a:pt x="1481" y="3051"/>
                    </a:lnTo>
                    <a:cubicBezTo>
                      <a:pt x="1588" y="2864"/>
                      <a:pt x="1669" y="2650"/>
                      <a:pt x="1704" y="2436"/>
                    </a:cubicBezTo>
                    <a:cubicBezTo>
                      <a:pt x="1722" y="2623"/>
                      <a:pt x="1722" y="2819"/>
                      <a:pt x="1713" y="3007"/>
                    </a:cubicBezTo>
                    <a:cubicBezTo>
                      <a:pt x="1838" y="2766"/>
                      <a:pt x="1901" y="2498"/>
                      <a:pt x="1963" y="2222"/>
                    </a:cubicBezTo>
                    <a:cubicBezTo>
                      <a:pt x="1972" y="2400"/>
                      <a:pt x="1981" y="2578"/>
                      <a:pt x="1999" y="2748"/>
                    </a:cubicBezTo>
                    <a:cubicBezTo>
                      <a:pt x="2052" y="2721"/>
                      <a:pt x="2070" y="2650"/>
                      <a:pt x="2079" y="2587"/>
                    </a:cubicBezTo>
                    <a:cubicBezTo>
                      <a:pt x="2115" y="2409"/>
                      <a:pt x="2150" y="2230"/>
                      <a:pt x="2186" y="2052"/>
                    </a:cubicBezTo>
                    <a:cubicBezTo>
                      <a:pt x="2231" y="2204"/>
                      <a:pt x="2257" y="2364"/>
                      <a:pt x="2266" y="2525"/>
                    </a:cubicBezTo>
                    <a:cubicBezTo>
                      <a:pt x="2320" y="2498"/>
                      <a:pt x="2338" y="2427"/>
                      <a:pt x="2338" y="2364"/>
                    </a:cubicBezTo>
                    <a:cubicBezTo>
                      <a:pt x="2356" y="2195"/>
                      <a:pt x="2373" y="2016"/>
                      <a:pt x="2391" y="1847"/>
                    </a:cubicBezTo>
                    <a:cubicBezTo>
                      <a:pt x="2427" y="1998"/>
                      <a:pt x="2454" y="2114"/>
                      <a:pt x="2463" y="2266"/>
                    </a:cubicBezTo>
                    <a:cubicBezTo>
                      <a:pt x="2507" y="2186"/>
                      <a:pt x="2525" y="2106"/>
                      <a:pt x="2534" y="2016"/>
                    </a:cubicBezTo>
                    <a:cubicBezTo>
                      <a:pt x="2561" y="1865"/>
                      <a:pt x="2579" y="1713"/>
                      <a:pt x="2587" y="1561"/>
                    </a:cubicBezTo>
                    <a:cubicBezTo>
                      <a:pt x="2605" y="1749"/>
                      <a:pt x="2623" y="1936"/>
                      <a:pt x="2632" y="2123"/>
                    </a:cubicBezTo>
                    <a:cubicBezTo>
                      <a:pt x="2775" y="1811"/>
                      <a:pt x="2828" y="1481"/>
                      <a:pt x="2873" y="1151"/>
                    </a:cubicBezTo>
                    <a:lnTo>
                      <a:pt x="2873" y="1151"/>
                    </a:lnTo>
                    <a:cubicBezTo>
                      <a:pt x="2864" y="1383"/>
                      <a:pt x="2855" y="1615"/>
                      <a:pt x="2837" y="1847"/>
                    </a:cubicBezTo>
                    <a:cubicBezTo>
                      <a:pt x="2998" y="1526"/>
                      <a:pt x="3087" y="1160"/>
                      <a:pt x="3167" y="803"/>
                    </a:cubicBezTo>
                    <a:lnTo>
                      <a:pt x="3167" y="803"/>
                    </a:lnTo>
                    <a:cubicBezTo>
                      <a:pt x="3141" y="1044"/>
                      <a:pt x="3123" y="1285"/>
                      <a:pt x="3096" y="1526"/>
                    </a:cubicBezTo>
                    <a:cubicBezTo>
                      <a:pt x="3265" y="1196"/>
                      <a:pt x="3364" y="839"/>
                      <a:pt x="3390" y="473"/>
                    </a:cubicBezTo>
                    <a:lnTo>
                      <a:pt x="3390" y="473"/>
                    </a:lnTo>
                    <a:cubicBezTo>
                      <a:pt x="3390" y="669"/>
                      <a:pt x="3373" y="866"/>
                      <a:pt x="3355" y="1062"/>
                    </a:cubicBezTo>
                    <a:cubicBezTo>
                      <a:pt x="3417" y="892"/>
                      <a:pt x="3480" y="714"/>
                      <a:pt x="3542" y="535"/>
                    </a:cubicBezTo>
                    <a:cubicBezTo>
                      <a:pt x="3604" y="360"/>
                      <a:pt x="3639" y="175"/>
                      <a:pt x="3700" y="8"/>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3" name="Google Shape;3043;p25"/>
              <p:cNvSpPr/>
              <p:nvPr/>
            </p:nvSpPr>
            <p:spPr>
              <a:xfrm>
                <a:off x="5272767" y="1029313"/>
                <a:ext cx="354190" cy="365954"/>
              </a:xfrm>
              <a:custGeom>
                <a:rect b="b" l="l" r="r" t="t"/>
                <a:pathLst>
                  <a:path extrusionOk="0" h="3614" w="3498">
                    <a:moveTo>
                      <a:pt x="3498" y="0"/>
                    </a:moveTo>
                    <a:lnTo>
                      <a:pt x="3498" y="0"/>
                    </a:lnTo>
                    <a:cubicBezTo>
                      <a:pt x="3492" y="8"/>
                      <a:pt x="3486" y="16"/>
                      <a:pt x="3480" y="24"/>
                    </a:cubicBezTo>
                    <a:lnTo>
                      <a:pt x="3480" y="24"/>
                    </a:lnTo>
                    <a:cubicBezTo>
                      <a:pt x="3486" y="16"/>
                      <a:pt x="3492" y="8"/>
                      <a:pt x="3498" y="0"/>
                    </a:cubicBezTo>
                    <a:close/>
                    <a:moveTo>
                      <a:pt x="3480" y="24"/>
                    </a:moveTo>
                    <a:cubicBezTo>
                      <a:pt x="2485" y="1362"/>
                      <a:pt x="1313" y="2576"/>
                      <a:pt x="1" y="3613"/>
                    </a:cubicBezTo>
                    <a:cubicBezTo>
                      <a:pt x="1045" y="3167"/>
                      <a:pt x="1803" y="2284"/>
                      <a:pt x="2517" y="1401"/>
                    </a:cubicBezTo>
                    <a:cubicBezTo>
                      <a:pt x="2885" y="927"/>
                      <a:pt x="3124" y="505"/>
                      <a:pt x="3480" y="2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44" name="Google Shape;3044;p25"/>
          <p:cNvGrpSpPr/>
          <p:nvPr/>
        </p:nvGrpSpPr>
        <p:grpSpPr>
          <a:xfrm>
            <a:off x="6734321" y="3273203"/>
            <a:ext cx="3351228" cy="3015843"/>
            <a:chOff x="6734321" y="3273203"/>
            <a:chExt cx="3351228" cy="3015843"/>
          </a:xfrm>
        </p:grpSpPr>
        <p:grpSp>
          <p:nvGrpSpPr>
            <p:cNvPr id="3045" name="Google Shape;3045;p25"/>
            <p:cNvGrpSpPr/>
            <p:nvPr/>
          </p:nvGrpSpPr>
          <p:grpSpPr>
            <a:xfrm rot="-5985047">
              <a:off x="7630875" y="4193805"/>
              <a:ext cx="1600045" cy="2235023"/>
              <a:chOff x="3996441" y="87120"/>
              <a:chExt cx="849227" cy="1186243"/>
            </a:xfrm>
          </p:grpSpPr>
          <p:sp>
            <p:nvSpPr>
              <p:cNvPr id="3046" name="Google Shape;3046;p25"/>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7" name="Google Shape;3047;p25"/>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25"/>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25"/>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25"/>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25"/>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25"/>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3" name="Google Shape;3053;p25"/>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25"/>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25"/>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25"/>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57" name="Google Shape;3057;p25"/>
            <p:cNvGrpSpPr/>
            <p:nvPr/>
          </p:nvGrpSpPr>
          <p:grpSpPr>
            <a:xfrm>
              <a:off x="8602350" y="3273203"/>
              <a:ext cx="1483199" cy="2661789"/>
              <a:chOff x="8268108" y="675218"/>
              <a:chExt cx="422841" cy="758842"/>
            </a:xfrm>
          </p:grpSpPr>
          <p:sp>
            <p:nvSpPr>
              <p:cNvPr id="3058" name="Google Shape;3058;p25"/>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9" name="Google Shape;3059;p25"/>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0" name="Google Shape;3060;p25"/>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25"/>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62" name="Google Shape;3062;p25"/>
            <p:cNvGrpSpPr/>
            <p:nvPr/>
          </p:nvGrpSpPr>
          <p:grpSpPr>
            <a:xfrm>
              <a:off x="6734321" y="4604095"/>
              <a:ext cx="1385043" cy="1581738"/>
              <a:chOff x="7040587" y="1131380"/>
              <a:chExt cx="470735" cy="537586"/>
            </a:xfrm>
          </p:grpSpPr>
          <p:sp>
            <p:nvSpPr>
              <p:cNvPr id="3063" name="Google Shape;3063;p25"/>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p25"/>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5" name="Google Shape;3065;p25"/>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6" name="Google Shape;3066;p25"/>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67" name="Google Shape;3067;p25"/>
            <p:cNvGrpSpPr/>
            <p:nvPr/>
          </p:nvGrpSpPr>
          <p:grpSpPr>
            <a:xfrm flipH="1">
              <a:off x="8602348" y="4238328"/>
              <a:ext cx="1385043" cy="1581738"/>
              <a:chOff x="7040587" y="1131380"/>
              <a:chExt cx="470735" cy="537586"/>
            </a:xfrm>
          </p:grpSpPr>
          <p:sp>
            <p:nvSpPr>
              <p:cNvPr id="3068" name="Google Shape;3068;p25"/>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25"/>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25"/>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p25"/>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072" name="Google Shape;3072;p25"/>
          <p:cNvSpPr/>
          <p:nvPr/>
        </p:nvSpPr>
        <p:spPr>
          <a:xfrm>
            <a:off x="-682475" y="2069868"/>
            <a:ext cx="1186104" cy="386984"/>
          </a:xfrm>
          <a:custGeom>
            <a:rect b="b" l="l" r="r" t="t"/>
            <a:pathLst>
              <a:path extrusionOk="0" h="2291" w="7022">
                <a:moveTo>
                  <a:pt x="3530" y="1"/>
                </a:moveTo>
                <a:cubicBezTo>
                  <a:pt x="3132" y="1"/>
                  <a:pt x="3014" y="349"/>
                  <a:pt x="2713" y="571"/>
                </a:cubicBezTo>
                <a:cubicBezTo>
                  <a:pt x="2713" y="571"/>
                  <a:pt x="2713" y="571"/>
                  <a:pt x="2713" y="571"/>
                </a:cubicBezTo>
                <a:lnTo>
                  <a:pt x="2713" y="571"/>
                </a:lnTo>
                <a:cubicBezTo>
                  <a:pt x="2702" y="571"/>
                  <a:pt x="1551" y="1216"/>
                  <a:pt x="1928" y="1312"/>
                </a:cubicBezTo>
                <a:cubicBezTo>
                  <a:pt x="1694" y="1253"/>
                  <a:pt x="1455" y="1224"/>
                  <a:pt x="1217" y="1224"/>
                </a:cubicBezTo>
                <a:cubicBezTo>
                  <a:pt x="1018" y="1224"/>
                  <a:pt x="820" y="1244"/>
                  <a:pt x="625" y="1285"/>
                </a:cubicBezTo>
                <a:cubicBezTo>
                  <a:pt x="456" y="1330"/>
                  <a:pt x="277" y="1383"/>
                  <a:pt x="161" y="1517"/>
                </a:cubicBezTo>
                <a:cubicBezTo>
                  <a:pt x="36" y="1642"/>
                  <a:pt x="1" y="1865"/>
                  <a:pt x="117" y="1990"/>
                </a:cubicBezTo>
                <a:cubicBezTo>
                  <a:pt x="206" y="2106"/>
                  <a:pt x="366" y="2124"/>
                  <a:pt x="509" y="2133"/>
                </a:cubicBezTo>
                <a:cubicBezTo>
                  <a:pt x="1774" y="2237"/>
                  <a:pt x="3040" y="2291"/>
                  <a:pt x="4302" y="2291"/>
                </a:cubicBezTo>
                <a:cubicBezTo>
                  <a:pt x="4873" y="2291"/>
                  <a:pt x="5444" y="2280"/>
                  <a:pt x="6013" y="2257"/>
                </a:cubicBezTo>
                <a:cubicBezTo>
                  <a:pt x="6370" y="2240"/>
                  <a:pt x="6763" y="2213"/>
                  <a:pt x="7021" y="1972"/>
                </a:cubicBezTo>
                <a:cubicBezTo>
                  <a:pt x="6717" y="1687"/>
                  <a:pt x="6299" y="1529"/>
                  <a:pt x="5881" y="1529"/>
                </a:cubicBezTo>
                <a:cubicBezTo>
                  <a:pt x="5724" y="1529"/>
                  <a:pt x="5567" y="1551"/>
                  <a:pt x="5416" y="1597"/>
                </a:cubicBezTo>
                <a:cubicBezTo>
                  <a:pt x="5329" y="1194"/>
                  <a:pt x="4926" y="895"/>
                  <a:pt x="4518" y="895"/>
                </a:cubicBezTo>
                <a:cubicBezTo>
                  <a:pt x="4466" y="895"/>
                  <a:pt x="4414" y="900"/>
                  <a:pt x="4363" y="910"/>
                </a:cubicBezTo>
                <a:cubicBezTo>
                  <a:pt x="4399" y="509"/>
                  <a:pt x="4095" y="99"/>
                  <a:pt x="3694" y="18"/>
                </a:cubicBezTo>
                <a:cubicBezTo>
                  <a:pt x="3634" y="6"/>
                  <a:pt x="3580" y="1"/>
                  <a:pt x="3530"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3" name="Google Shape;3073;p25"/>
          <p:cNvSpPr/>
          <p:nvPr/>
        </p:nvSpPr>
        <p:spPr>
          <a:xfrm>
            <a:off x="8536781" y="2225444"/>
            <a:ext cx="813820" cy="381072"/>
          </a:xfrm>
          <a:custGeom>
            <a:rect b="b" l="l" r="r" t="t"/>
            <a:pathLst>
              <a:path extrusionOk="0" h="2256" w="4818">
                <a:moveTo>
                  <a:pt x="1601" y="0"/>
                </a:moveTo>
                <a:cubicBezTo>
                  <a:pt x="1436" y="0"/>
                  <a:pt x="1268" y="46"/>
                  <a:pt x="1133" y="140"/>
                </a:cubicBezTo>
                <a:cubicBezTo>
                  <a:pt x="768" y="417"/>
                  <a:pt x="527" y="1246"/>
                  <a:pt x="821" y="1612"/>
                </a:cubicBezTo>
                <a:cubicBezTo>
                  <a:pt x="661" y="1621"/>
                  <a:pt x="491" y="1639"/>
                  <a:pt x="339" y="1683"/>
                </a:cubicBezTo>
                <a:cubicBezTo>
                  <a:pt x="232" y="1719"/>
                  <a:pt x="125" y="1764"/>
                  <a:pt x="63" y="1853"/>
                </a:cubicBezTo>
                <a:cubicBezTo>
                  <a:pt x="0" y="1933"/>
                  <a:pt x="0" y="2076"/>
                  <a:pt x="90" y="2138"/>
                </a:cubicBezTo>
                <a:cubicBezTo>
                  <a:pt x="134" y="2165"/>
                  <a:pt x="188" y="2174"/>
                  <a:pt x="241" y="2174"/>
                </a:cubicBezTo>
                <a:cubicBezTo>
                  <a:pt x="850" y="2229"/>
                  <a:pt x="1461" y="2256"/>
                  <a:pt x="2071" y="2256"/>
                </a:cubicBezTo>
                <a:cubicBezTo>
                  <a:pt x="2855" y="2256"/>
                  <a:pt x="3639" y="2211"/>
                  <a:pt x="4416" y="2120"/>
                </a:cubicBezTo>
                <a:cubicBezTo>
                  <a:pt x="4532" y="2112"/>
                  <a:pt x="4648" y="2094"/>
                  <a:pt x="4729" y="2013"/>
                </a:cubicBezTo>
                <a:cubicBezTo>
                  <a:pt x="4818" y="1915"/>
                  <a:pt x="4818" y="1755"/>
                  <a:pt x="4746" y="1639"/>
                </a:cubicBezTo>
                <a:cubicBezTo>
                  <a:pt x="4675" y="1532"/>
                  <a:pt x="4550" y="1460"/>
                  <a:pt x="4425" y="1407"/>
                </a:cubicBezTo>
                <a:cubicBezTo>
                  <a:pt x="4276" y="1350"/>
                  <a:pt x="4115" y="1321"/>
                  <a:pt x="3952" y="1321"/>
                </a:cubicBezTo>
                <a:cubicBezTo>
                  <a:pt x="3782" y="1321"/>
                  <a:pt x="3612" y="1352"/>
                  <a:pt x="3453" y="1416"/>
                </a:cubicBezTo>
                <a:cubicBezTo>
                  <a:pt x="3360" y="951"/>
                  <a:pt x="2916" y="674"/>
                  <a:pt x="2468" y="674"/>
                </a:cubicBezTo>
                <a:cubicBezTo>
                  <a:pt x="2401" y="674"/>
                  <a:pt x="2333" y="680"/>
                  <a:pt x="2266" y="693"/>
                </a:cubicBezTo>
                <a:cubicBezTo>
                  <a:pt x="2354" y="244"/>
                  <a:pt x="1984" y="0"/>
                  <a:pt x="1601"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74" name="Google Shape;3074;p25"/>
          <p:cNvGrpSpPr/>
          <p:nvPr/>
        </p:nvGrpSpPr>
        <p:grpSpPr>
          <a:xfrm>
            <a:off x="3556688" y="-331817"/>
            <a:ext cx="840467" cy="822335"/>
            <a:chOff x="4118763" y="209958"/>
            <a:chExt cx="840467" cy="822335"/>
          </a:xfrm>
        </p:grpSpPr>
        <p:sp>
          <p:nvSpPr>
            <p:cNvPr id="3075" name="Google Shape;3075;p25"/>
            <p:cNvSpPr/>
            <p:nvPr/>
          </p:nvSpPr>
          <p:spPr>
            <a:xfrm>
              <a:off x="4118763" y="209958"/>
              <a:ext cx="840467" cy="822335"/>
            </a:xfrm>
            <a:custGeom>
              <a:rect b="b" l="l" r="r" t="t"/>
              <a:pathLst>
                <a:path extrusionOk="0" h="3117" w="3186">
                  <a:moveTo>
                    <a:pt x="1586" y="0"/>
                  </a:moveTo>
                  <a:cubicBezTo>
                    <a:pt x="758" y="0"/>
                    <a:pt x="71" y="657"/>
                    <a:pt x="36" y="1491"/>
                  </a:cubicBezTo>
                  <a:cubicBezTo>
                    <a:pt x="1" y="2357"/>
                    <a:pt x="670" y="3079"/>
                    <a:pt x="1526" y="3115"/>
                  </a:cubicBezTo>
                  <a:cubicBezTo>
                    <a:pt x="1548" y="3116"/>
                    <a:pt x="1570" y="3116"/>
                    <a:pt x="1592" y="3116"/>
                  </a:cubicBezTo>
                  <a:cubicBezTo>
                    <a:pt x="2428" y="3116"/>
                    <a:pt x="3115" y="2459"/>
                    <a:pt x="3150" y="1616"/>
                  </a:cubicBezTo>
                  <a:cubicBezTo>
                    <a:pt x="3186" y="760"/>
                    <a:pt x="2516" y="37"/>
                    <a:pt x="1651" y="1"/>
                  </a:cubicBezTo>
                  <a:cubicBezTo>
                    <a:pt x="1629" y="1"/>
                    <a:pt x="1607" y="0"/>
                    <a:pt x="1586" y="0"/>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6" name="Google Shape;3076;p25"/>
            <p:cNvSpPr/>
            <p:nvPr/>
          </p:nvSpPr>
          <p:spPr>
            <a:xfrm>
              <a:off x="4238790" y="327617"/>
              <a:ext cx="600409" cy="586741"/>
            </a:xfrm>
            <a:custGeom>
              <a:rect b="b" l="l" r="r" t="t"/>
              <a:pathLst>
                <a:path extrusionOk="0" h="2224" w="2276">
                  <a:moveTo>
                    <a:pt x="1130" y="0"/>
                  </a:moveTo>
                  <a:cubicBezTo>
                    <a:pt x="545" y="0"/>
                    <a:pt x="54" y="473"/>
                    <a:pt x="27" y="1063"/>
                  </a:cubicBezTo>
                  <a:cubicBezTo>
                    <a:pt x="1" y="1679"/>
                    <a:pt x="482" y="2196"/>
                    <a:pt x="1089" y="2223"/>
                  </a:cubicBezTo>
                  <a:cubicBezTo>
                    <a:pt x="1100" y="2223"/>
                    <a:pt x="1112" y="2223"/>
                    <a:pt x="1123" y="2223"/>
                  </a:cubicBezTo>
                  <a:cubicBezTo>
                    <a:pt x="1723" y="2223"/>
                    <a:pt x="2223" y="1757"/>
                    <a:pt x="2249" y="1152"/>
                  </a:cubicBezTo>
                  <a:cubicBezTo>
                    <a:pt x="2276" y="546"/>
                    <a:pt x="1794" y="28"/>
                    <a:pt x="1178" y="2"/>
                  </a:cubicBezTo>
                  <a:cubicBezTo>
                    <a:pt x="1162" y="1"/>
                    <a:pt x="1146" y="0"/>
                    <a:pt x="1130"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7" name="Google Shape;3077;p25"/>
            <p:cNvSpPr/>
            <p:nvPr/>
          </p:nvSpPr>
          <p:spPr>
            <a:xfrm>
              <a:off x="4394166" y="478516"/>
              <a:ext cx="289652" cy="285192"/>
            </a:xfrm>
            <a:custGeom>
              <a:rect b="b" l="l" r="r" t="t"/>
              <a:pathLst>
                <a:path extrusionOk="0" h="1081" w="1098">
                  <a:moveTo>
                    <a:pt x="554" y="0"/>
                  </a:moveTo>
                  <a:cubicBezTo>
                    <a:pt x="267" y="0"/>
                    <a:pt x="18" y="220"/>
                    <a:pt x="9" y="518"/>
                  </a:cubicBezTo>
                  <a:cubicBezTo>
                    <a:pt x="1" y="812"/>
                    <a:pt x="232" y="1062"/>
                    <a:pt x="527" y="1080"/>
                  </a:cubicBezTo>
                  <a:cubicBezTo>
                    <a:pt x="532" y="1080"/>
                    <a:pt x="538" y="1080"/>
                    <a:pt x="543" y="1080"/>
                  </a:cubicBezTo>
                  <a:cubicBezTo>
                    <a:pt x="830" y="1080"/>
                    <a:pt x="1071" y="851"/>
                    <a:pt x="1089" y="562"/>
                  </a:cubicBezTo>
                  <a:cubicBezTo>
                    <a:pt x="1098" y="259"/>
                    <a:pt x="866" y="9"/>
                    <a:pt x="571" y="0"/>
                  </a:cubicBezTo>
                  <a:cubicBezTo>
                    <a:pt x="566" y="0"/>
                    <a:pt x="560" y="0"/>
                    <a:pt x="554" y="0"/>
                  </a:cubicBezTo>
                  <a:close/>
                </a:path>
              </a:pathLst>
            </a:custGeom>
            <a:solidFill>
              <a:srgbClr val="FFFFFF">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9_2">
    <p:spTree>
      <p:nvGrpSpPr>
        <p:cNvPr id="3078" name="Shape 3078"/>
        <p:cNvGrpSpPr/>
        <p:nvPr/>
      </p:nvGrpSpPr>
      <p:grpSpPr>
        <a:xfrm>
          <a:off x="0" y="0"/>
          <a:ext cx="0" cy="0"/>
          <a:chOff x="0" y="0"/>
          <a:chExt cx="0" cy="0"/>
        </a:xfrm>
      </p:grpSpPr>
      <p:sp>
        <p:nvSpPr>
          <p:cNvPr id="3079" name="Google Shape;3079;p26"/>
          <p:cNvSpPr/>
          <p:nvPr/>
        </p:nvSpPr>
        <p:spPr>
          <a:xfrm>
            <a:off x="-337800" y="-623975"/>
            <a:ext cx="9819600" cy="6391500"/>
          </a:xfrm>
          <a:prstGeom prst="ellipse">
            <a:avLst/>
          </a:pr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80" name="Google Shape;3080;p26"/>
          <p:cNvGrpSpPr/>
          <p:nvPr/>
        </p:nvGrpSpPr>
        <p:grpSpPr>
          <a:xfrm>
            <a:off x="5364193" y="3370144"/>
            <a:ext cx="5205380" cy="3055952"/>
            <a:chOff x="4929943" y="3232319"/>
            <a:chExt cx="5205380" cy="3055952"/>
          </a:xfrm>
        </p:grpSpPr>
        <p:grpSp>
          <p:nvGrpSpPr>
            <p:cNvPr id="3081" name="Google Shape;3081;p26"/>
            <p:cNvGrpSpPr/>
            <p:nvPr/>
          </p:nvGrpSpPr>
          <p:grpSpPr>
            <a:xfrm rot="4161106">
              <a:off x="6904948" y="4028046"/>
              <a:ext cx="1600055" cy="2235038"/>
              <a:chOff x="3996441" y="87120"/>
              <a:chExt cx="849227" cy="1186243"/>
            </a:xfrm>
          </p:grpSpPr>
          <p:sp>
            <p:nvSpPr>
              <p:cNvPr id="3082" name="Google Shape;3082;p26"/>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p26"/>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26"/>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26"/>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26"/>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26"/>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8" name="Google Shape;3088;p26"/>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9" name="Google Shape;3089;p26"/>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0" name="Google Shape;3090;p26"/>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1" name="Google Shape;3091;p26"/>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2" name="Google Shape;3092;p26"/>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93" name="Google Shape;3093;p26"/>
            <p:cNvGrpSpPr/>
            <p:nvPr/>
          </p:nvGrpSpPr>
          <p:grpSpPr>
            <a:xfrm rot="-2848678">
              <a:off x="5571582" y="3648579"/>
              <a:ext cx="1600012" cy="2234977"/>
              <a:chOff x="3996441" y="87120"/>
              <a:chExt cx="849227" cy="1186243"/>
            </a:xfrm>
          </p:grpSpPr>
          <p:sp>
            <p:nvSpPr>
              <p:cNvPr id="3094" name="Google Shape;3094;p26"/>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5" name="Google Shape;3095;p26"/>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p26"/>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7" name="Google Shape;3097;p26"/>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8" name="Google Shape;3098;p26"/>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26"/>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p26"/>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p26"/>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2" name="Google Shape;3102;p26"/>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3" name="Google Shape;3103;p26"/>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4" name="Google Shape;3104;p26"/>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05" name="Google Shape;3105;p26"/>
            <p:cNvGrpSpPr/>
            <p:nvPr/>
          </p:nvGrpSpPr>
          <p:grpSpPr>
            <a:xfrm rot="4161106">
              <a:off x="7775798" y="4028046"/>
              <a:ext cx="1600055" cy="2235038"/>
              <a:chOff x="3996441" y="87120"/>
              <a:chExt cx="849227" cy="1186243"/>
            </a:xfrm>
          </p:grpSpPr>
          <p:sp>
            <p:nvSpPr>
              <p:cNvPr id="3106" name="Google Shape;3106;p26"/>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7" name="Google Shape;3107;p26"/>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8" name="Google Shape;3108;p26"/>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9" name="Google Shape;3109;p26"/>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0" name="Google Shape;3110;p26"/>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1" name="Google Shape;3111;p26"/>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2" name="Google Shape;3112;p26"/>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3" name="Google Shape;3113;p26"/>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4" name="Google Shape;3114;p26"/>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26"/>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p26"/>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17" name="Google Shape;3117;p26"/>
            <p:cNvGrpSpPr/>
            <p:nvPr/>
          </p:nvGrpSpPr>
          <p:grpSpPr>
            <a:xfrm rot="-1356785">
              <a:off x="8269038" y="3408409"/>
              <a:ext cx="1428399" cy="2563344"/>
              <a:chOff x="8268108" y="675218"/>
              <a:chExt cx="422841" cy="758842"/>
            </a:xfrm>
          </p:grpSpPr>
          <p:sp>
            <p:nvSpPr>
              <p:cNvPr id="3118" name="Google Shape;3118;p26"/>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26"/>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0" name="Google Shape;3120;p26"/>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26"/>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22" name="Google Shape;3122;p26"/>
            <p:cNvGrpSpPr/>
            <p:nvPr/>
          </p:nvGrpSpPr>
          <p:grpSpPr>
            <a:xfrm>
              <a:off x="4929943" y="3960550"/>
              <a:ext cx="1277621" cy="1459061"/>
              <a:chOff x="7040587" y="1131380"/>
              <a:chExt cx="470735" cy="537586"/>
            </a:xfrm>
          </p:grpSpPr>
          <p:sp>
            <p:nvSpPr>
              <p:cNvPr id="3123" name="Google Shape;3123;p26"/>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p26"/>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26"/>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6" name="Google Shape;3126;p26"/>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127" name="Google Shape;3127;p26"/>
          <p:cNvGrpSpPr/>
          <p:nvPr/>
        </p:nvGrpSpPr>
        <p:grpSpPr>
          <a:xfrm>
            <a:off x="5426455" y="-1740837"/>
            <a:ext cx="4235759" cy="4386948"/>
            <a:chOff x="5426455" y="-1740837"/>
            <a:chExt cx="4235759" cy="4386948"/>
          </a:xfrm>
        </p:grpSpPr>
        <p:grpSp>
          <p:nvGrpSpPr>
            <p:cNvPr id="3128" name="Google Shape;3128;p26"/>
            <p:cNvGrpSpPr/>
            <p:nvPr/>
          </p:nvGrpSpPr>
          <p:grpSpPr>
            <a:xfrm rot="-10506802">
              <a:off x="7969855" y="346965"/>
              <a:ext cx="1600070" cy="2235058"/>
              <a:chOff x="3996441" y="87120"/>
              <a:chExt cx="849227" cy="1186243"/>
            </a:xfrm>
          </p:grpSpPr>
          <p:sp>
            <p:nvSpPr>
              <p:cNvPr id="3129" name="Google Shape;3129;p26"/>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0" name="Google Shape;3130;p26"/>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1" name="Google Shape;3131;p26"/>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2" name="Google Shape;3132;p26"/>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p26"/>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p26"/>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5" name="Google Shape;3135;p26"/>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6" name="Google Shape;3136;p26"/>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7" name="Google Shape;3137;p26"/>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8" name="Google Shape;3138;p26"/>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9" name="Google Shape;3139;p26"/>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40" name="Google Shape;3140;p26"/>
            <p:cNvGrpSpPr/>
            <p:nvPr/>
          </p:nvGrpSpPr>
          <p:grpSpPr>
            <a:xfrm rot="7110206">
              <a:off x="6257854" y="-1030993"/>
              <a:ext cx="2605749" cy="1664564"/>
              <a:chOff x="5669385" y="-152150"/>
              <a:chExt cx="1383042" cy="883494"/>
            </a:xfrm>
          </p:grpSpPr>
          <p:sp>
            <p:nvSpPr>
              <p:cNvPr id="3141" name="Google Shape;3141;p26"/>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2" name="Google Shape;3142;p26"/>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3" name="Google Shape;3143;p26"/>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4" name="Google Shape;3144;p26"/>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5" name="Google Shape;3145;p26"/>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6" name="Google Shape;3146;p26"/>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7" name="Google Shape;3147;p26"/>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48" name="Google Shape;3148;p26"/>
            <p:cNvGrpSpPr/>
            <p:nvPr/>
          </p:nvGrpSpPr>
          <p:grpSpPr>
            <a:xfrm rot="660485">
              <a:off x="7961410" y="-192563"/>
              <a:ext cx="1228831" cy="1463923"/>
              <a:chOff x="5806687" y="1410545"/>
              <a:chExt cx="477012" cy="568271"/>
            </a:xfrm>
          </p:grpSpPr>
          <p:sp>
            <p:nvSpPr>
              <p:cNvPr id="3149" name="Google Shape;3149;p26"/>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p26"/>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1" name="Google Shape;3151;p26"/>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2" name="Google Shape;3152;p26"/>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53" name="Google Shape;3153;p26"/>
            <p:cNvGrpSpPr/>
            <p:nvPr/>
          </p:nvGrpSpPr>
          <p:grpSpPr>
            <a:xfrm rot="5938483">
              <a:off x="5607899" y="-532728"/>
              <a:ext cx="1277634" cy="1459076"/>
              <a:chOff x="7040587" y="1131380"/>
              <a:chExt cx="470735" cy="537586"/>
            </a:xfrm>
          </p:grpSpPr>
          <p:sp>
            <p:nvSpPr>
              <p:cNvPr id="3154" name="Google Shape;3154;p26"/>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5" name="Google Shape;3155;p26"/>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6" name="Google Shape;3156;p26"/>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7" name="Google Shape;3157;p26"/>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158" name="Google Shape;3158;p26"/>
          <p:cNvGrpSpPr/>
          <p:nvPr/>
        </p:nvGrpSpPr>
        <p:grpSpPr>
          <a:xfrm rot="897036">
            <a:off x="-694360" y="3501140"/>
            <a:ext cx="5205657" cy="3056115"/>
            <a:chOff x="4929943" y="3232319"/>
            <a:chExt cx="5205380" cy="3055952"/>
          </a:xfrm>
        </p:grpSpPr>
        <p:grpSp>
          <p:nvGrpSpPr>
            <p:cNvPr id="3159" name="Google Shape;3159;p26"/>
            <p:cNvGrpSpPr/>
            <p:nvPr/>
          </p:nvGrpSpPr>
          <p:grpSpPr>
            <a:xfrm rot="4161106">
              <a:off x="6904948" y="4028046"/>
              <a:ext cx="1600055" cy="2235038"/>
              <a:chOff x="3996441" y="87120"/>
              <a:chExt cx="849227" cy="1186243"/>
            </a:xfrm>
          </p:grpSpPr>
          <p:sp>
            <p:nvSpPr>
              <p:cNvPr id="3160" name="Google Shape;3160;p26"/>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1" name="Google Shape;3161;p26"/>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2" name="Google Shape;3162;p26"/>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3" name="Google Shape;3163;p26"/>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4" name="Google Shape;3164;p26"/>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5" name="Google Shape;3165;p26"/>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6" name="Google Shape;3166;p26"/>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7" name="Google Shape;3167;p26"/>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8" name="Google Shape;3168;p26"/>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9" name="Google Shape;3169;p26"/>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0" name="Google Shape;3170;p26"/>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71" name="Google Shape;3171;p26"/>
            <p:cNvGrpSpPr/>
            <p:nvPr/>
          </p:nvGrpSpPr>
          <p:grpSpPr>
            <a:xfrm rot="-2848678">
              <a:off x="5571582" y="3648579"/>
              <a:ext cx="1600012" cy="2234977"/>
              <a:chOff x="3996441" y="87120"/>
              <a:chExt cx="849227" cy="1186243"/>
            </a:xfrm>
          </p:grpSpPr>
          <p:sp>
            <p:nvSpPr>
              <p:cNvPr id="3172" name="Google Shape;3172;p26"/>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3" name="Google Shape;3173;p26"/>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4" name="Google Shape;3174;p26"/>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5" name="Google Shape;3175;p26"/>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6" name="Google Shape;3176;p26"/>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7" name="Google Shape;3177;p26"/>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8" name="Google Shape;3178;p26"/>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9" name="Google Shape;3179;p26"/>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0" name="Google Shape;3180;p26"/>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1" name="Google Shape;3181;p26"/>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2" name="Google Shape;3182;p26"/>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83" name="Google Shape;3183;p26"/>
            <p:cNvGrpSpPr/>
            <p:nvPr/>
          </p:nvGrpSpPr>
          <p:grpSpPr>
            <a:xfrm rot="4161106">
              <a:off x="7775798" y="4028046"/>
              <a:ext cx="1600055" cy="2235038"/>
              <a:chOff x="3996441" y="87120"/>
              <a:chExt cx="849227" cy="1186243"/>
            </a:xfrm>
          </p:grpSpPr>
          <p:sp>
            <p:nvSpPr>
              <p:cNvPr id="3184" name="Google Shape;3184;p26"/>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5" name="Google Shape;3185;p26"/>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6" name="Google Shape;3186;p26"/>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7" name="Google Shape;3187;p26"/>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8" name="Google Shape;3188;p26"/>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9" name="Google Shape;3189;p26"/>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0" name="Google Shape;3190;p26"/>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26"/>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26"/>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26"/>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p26"/>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95" name="Google Shape;3195;p26"/>
            <p:cNvGrpSpPr/>
            <p:nvPr/>
          </p:nvGrpSpPr>
          <p:grpSpPr>
            <a:xfrm rot="-1356785">
              <a:off x="8269038" y="3408409"/>
              <a:ext cx="1428399" cy="2563344"/>
              <a:chOff x="8268108" y="675218"/>
              <a:chExt cx="422841" cy="758842"/>
            </a:xfrm>
          </p:grpSpPr>
          <p:sp>
            <p:nvSpPr>
              <p:cNvPr id="3196" name="Google Shape;3196;p26"/>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7" name="Google Shape;3197;p26"/>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26"/>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26"/>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00" name="Google Shape;3200;p26"/>
            <p:cNvGrpSpPr/>
            <p:nvPr/>
          </p:nvGrpSpPr>
          <p:grpSpPr>
            <a:xfrm>
              <a:off x="4929943" y="3960550"/>
              <a:ext cx="1277621" cy="1459061"/>
              <a:chOff x="7040587" y="1131380"/>
              <a:chExt cx="470735" cy="537586"/>
            </a:xfrm>
          </p:grpSpPr>
          <p:sp>
            <p:nvSpPr>
              <p:cNvPr id="3201" name="Google Shape;3201;p26"/>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2" name="Google Shape;3202;p26"/>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3" name="Google Shape;3203;p26"/>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26"/>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205" name="Google Shape;3205;p26"/>
          <p:cNvGrpSpPr/>
          <p:nvPr/>
        </p:nvGrpSpPr>
        <p:grpSpPr>
          <a:xfrm rot="-3008365">
            <a:off x="-2016060" y="-1185069"/>
            <a:ext cx="4236276" cy="4387484"/>
            <a:chOff x="5426455" y="-1740837"/>
            <a:chExt cx="4235759" cy="4386948"/>
          </a:xfrm>
        </p:grpSpPr>
        <p:grpSp>
          <p:nvGrpSpPr>
            <p:cNvPr id="3206" name="Google Shape;3206;p26"/>
            <p:cNvGrpSpPr/>
            <p:nvPr/>
          </p:nvGrpSpPr>
          <p:grpSpPr>
            <a:xfrm rot="-10506802">
              <a:off x="7969855" y="346965"/>
              <a:ext cx="1600070" cy="2235058"/>
              <a:chOff x="3996441" y="87120"/>
              <a:chExt cx="849227" cy="1186243"/>
            </a:xfrm>
          </p:grpSpPr>
          <p:sp>
            <p:nvSpPr>
              <p:cNvPr id="3207" name="Google Shape;3207;p26"/>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p26"/>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p26"/>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26"/>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26"/>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26"/>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26"/>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26"/>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26"/>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6" name="Google Shape;3216;p26"/>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7" name="Google Shape;3217;p26"/>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18" name="Google Shape;3218;p26"/>
            <p:cNvGrpSpPr/>
            <p:nvPr/>
          </p:nvGrpSpPr>
          <p:grpSpPr>
            <a:xfrm rot="7110206">
              <a:off x="6257854" y="-1030993"/>
              <a:ext cx="2605749" cy="1664564"/>
              <a:chOff x="5669385" y="-152150"/>
              <a:chExt cx="1383042" cy="883494"/>
            </a:xfrm>
          </p:grpSpPr>
          <p:sp>
            <p:nvSpPr>
              <p:cNvPr id="3219" name="Google Shape;3219;p26"/>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26"/>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p26"/>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26"/>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26"/>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26"/>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26"/>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26" name="Google Shape;3226;p26"/>
            <p:cNvGrpSpPr/>
            <p:nvPr/>
          </p:nvGrpSpPr>
          <p:grpSpPr>
            <a:xfrm rot="660485">
              <a:off x="7961410" y="-192563"/>
              <a:ext cx="1228831" cy="1463923"/>
              <a:chOff x="5806687" y="1410545"/>
              <a:chExt cx="477012" cy="568271"/>
            </a:xfrm>
          </p:grpSpPr>
          <p:sp>
            <p:nvSpPr>
              <p:cNvPr id="3227" name="Google Shape;3227;p26"/>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26"/>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26"/>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p26"/>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31" name="Google Shape;3231;p26"/>
            <p:cNvGrpSpPr/>
            <p:nvPr/>
          </p:nvGrpSpPr>
          <p:grpSpPr>
            <a:xfrm rot="5938483">
              <a:off x="5607899" y="-532728"/>
              <a:ext cx="1277634" cy="1459076"/>
              <a:chOff x="7040587" y="1131380"/>
              <a:chExt cx="470735" cy="537586"/>
            </a:xfrm>
          </p:grpSpPr>
          <p:sp>
            <p:nvSpPr>
              <p:cNvPr id="3232" name="Google Shape;3232;p26"/>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3" name="Google Shape;3233;p26"/>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4" name="Google Shape;3234;p26"/>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5" name="Google Shape;3235;p26"/>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236" name="Google Shape;3236;p26"/>
          <p:cNvGrpSpPr/>
          <p:nvPr/>
        </p:nvGrpSpPr>
        <p:grpSpPr>
          <a:xfrm rot="10800000">
            <a:off x="713093" y="-1775606"/>
            <a:ext cx="5205380" cy="3055952"/>
            <a:chOff x="4929943" y="3232319"/>
            <a:chExt cx="5205380" cy="3055952"/>
          </a:xfrm>
        </p:grpSpPr>
        <p:grpSp>
          <p:nvGrpSpPr>
            <p:cNvPr id="3237" name="Google Shape;3237;p26"/>
            <p:cNvGrpSpPr/>
            <p:nvPr/>
          </p:nvGrpSpPr>
          <p:grpSpPr>
            <a:xfrm rot="4161106">
              <a:off x="6904948" y="4028046"/>
              <a:ext cx="1600055" cy="2235038"/>
              <a:chOff x="3996441" y="87120"/>
              <a:chExt cx="849227" cy="1186243"/>
            </a:xfrm>
          </p:grpSpPr>
          <p:sp>
            <p:nvSpPr>
              <p:cNvPr id="3238" name="Google Shape;3238;p26"/>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p26"/>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26"/>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1" name="Google Shape;3241;p26"/>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26"/>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26"/>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26"/>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26"/>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26"/>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26"/>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26"/>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49" name="Google Shape;3249;p26"/>
            <p:cNvGrpSpPr/>
            <p:nvPr/>
          </p:nvGrpSpPr>
          <p:grpSpPr>
            <a:xfrm rot="-2848678">
              <a:off x="5571582" y="3648579"/>
              <a:ext cx="1600012" cy="2234977"/>
              <a:chOff x="3996441" y="87120"/>
              <a:chExt cx="849227" cy="1186243"/>
            </a:xfrm>
          </p:grpSpPr>
          <p:sp>
            <p:nvSpPr>
              <p:cNvPr id="3250" name="Google Shape;3250;p26"/>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1" name="Google Shape;3251;p26"/>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2" name="Google Shape;3252;p26"/>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3" name="Google Shape;3253;p26"/>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4" name="Google Shape;3254;p26"/>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5" name="Google Shape;3255;p26"/>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6" name="Google Shape;3256;p26"/>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7" name="Google Shape;3257;p26"/>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8" name="Google Shape;3258;p26"/>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26"/>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26"/>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61" name="Google Shape;3261;p26"/>
            <p:cNvGrpSpPr/>
            <p:nvPr/>
          </p:nvGrpSpPr>
          <p:grpSpPr>
            <a:xfrm rot="4161106">
              <a:off x="7775798" y="4028046"/>
              <a:ext cx="1600055" cy="2235038"/>
              <a:chOff x="3996441" y="87120"/>
              <a:chExt cx="849227" cy="1186243"/>
            </a:xfrm>
          </p:grpSpPr>
          <p:sp>
            <p:nvSpPr>
              <p:cNvPr id="3262" name="Google Shape;3262;p26"/>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3" name="Google Shape;3263;p26"/>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p26"/>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26"/>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26"/>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7" name="Google Shape;3267;p26"/>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26"/>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9" name="Google Shape;3269;p26"/>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0" name="Google Shape;3270;p26"/>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1" name="Google Shape;3271;p26"/>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26"/>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73" name="Google Shape;3273;p26"/>
            <p:cNvGrpSpPr/>
            <p:nvPr/>
          </p:nvGrpSpPr>
          <p:grpSpPr>
            <a:xfrm rot="-1356785">
              <a:off x="8269038" y="3408409"/>
              <a:ext cx="1428399" cy="2563344"/>
              <a:chOff x="8268108" y="675218"/>
              <a:chExt cx="422841" cy="758842"/>
            </a:xfrm>
          </p:grpSpPr>
          <p:sp>
            <p:nvSpPr>
              <p:cNvPr id="3274" name="Google Shape;3274;p26"/>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26"/>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6" name="Google Shape;3276;p26"/>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26"/>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78" name="Google Shape;3278;p26"/>
            <p:cNvGrpSpPr/>
            <p:nvPr/>
          </p:nvGrpSpPr>
          <p:grpSpPr>
            <a:xfrm>
              <a:off x="4929943" y="3960550"/>
              <a:ext cx="1277621" cy="1459061"/>
              <a:chOff x="7040587" y="1131380"/>
              <a:chExt cx="470735" cy="537586"/>
            </a:xfrm>
          </p:grpSpPr>
          <p:sp>
            <p:nvSpPr>
              <p:cNvPr id="3279" name="Google Shape;3279;p26"/>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0" name="Google Shape;3280;p26"/>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1" name="Google Shape;3281;p26"/>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2" name="Google Shape;3282;p26"/>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283" name="Google Shape;3283;p26"/>
          <p:cNvSpPr/>
          <p:nvPr/>
        </p:nvSpPr>
        <p:spPr>
          <a:xfrm>
            <a:off x="-159744" y="2295469"/>
            <a:ext cx="813820" cy="381072"/>
          </a:xfrm>
          <a:custGeom>
            <a:rect b="b" l="l" r="r" t="t"/>
            <a:pathLst>
              <a:path extrusionOk="0" h="2256" w="4818">
                <a:moveTo>
                  <a:pt x="1601" y="0"/>
                </a:moveTo>
                <a:cubicBezTo>
                  <a:pt x="1436" y="0"/>
                  <a:pt x="1268" y="46"/>
                  <a:pt x="1133" y="140"/>
                </a:cubicBezTo>
                <a:cubicBezTo>
                  <a:pt x="768" y="417"/>
                  <a:pt x="527" y="1246"/>
                  <a:pt x="821" y="1612"/>
                </a:cubicBezTo>
                <a:cubicBezTo>
                  <a:pt x="661" y="1621"/>
                  <a:pt x="491" y="1639"/>
                  <a:pt x="339" y="1683"/>
                </a:cubicBezTo>
                <a:cubicBezTo>
                  <a:pt x="232" y="1719"/>
                  <a:pt x="125" y="1764"/>
                  <a:pt x="63" y="1853"/>
                </a:cubicBezTo>
                <a:cubicBezTo>
                  <a:pt x="0" y="1933"/>
                  <a:pt x="0" y="2076"/>
                  <a:pt x="90" y="2138"/>
                </a:cubicBezTo>
                <a:cubicBezTo>
                  <a:pt x="134" y="2165"/>
                  <a:pt x="188" y="2174"/>
                  <a:pt x="241" y="2174"/>
                </a:cubicBezTo>
                <a:cubicBezTo>
                  <a:pt x="850" y="2229"/>
                  <a:pt x="1461" y="2256"/>
                  <a:pt x="2071" y="2256"/>
                </a:cubicBezTo>
                <a:cubicBezTo>
                  <a:pt x="2855" y="2256"/>
                  <a:pt x="3639" y="2211"/>
                  <a:pt x="4416" y="2120"/>
                </a:cubicBezTo>
                <a:cubicBezTo>
                  <a:pt x="4532" y="2112"/>
                  <a:pt x="4648" y="2094"/>
                  <a:pt x="4729" y="2013"/>
                </a:cubicBezTo>
                <a:cubicBezTo>
                  <a:pt x="4818" y="1915"/>
                  <a:pt x="4818" y="1755"/>
                  <a:pt x="4746" y="1639"/>
                </a:cubicBezTo>
                <a:cubicBezTo>
                  <a:pt x="4675" y="1532"/>
                  <a:pt x="4550" y="1460"/>
                  <a:pt x="4425" y="1407"/>
                </a:cubicBezTo>
                <a:cubicBezTo>
                  <a:pt x="4276" y="1350"/>
                  <a:pt x="4115" y="1321"/>
                  <a:pt x="3952" y="1321"/>
                </a:cubicBezTo>
                <a:cubicBezTo>
                  <a:pt x="3782" y="1321"/>
                  <a:pt x="3612" y="1352"/>
                  <a:pt x="3453" y="1416"/>
                </a:cubicBezTo>
                <a:cubicBezTo>
                  <a:pt x="3360" y="951"/>
                  <a:pt x="2916" y="674"/>
                  <a:pt x="2468" y="674"/>
                </a:cubicBezTo>
                <a:cubicBezTo>
                  <a:pt x="2401" y="674"/>
                  <a:pt x="2333" y="680"/>
                  <a:pt x="2266" y="693"/>
                </a:cubicBezTo>
                <a:cubicBezTo>
                  <a:pt x="2354" y="244"/>
                  <a:pt x="1984" y="0"/>
                  <a:pt x="1601"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4" name="Google Shape;3284;p26"/>
          <p:cNvSpPr/>
          <p:nvPr/>
        </p:nvSpPr>
        <p:spPr>
          <a:xfrm>
            <a:off x="8728793" y="2763270"/>
            <a:ext cx="892196" cy="371951"/>
          </a:xfrm>
          <a:custGeom>
            <a:rect b="b" l="l" r="r" t="t"/>
            <a:pathLst>
              <a:path extrusionOk="0" h="2202" w="5282">
                <a:moveTo>
                  <a:pt x="1874" y="1"/>
                </a:moveTo>
                <a:cubicBezTo>
                  <a:pt x="1844" y="1"/>
                  <a:pt x="1814" y="2"/>
                  <a:pt x="1785" y="6"/>
                </a:cubicBezTo>
                <a:cubicBezTo>
                  <a:pt x="1249" y="77"/>
                  <a:pt x="1231" y="461"/>
                  <a:pt x="919" y="773"/>
                </a:cubicBezTo>
                <a:cubicBezTo>
                  <a:pt x="705" y="987"/>
                  <a:pt x="366" y="1014"/>
                  <a:pt x="170" y="1246"/>
                </a:cubicBezTo>
                <a:cubicBezTo>
                  <a:pt x="18" y="1442"/>
                  <a:pt x="0" y="1745"/>
                  <a:pt x="152" y="1942"/>
                </a:cubicBezTo>
                <a:cubicBezTo>
                  <a:pt x="330" y="2165"/>
                  <a:pt x="652" y="2191"/>
                  <a:pt x="937" y="2200"/>
                </a:cubicBezTo>
                <a:cubicBezTo>
                  <a:pt x="993" y="2201"/>
                  <a:pt x="1049" y="2202"/>
                  <a:pt x="1105" y="2202"/>
                </a:cubicBezTo>
                <a:cubicBezTo>
                  <a:pt x="2369" y="2202"/>
                  <a:pt x="3624" y="2012"/>
                  <a:pt x="4871" y="1790"/>
                </a:cubicBezTo>
                <a:cubicBezTo>
                  <a:pt x="5014" y="1763"/>
                  <a:pt x="5183" y="1719"/>
                  <a:pt x="5246" y="1576"/>
                </a:cubicBezTo>
                <a:cubicBezTo>
                  <a:pt x="5282" y="1469"/>
                  <a:pt x="5237" y="1353"/>
                  <a:pt x="5175" y="1264"/>
                </a:cubicBezTo>
                <a:cubicBezTo>
                  <a:pt x="5014" y="1059"/>
                  <a:pt x="4737" y="969"/>
                  <a:pt x="4479" y="969"/>
                </a:cubicBezTo>
                <a:cubicBezTo>
                  <a:pt x="4220" y="978"/>
                  <a:pt x="3970" y="1059"/>
                  <a:pt x="3720" y="1139"/>
                </a:cubicBezTo>
                <a:cubicBezTo>
                  <a:pt x="3738" y="898"/>
                  <a:pt x="3587" y="657"/>
                  <a:pt x="3355" y="577"/>
                </a:cubicBezTo>
                <a:cubicBezTo>
                  <a:pt x="3297" y="556"/>
                  <a:pt x="3235" y="546"/>
                  <a:pt x="3174" y="546"/>
                </a:cubicBezTo>
                <a:cubicBezTo>
                  <a:pt x="2997" y="546"/>
                  <a:pt x="2818" y="628"/>
                  <a:pt x="2712" y="773"/>
                </a:cubicBezTo>
                <a:cubicBezTo>
                  <a:pt x="2721" y="348"/>
                  <a:pt x="2301" y="1"/>
                  <a:pt x="1874"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3285" name="Shape 3285"/>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3289" name="Shape 3289"/>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CUSTOM">
    <p:spTree>
      <p:nvGrpSpPr>
        <p:cNvPr id="3290" name="Shape 3290"/>
        <p:cNvGrpSpPr/>
        <p:nvPr/>
      </p:nvGrpSpPr>
      <p:grpSpPr>
        <a:xfrm>
          <a:off x="0" y="0"/>
          <a:ext cx="0" cy="0"/>
          <a:chOff x="0" y="0"/>
          <a:chExt cx="0" cy="0"/>
        </a:xfrm>
      </p:grpSpPr>
      <p:sp>
        <p:nvSpPr>
          <p:cNvPr id="3291" name="Google Shape;3291;p30"/>
          <p:cNvSpPr txBox="1"/>
          <p:nvPr>
            <p:ph type="title"/>
          </p:nvPr>
        </p:nvSpPr>
        <p:spPr>
          <a:xfrm>
            <a:off x="723450" y="511025"/>
            <a:ext cx="7697100" cy="4824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Font typeface="Arial"/>
              <a:buNone/>
              <a:defRPr>
                <a:solidFill>
                  <a:schemeClr val="lt1"/>
                </a:solidFill>
                <a:latin typeface="Arial"/>
                <a:ea typeface="Arial"/>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08" name="Shape 308"/>
        <p:cNvGrpSpPr/>
        <p:nvPr/>
      </p:nvGrpSpPr>
      <p:grpSpPr>
        <a:xfrm>
          <a:off x="0" y="0"/>
          <a:ext cx="0" cy="0"/>
          <a:chOff x="0" y="0"/>
          <a:chExt cx="0" cy="0"/>
        </a:xfrm>
      </p:grpSpPr>
      <p:sp>
        <p:nvSpPr>
          <p:cNvPr id="309" name="Google Shape;309;p4"/>
          <p:cNvSpPr/>
          <p:nvPr/>
        </p:nvSpPr>
        <p:spPr>
          <a:xfrm>
            <a:off x="-337800" y="-623975"/>
            <a:ext cx="9819600" cy="6391500"/>
          </a:xfrm>
          <a:prstGeom prst="ellipse">
            <a:avLst/>
          </a:pr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0" name="Google Shape;310;p4"/>
          <p:cNvGrpSpPr/>
          <p:nvPr/>
        </p:nvGrpSpPr>
        <p:grpSpPr>
          <a:xfrm flipH="1">
            <a:off x="7175161" y="2749068"/>
            <a:ext cx="3670968" cy="3938665"/>
            <a:chOff x="-1793949" y="2571762"/>
            <a:chExt cx="3670968" cy="3938665"/>
          </a:xfrm>
        </p:grpSpPr>
        <p:grpSp>
          <p:nvGrpSpPr>
            <p:cNvPr id="311" name="Google Shape;311;p4"/>
            <p:cNvGrpSpPr/>
            <p:nvPr/>
          </p:nvGrpSpPr>
          <p:grpSpPr>
            <a:xfrm rot="-3689794">
              <a:off x="-1743677" y="4136007"/>
              <a:ext cx="2605749" cy="1664564"/>
              <a:chOff x="5669385" y="-152150"/>
              <a:chExt cx="1383042" cy="883494"/>
            </a:xfrm>
          </p:grpSpPr>
          <p:sp>
            <p:nvSpPr>
              <p:cNvPr id="312" name="Google Shape;312;p4"/>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4"/>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4"/>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4"/>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4"/>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4"/>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9" name="Google Shape;319;p4"/>
            <p:cNvGrpSpPr/>
            <p:nvPr/>
          </p:nvGrpSpPr>
          <p:grpSpPr>
            <a:xfrm rot="-3966003">
              <a:off x="-13438" y="4627989"/>
              <a:ext cx="1643007" cy="1610336"/>
              <a:chOff x="4785930" y="1655991"/>
              <a:chExt cx="579077" cy="567562"/>
            </a:xfrm>
          </p:grpSpPr>
          <p:sp>
            <p:nvSpPr>
              <p:cNvPr id="320" name="Google Shape;320;p4"/>
              <p:cNvSpPr/>
              <p:nvPr/>
            </p:nvSpPr>
            <p:spPr>
              <a:xfrm>
                <a:off x="4785930" y="1655991"/>
                <a:ext cx="579077" cy="567562"/>
              </a:xfrm>
              <a:custGeom>
                <a:rect b="b" l="l" r="r" t="t"/>
                <a:pathLst>
                  <a:path extrusionOk="0" h="5605" w="5719">
                    <a:moveTo>
                      <a:pt x="938" y="0"/>
                    </a:moveTo>
                    <a:cubicBezTo>
                      <a:pt x="910" y="0"/>
                      <a:pt x="883" y="1"/>
                      <a:pt x="857" y="3"/>
                    </a:cubicBezTo>
                    <a:cubicBezTo>
                      <a:pt x="536" y="29"/>
                      <a:pt x="214" y="119"/>
                      <a:pt x="0" y="359"/>
                    </a:cubicBezTo>
                    <a:cubicBezTo>
                      <a:pt x="102" y="277"/>
                      <a:pt x="227" y="241"/>
                      <a:pt x="356" y="241"/>
                    </a:cubicBezTo>
                    <a:cubicBezTo>
                      <a:pt x="579" y="241"/>
                      <a:pt x="815" y="348"/>
                      <a:pt x="973" y="511"/>
                    </a:cubicBezTo>
                    <a:cubicBezTo>
                      <a:pt x="1223" y="770"/>
                      <a:pt x="1347" y="1135"/>
                      <a:pt x="1490" y="1466"/>
                    </a:cubicBezTo>
                    <a:cubicBezTo>
                      <a:pt x="2079" y="2866"/>
                      <a:pt x="3185" y="3981"/>
                      <a:pt x="4318" y="4989"/>
                    </a:cubicBezTo>
                    <a:cubicBezTo>
                      <a:pt x="4541" y="5186"/>
                      <a:pt x="4764" y="5382"/>
                      <a:pt x="4943" y="5605"/>
                    </a:cubicBezTo>
                    <a:cubicBezTo>
                      <a:pt x="5201" y="4731"/>
                      <a:pt x="5433" y="3856"/>
                      <a:pt x="5603" y="2955"/>
                    </a:cubicBezTo>
                    <a:cubicBezTo>
                      <a:pt x="5665" y="2634"/>
                      <a:pt x="5719" y="2304"/>
                      <a:pt x="5638" y="1983"/>
                    </a:cubicBezTo>
                    <a:cubicBezTo>
                      <a:pt x="5576" y="1733"/>
                      <a:pt x="5433" y="1519"/>
                      <a:pt x="5273" y="1314"/>
                    </a:cubicBezTo>
                    <a:cubicBezTo>
                      <a:pt x="4871" y="797"/>
                      <a:pt x="4336" y="359"/>
                      <a:pt x="3711" y="145"/>
                    </a:cubicBezTo>
                    <a:cubicBezTo>
                      <a:pt x="3446" y="54"/>
                      <a:pt x="3165" y="7"/>
                      <a:pt x="2886" y="7"/>
                    </a:cubicBezTo>
                    <a:cubicBezTo>
                      <a:pt x="2507" y="7"/>
                      <a:pt x="2131" y="94"/>
                      <a:pt x="1802" y="279"/>
                    </a:cubicBezTo>
                    <a:cubicBezTo>
                      <a:pt x="1573" y="91"/>
                      <a:pt x="1239" y="0"/>
                      <a:pt x="9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4"/>
              <p:cNvSpPr/>
              <p:nvPr/>
            </p:nvSpPr>
            <p:spPr>
              <a:xfrm>
                <a:off x="4785930" y="1655991"/>
                <a:ext cx="502326" cy="567562"/>
              </a:xfrm>
              <a:custGeom>
                <a:rect b="b" l="l" r="r" t="t"/>
                <a:pathLst>
                  <a:path extrusionOk="0" h="5605" w="4961">
                    <a:moveTo>
                      <a:pt x="938" y="0"/>
                    </a:moveTo>
                    <a:cubicBezTo>
                      <a:pt x="910" y="0"/>
                      <a:pt x="883" y="1"/>
                      <a:pt x="857" y="3"/>
                    </a:cubicBezTo>
                    <a:cubicBezTo>
                      <a:pt x="536" y="29"/>
                      <a:pt x="214" y="119"/>
                      <a:pt x="0" y="359"/>
                    </a:cubicBezTo>
                    <a:cubicBezTo>
                      <a:pt x="102" y="277"/>
                      <a:pt x="227" y="241"/>
                      <a:pt x="356" y="241"/>
                    </a:cubicBezTo>
                    <a:cubicBezTo>
                      <a:pt x="579" y="241"/>
                      <a:pt x="815" y="348"/>
                      <a:pt x="973" y="511"/>
                    </a:cubicBezTo>
                    <a:cubicBezTo>
                      <a:pt x="1223" y="770"/>
                      <a:pt x="1347" y="1135"/>
                      <a:pt x="1490" y="1466"/>
                    </a:cubicBezTo>
                    <a:cubicBezTo>
                      <a:pt x="2079" y="2866"/>
                      <a:pt x="3185" y="3981"/>
                      <a:pt x="4318" y="4989"/>
                    </a:cubicBezTo>
                    <a:cubicBezTo>
                      <a:pt x="4541" y="5186"/>
                      <a:pt x="4764" y="5382"/>
                      <a:pt x="4943" y="5605"/>
                    </a:cubicBezTo>
                    <a:cubicBezTo>
                      <a:pt x="4952" y="5596"/>
                      <a:pt x="4952" y="5587"/>
                      <a:pt x="4960" y="5569"/>
                    </a:cubicBezTo>
                    <a:cubicBezTo>
                      <a:pt x="4916" y="5489"/>
                      <a:pt x="4880" y="5400"/>
                      <a:pt x="4844" y="5319"/>
                    </a:cubicBezTo>
                    <a:cubicBezTo>
                      <a:pt x="4532" y="4561"/>
                      <a:pt x="4220" y="3803"/>
                      <a:pt x="4095" y="3000"/>
                    </a:cubicBezTo>
                    <a:cubicBezTo>
                      <a:pt x="4059" y="2777"/>
                      <a:pt x="4033" y="2554"/>
                      <a:pt x="3970" y="2340"/>
                    </a:cubicBezTo>
                    <a:cubicBezTo>
                      <a:pt x="3863" y="1965"/>
                      <a:pt x="3631" y="1644"/>
                      <a:pt x="3399" y="1341"/>
                    </a:cubicBezTo>
                    <a:cubicBezTo>
                      <a:pt x="3212" y="1109"/>
                      <a:pt x="3025" y="886"/>
                      <a:pt x="2810" y="689"/>
                    </a:cubicBezTo>
                    <a:cubicBezTo>
                      <a:pt x="2570" y="475"/>
                      <a:pt x="2293" y="306"/>
                      <a:pt x="2008" y="181"/>
                    </a:cubicBezTo>
                    <a:cubicBezTo>
                      <a:pt x="1936" y="208"/>
                      <a:pt x="1865" y="243"/>
                      <a:pt x="1802" y="279"/>
                    </a:cubicBezTo>
                    <a:cubicBezTo>
                      <a:pt x="1573" y="91"/>
                      <a:pt x="1239" y="0"/>
                      <a:pt x="93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
              <p:cNvSpPr/>
              <p:nvPr/>
            </p:nvSpPr>
            <p:spPr>
              <a:xfrm>
                <a:off x="4938522" y="1668648"/>
                <a:ext cx="393983" cy="515211"/>
              </a:xfrm>
              <a:custGeom>
                <a:rect b="b" l="l" r="r" t="t"/>
                <a:pathLst>
                  <a:path extrusionOk="0" h="5088" w="3891">
                    <a:moveTo>
                      <a:pt x="1693" y="1"/>
                    </a:moveTo>
                    <a:cubicBezTo>
                      <a:pt x="1228" y="1"/>
                      <a:pt x="603" y="196"/>
                      <a:pt x="492" y="225"/>
                    </a:cubicBezTo>
                    <a:cubicBezTo>
                      <a:pt x="482" y="228"/>
                      <a:pt x="473" y="229"/>
                      <a:pt x="463" y="229"/>
                    </a:cubicBezTo>
                    <a:cubicBezTo>
                      <a:pt x="392" y="229"/>
                      <a:pt x="322" y="174"/>
                      <a:pt x="251" y="127"/>
                    </a:cubicBezTo>
                    <a:cubicBezTo>
                      <a:pt x="215" y="105"/>
                      <a:pt x="168" y="89"/>
                      <a:pt x="125" y="89"/>
                    </a:cubicBezTo>
                    <a:cubicBezTo>
                      <a:pt x="81" y="89"/>
                      <a:pt x="41" y="105"/>
                      <a:pt x="19" y="145"/>
                    </a:cubicBezTo>
                    <a:cubicBezTo>
                      <a:pt x="1" y="172"/>
                      <a:pt x="1" y="208"/>
                      <a:pt x="1" y="243"/>
                    </a:cubicBezTo>
                    <a:lnTo>
                      <a:pt x="46" y="1002"/>
                    </a:lnTo>
                    <a:cubicBezTo>
                      <a:pt x="108" y="761"/>
                      <a:pt x="162" y="520"/>
                      <a:pt x="188" y="279"/>
                    </a:cubicBezTo>
                    <a:cubicBezTo>
                      <a:pt x="313" y="413"/>
                      <a:pt x="313" y="618"/>
                      <a:pt x="304" y="796"/>
                    </a:cubicBezTo>
                    <a:cubicBezTo>
                      <a:pt x="295" y="1064"/>
                      <a:pt x="286" y="1323"/>
                      <a:pt x="278" y="1590"/>
                    </a:cubicBezTo>
                    <a:lnTo>
                      <a:pt x="759" y="511"/>
                    </a:lnTo>
                    <a:lnTo>
                      <a:pt x="759" y="511"/>
                    </a:lnTo>
                    <a:cubicBezTo>
                      <a:pt x="679" y="975"/>
                      <a:pt x="590" y="1430"/>
                      <a:pt x="581" y="1903"/>
                    </a:cubicBezTo>
                    <a:lnTo>
                      <a:pt x="982" y="841"/>
                    </a:lnTo>
                    <a:lnTo>
                      <a:pt x="982" y="841"/>
                    </a:lnTo>
                    <a:cubicBezTo>
                      <a:pt x="911" y="1341"/>
                      <a:pt x="884" y="1840"/>
                      <a:pt x="920" y="2349"/>
                    </a:cubicBezTo>
                    <a:cubicBezTo>
                      <a:pt x="956" y="1903"/>
                      <a:pt x="1009" y="1448"/>
                      <a:pt x="1232" y="1064"/>
                    </a:cubicBezTo>
                    <a:lnTo>
                      <a:pt x="1232" y="1064"/>
                    </a:lnTo>
                    <a:cubicBezTo>
                      <a:pt x="1125" y="1555"/>
                      <a:pt x="1089" y="2054"/>
                      <a:pt x="1116" y="2554"/>
                    </a:cubicBezTo>
                    <a:cubicBezTo>
                      <a:pt x="1161" y="2090"/>
                      <a:pt x="1321" y="1635"/>
                      <a:pt x="1589" y="1251"/>
                    </a:cubicBezTo>
                    <a:lnTo>
                      <a:pt x="1589" y="1251"/>
                    </a:lnTo>
                    <a:cubicBezTo>
                      <a:pt x="1446" y="1715"/>
                      <a:pt x="1348" y="2188"/>
                      <a:pt x="1303" y="2679"/>
                    </a:cubicBezTo>
                    <a:cubicBezTo>
                      <a:pt x="1402" y="2251"/>
                      <a:pt x="1607" y="1858"/>
                      <a:pt x="1883" y="1519"/>
                    </a:cubicBezTo>
                    <a:lnTo>
                      <a:pt x="1883" y="1519"/>
                    </a:lnTo>
                    <a:cubicBezTo>
                      <a:pt x="1678" y="1929"/>
                      <a:pt x="1535" y="2366"/>
                      <a:pt x="1455" y="2813"/>
                    </a:cubicBezTo>
                    <a:cubicBezTo>
                      <a:pt x="1616" y="2465"/>
                      <a:pt x="1857" y="2135"/>
                      <a:pt x="2142" y="1867"/>
                    </a:cubicBezTo>
                    <a:lnTo>
                      <a:pt x="2142" y="1867"/>
                    </a:lnTo>
                    <a:cubicBezTo>
                      <a:pt x="1937" y="2259"/>
                      <a:pt x="1785" y="2679"/>
                      <a:pt x="1696" y="3107"/>
                    </a:cubicBezTo>
                    <a:cubicBezTo>
                      <a:pt x="1848" y="2804"/>
                      <a:pt x="2035" y="2581"/>
                      <a:pt x="2249" y="2322"/>
                    </a:cubicBezTo>
                    <a:lnTo>
                      <a:pt x="2249" y="2322"/>
                    </a:lnTo>
                    <a:cubicBezTo>
                      <a:pt x="2133" y="2786"/>
                      <a:pt x="2062" y="3259"/>
                      <a:pt x="2026" y="3731"/>
                    </a:cubicBezTo>
                    <a:cubicBezTo>
                      <a:pt x="2106" y="3366"/>
                      <a:pt x="2231" y="3009"/>
                      <a:pt x="2383" y="2670"/>
                    </a:cubicBezTo>
                    <a:lnTo>
                      <a:pt x="2383" y="2670"/>
                    </a:lnTo>
                    <a:cubicBezTo>
                      <a:pt x="2374" y="2875"/>
                      <a:pt x="2356" y="3080"/>
                      <a:pt x="2356" y="3294"/>
                    </a:cubicBezTo>
                    <a:cubicBezTo>
                      <a:pt x="2347" y="3598"/>
                      <a:pt x="2347" y="3910"/>
                      <a:pt x="2463" y="4186"/>
                    </a:cubicBezTo>
                    <a:cubicBezTo>
                      <a:pt x="2499" y="3972"/>
                      <a:pt x="2535" y="3749"/>
                      <a:pt x="2570" y="3535"/>
                    </a:cubicBezTo>
                    <a:cubicBezTo>
                      <a:pt x="2615" y="3883"/>
                      <a:pt x="2722" y="4231"/>
                      <a:pt x="2865" y="4552"/>
                    </a:cubicBezTo>
                    <a:cubicBezTo>
                      <a:pt x="2874" y="4409"/>
                      <a:pt x="2882" y="4311"/>
                      <a:pt x="2891" y="4169"/>
                    </a:cubicBezTo>
                    <a:cubicBezTo>
                      <a:pt x="3043" y="4490"/>
                      <a:pt x="3221" y="4793"/>
                      <a:pt x="3409" y="5087"/>
                    </a:cubicBezTo>
                    <a:cubicBezTo>
                      <a:pt x="3177" y="4579"/>
                      <a:pt x="2990" y="4044"/>
                      <a:pt x="2856" y="3499"/>
                    </a:cubicBezTo>
                    <a:lnTo>
                      <a:pt x="2856" y="3499"/>
                    </a:lnTo>
                    <a:cubicBezTo>
                      <a:pt x="3061" y="3928"/>
                      <a:pt x="3266" y="4356"/>
                      <a:pt x="3480" y="4784"/>
                    </a:cubicBezTo>
                    <a:cubicBezTo>
                      <a:pt x="3257" y="4169"/>
                      <a:pt x="3106" y="3526"/>
                      <a:pt x="2954" y="2893"/>
                    </a:cubicBezTo>
                    <a:lnTo>
                      <a:pt x="2954" y="2893"/>
                    </a:lnTo>
                    <a:cubicBezTo>
                      <a:pt x="3141" y="3160"/>
                      <a:pt x="3337" y="3419"/>
                      <a:pt x="3525" y="3687"/>
                    </a:cubicBezTo>
                    <a:cubicBezTo>
                      <a:pt x="3213" y="3143"/>
                      <a:pt x="2954" y="2581"/>
                      <a:pt x="2749" y="1992"/>
                    </a:cubicBezTo>
                    <a:lnTo>
                      <a:pt x="2749" y="1992"/>
                    </a:lnTo>
                    <a:cubicBezTo>
                      <a:pt x="3052" y="2402"/>
                      <a:pt x="3391" y="2786"/>
                      <a:pt x="3748" y="3143"/>
                    </a:cubicBezTo>
                    <a:cubicBezTo>
                      <a:pt x="3400" y="2625"/>
                      <a:pt x="3088" y="2081"/>
                      <a:pt x="2802" y="1519"/>
                    </a:cubicBezTo>
                    <a:lnTo>
                      <a:pt x="2802" y="1519"/>
                    </a:lnTo>
                    <a:cubicBezTo>
                      <a:pt x="3177" y="1831"/>
                      <a:pt x="3560" y="2143"/>
                      <a:pt x="3891" y="2509"/>
                    </a:cubicBezTo>
                    <a:cubicBezTo>
                      <a:pt x="3596" y="1733"/>
                      <a:pt x="2972" y="1100"/>
                      <a:pt x="2213" y="787"/>
                    </a:cubicBezTo>
                    <a:lnTo>
                      <a:pt x="2213" y="787"/>
                    </a:lnTo>
                    <a:cubicBezTo>
                      <a:pt x="2802" y="1002"/>
                      <a:pt x="3346" y="1332"/>
                      <a:pt x="3801" y="1769"/>
                    </a:cubicBezTo>
                    <a:cubicBezTo>
                      <a:pt x="3266" y="912"/>
                      <a:pt x="2329" y="324"/>
                      <a:pt x="1330" y="217"/>
                    </a:cubicBezTo>
                    <a:cubicBezTo>
                      <a:pt x="1358" y="216"/>
                      <a:pt x="1385" y="215"/>
                      <a:pt x="1413" y="215"/>
                    </a:cubicBezTo>
                    <a:cubicBezTo>
                      <a:pt x="2019" y="215"/>
                      <a:pt x="2629" y="402"/>
                      <a:pt x="3132" y="752"/>
                    </a:cubicBezTo>
                    <a:cubicBezTo>
                      <a:pt x="2847" y="386"/>
                      <a:pt x="2410" y="154"/>
                      <a:pt x="1955" y="29"/>
                    </a:cubicBezTo>
                    <a:cubicBezTo>
                      <a:pt x="1878" y="9"/>
                      <a:pt x="1789" y="1"/>
                      <a:pt x="1693"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4"/>
              <p:cNvSpPr/>
              <p:nvPr/>
            </p:nvSpPr>
            <p:spPr>
              <a:xfrm>
                <a:off x="4972038" y="1668850"/>
                <a:ext cx="293639" cy="491516"/>
              </a:xfrm>
              <a:custGeom>
                <a:rect b="b" l="l" r="r" t="t"/>
                <a:pathLst>
                  <a:path extrusionOk="0" h="4854" w="2900">
                    <a:moveTo>
                      <a:pt x="303" y="0"/>
                    </a:moveTo>
                    <a:cubicBezTo>
                      <a:pt x="205" y="36"/>
                      <a:pt x="98" y="81"/>
                      <a:pt x="0" y="134"/>
                    </a:cubicBezTo>
                    <a:cubicBezTo>
                      <a:pt x="651" y="357"/>
                      <a:pt x="1320" y="857"/>
                      <a:pt x="1677" y="1419"/>
                    </a:cubicBezTo>
                    <a:cubicBezTo>
                      <a:pt x="2328" y="2454"/>
                      <a:pt x="2275" y="3801"/>
                      <a:pt x="2899" y="4853"/>
                    </a:cubicBezTo>
                    <a:cubicBezTo>
                      <a:pt x="2462" y="3944"/>
                      <a:pt x="2551" y="2802"/>
                      <a:pt x="2150" y="1874"/>
                    </a:cubicBezTo>
                    <a:cubicBezTo>
                      <a:pt x="1793" y="1062"/>
                      <a:pt x="1088" y="464"/>
                      <a:pt x="3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4" name="Google Shape;324;p4"/>
            <p:cNvGrpSpPr/>
            <p:nvPr/>
          </p:nvGrpSpPr>
          <p:grpSpPr>
            <a:xfrm flipH="1">
              <a:off x="-932112" y="2571762"/>
              <a:ext cx="1483199" cy="2661789"/>
              <a:chOff x="8268108" y="675218"/>
              <a:chExt cx="422841" cy="758842"/>
            </a:xfrm>
          </p:grpSpPr>
          <p:sp>
            <p:nvSpPr>
              <p:cNvPr id="325" name="Google Shape;325;p4"/>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4"/>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4"/>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4"/>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29" name="Google Shape;329;p4"/>
          <p:cNvGrpSpPr/>
          <p:nvPr/>
        </p:nvGrpSpPr>
        <p:grpSpPr>
          <a:xfrm flipH="1">
            <a:off x="7604762" y="-1021155"/>
            <a:ext cx="3078451" cy="3693793"/>
            <a:chOff x="-1504763" y="-1038737"/>
            <a:chExt cx="3078451" cy="3693793"/>
          </a:xfrm>
        </p:grpSpPr>
        <p:grpSp>
          <p:nvGrpSpPr>
            <p:cNvPr id="330" name="Google Shape;330;p4"/>
            <p:cNvGrpSpPr/>
            <p:nvPr/>
          </p:nvGrpSpPr>
          <p:grpSpPr>
            <a:xfrm rot="8480098">
              <a:off x="-981950" y="-125816"/>
              <a:ext cx="1599999" cy="2234959"/>
              <a:chOff x="3996441" y="87120"/>
              <a:chExt cx="849227" cy="1186243"/>
            </a:xfrm>
          </p:grpSpPr>
          <p:sp>
            <p:nvSpPr>
              <p:cNvPr id="331" name="Google Shape;331;p4"/>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4"/>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4"/>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4"/>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4"/>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4"/>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4"/>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4"/>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2" name="Google Shape;342;p4"/>
            <p:cNvGrpSpPr/>
            <p:nvPr/>
          </p:nvGrpSpPr>
          <p:grpSpPr>
            <a:xfrm>
              <a:off x="-1032102" y="-1038737"/>
              <a:ext cx="2605790" cy="1664590"/>
              <a:chOff x="5669385" y="-152150"/>
              <a:chExt cx="1383042" cy="883494"/>
            </a:xfrm>
          </p:grpSpPr>
          <p:sp>
            <p:nvSpPr>
              <p:cNvPr id="343" name="Google Shape;343;p4"/>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4"/>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4"/>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4"/>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4"/>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4"/>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0" name="Google Shape;350;p4"/>
            <p:cNvGrpSpPr/>
            <p:nvPr/>
          </p:nvGrpSpPr>
          <p:grpSpPr>
            <a:xfrm rot="-2441837">
              <a:off x="-1214288" y="1320370"/>
              <a:ext cx="2064477" cy="752605"/>
              <a:chOff x="4953913" y="785386"/>
              <a:chExt cx="1095782" cy="399467"/>
            </a:xfrm>
          </p:grpSpPr>
          <p:sp>
            <p:nvSpPr>
              <p:cNvPr id="351" name="Google Shape;351;p4"/>
              <p:cNvSpPr/>
              <p:nvPr/>
            </p:nvSpPr>
            <p:spPr>
              <a:xfrm>
                <a:off x="5011730" y="785386"/>
                <a:ext cx="1037965" cy="329804"/>
              </a:xfrm>
              <a:custGeom>
                <a:rect b="b" l="l" r="r" t="t"/>
                <a:pathLst>
                  <a:path extrusionOk="0" h="3257" w="10251">
                    <a:moveTo>
                      <a:pt x="5157" y="1"/>
                    </a:moveTo>
                    <a:lnTo>
                      <a:pt x="5157" y="1"/>
                    </a:lnTo>
                    <a:cubicBezTo>
                      <a:pt x="4488" y="10"/>
                      <a:pt x="3819" y="170"/>
                      <a:pt x="3176" y="358"/>
                    </a:cubicBezTo>
                    <a:cubicBezTo>
                      <a:pt x="3194" y="581"/>
                      <a:pt x="3194" y="821"/>
                      <a:pt x="3123" y="1036"/>
                    </a:cubicBezTo>
                    <a:cubicBezTo>
                      <a:pt x="3007" y="848"/>
                      <a:pt x="2882" y="652"/>
                      <a:pt x="2739" y="482"/>
                    </a:cubicBezTo>
                    <a:cubicBezTo>
                      <a:pt x="2115" y="714"/>
                      <a:pt x="1580" y="1143"/>
                      <a:pt x="1142" y="1642"/>
                    </a:cubicBezTo>
                    <a:cubicBezTo>
                      <a:pt x="705" y="2133"/>
                      <a:pt x="357" y="2695"/>
                      <a:pt x="1" y="3257"/>
                    </a:cubicBezTo>
                    <a:cubicBezTo>
                      <a:pt x="643" y="2838"/>
                      <a:pt x="1455" y="2686"/>
                      <a:pt x="2222" y="2677"/>
                    </a:cubicBezTo>
                    <a:cubicBezTo>
                      <a:pt x="2248" y="2677"/>
                      <a:pt x="2274" y="2677"/>
                      <a:pt x="2300" y="2677"/>
                    </a:cubicBezTo>
                    <a:cubicBezTo>
                      <a:pt x="3041" y="2677"/>
                      <a:pt x="3773" y="2797"/>
                      <a:pt x="4506" y="2909"/>
                    </a:cubicBezTo>
                    <a:cubicBezTo>
                      <a:pt x="5469" y="3059"/>
                      <a:pt x="6435" y="3179"/>
                      <a:pt x="7389" y="3179"/>
                    </a:cubicBezTo>
                    <a:cubicBezTo>
                      <a:pt x="8360" y="3179"/>
                      <a:pt x="9319" y="3055"/>
                      <a:pt x="10251" y="2713"/>
                    </a:cubicBezTo>
                    <a:cubicBezTo>
                      <a:pt x="9582" y="1963"/>
                      <a:pt x="8895" y="1205"/>
                      <a:pt x="8003" y="741"/>
                    </a:cubicBezTo>
                    <a:cubicBezTo>
                      <a:pt x="7350" y="411"/>
                      <a:pt x="6590" y="302"/>
                      <a:pt x="5850" y="302"/>
                    </a:cubicBezTo>
                    <a:cubicBezTo>
                      <a:pt x="5791" y="302"/>
                      <a:pt x="5733" y="303"/>
                      <a:pt x="5674" y="304"/>
                    </a:cubicBezTo>
                    <a:cubicBezTo>
                      <a:pt x="5567" y="527"/>
                      <a:pt x="5487" y="697"/>
                      <a:pt x="5380" y="920"/>
                    </a:cubicBezTo>
                    <a:cubicBezTo>
                      <a:pt x="5398" y="634"/>
                      <a:pt x="5407" y="349"/>
                      <a:pt x="5416" y="63"/>
                    </a:cubicBezTo>
                    <a:lnTo>
                      <a:pt x="5416" y="63"/>
                    </a:lnTo>
                    <a:cubicBezTo>
                      <a:pt x="5344" y="340"/>
                      <a:pt x="5237" y="616"/>
                      <a:pt x="5112" y="875"/>
                    </a:cubicBezTo>
                    <a:cubicBezTo>
                      <a:pt x="5130" y="589"/>
                      <a:pt x="5166" y="286"/>
                      <a:pt x="51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4"/>
              <p:cNvSpPr/>
              <p:nvPr/>
            </p:nvSpPr>
            <p:spPr>
              <a:xfrm>
                <a:off x="5103872" y="803511"/>
                <a:ext cx="897119" cy="277351"/>
              </a:xfrm>
              <a:custGeom>
                <a:rect b="b" l="l" r="r" t="t"/>
                <a:pathLst>
                  <a:path extrusionOk="0" h="2739" w="8860">
                    <a:moveTo>
                      <a:pt x="3854" y="0"/>
                    </a:moveTo>
                    <a:lnTo>
                      <a:pt x="3854" y="0"/>
                    </a:lnTo>
                    <a:cubicBezTo>
                      <a:pt x="3712" y="330"/>
                      <a:pt x="3498" y="634"/>
                      <a:pt x="3248" y="892"/>
                    </a:cubicBezTo>
                    <a:cubicBezTo>
                      <a:pt x="3328" y="634"/>
                      <a:pt x="3382" y="366"/>
                      <a:pt x="3408" y="98"/>
                    </a:cubicBezTo>
                    <a:lnTo>
                      <a:pt x="3408" y="98"/>
                    </a:lnTo>
                    <a:cubicBezTo>
                      <a:pt x="3257" y="402"/>
                      <a:pt x="3069" y="687"/>
                      <a:pt x="2864" y="955"/>
                    </a:cubicBezTo>
                    <a:cubicBezTo>
                      <a:pt x="2971" y="687"/>
                      <a:pt x="3025" y="393"/>
                      <a:pt x="3025" y="98"/>
                    </a:cubicBezTo>
                    <a:lnTo>
                      <a:pt x="3025" y="98"/>
                    </a:lnTo>
                    <a:cubicBezTo>
                      <a:pt x="2909" y="437"/>
                      <a:pt x="2739" y="767"/>
                      <a:pt x="2543" y="1062"/>
                    </a:cubicBezTo>
                    <a:cubicBezTo>
                      <a:pt x="2588" y="803"/>
                      <a:pt x="2597" y="535"/>
                      <a:pt x="2588" y="268"/>
                    </a:cubicBezTo>
                    <a:lnTo>
                      <a:pt x="2588" y="268"/>
                    </a:lnTo>
                    <a:cubicBezTo>
                      <a:pt x="2498" y="580"/>
                      <a:pt x="2382" y="883"/>
                      <a:pt x="2249" y="1178"/>
                    </a:cubicBezTo>
                    <a:cubicBezTo>
                      <a:pt x="2215" y="1228"/>
                      <a:pt x="2173" y="1294"/>
                      <a:pt x="2117" y="1294"/>
                    </a:cubicBezTo>
                    <a:cubicBezTo>
                      <a:pt x="2113" y="1294"/>
                      <a:pt x="2109" y="1294"/>
                      <a:pt x="2106" y="1294"/>
                    </a:cubicBezTo>
                    <a:lnTo>
                      <a:pt x="1963" y="821"/>
                    </a:lnTo>
                    <a:cubicBezTo>
                      <a:pt x="1945" y="981"/>
                      <a:pt x="1910" y="1133"/>
                      <a:pt x="1847" y="1285"/>
                    </a:cubicBezTo>
                    <a:cubicBezTo>
                      <a:pt x="1803" y="1053"/>
                      <a:pt x="1758" y="830"/>
                      <a:pt x="1704" y="598"/>
                    </a:cubicBezTo>
                    <a:cubicBezTo>
                      <a:pt x="1597" y="883"/>
                      <a:pt x="1490" y="1178"/>
                      <a:pt x="1383" y="1463"/>
                    </a:cubicBezTo>
                    <a:cubicBezTo>
                      <a:pt x="1383" y="1204"/>
                      <a:pt x="1392" y="955"/>
                      <a:pt x="1392" y="696"/>
                    </a:cubicBezTo>
                    <a:lnTo>
                      <a:pt x="1392" y="696"/>
                    </a:lnTo>
                    <a:cubicBezTo>
                      <a:pt x="1258" y="1035"/>
                      <a:pt x="1098" y="1356"/>
                      <a:pt x="919" y="1677"/>
                    </a:cubicBezTo>
                    <a:cubicBezTo>
                      <a:pt x="982" y="1427"/>
                      <a:pt x="1053" y="1178"/>
                      <a:pt x="1116" y="937"/>
                    </a:cubicBezTo>
                    <a:lnTo>
                      <a:pt x="1116" y="937"/>
                    </a:lnTo>
                    <a:cubicBezTo>
                      <a:pt x="875" y="1204"/>
                      <a:pt x="670" y="1508"/>
                      <a:pt x="527" y="1838"/>
                    </a:cubicBezTo>
                    <a:cubicBezTo>
                      <a:pt x="598" y="1588"/>
                      <a:pt x="670" y="1338"/>
                      <a:pt x="741" y="1088"/>
                    </a:cubicBezTo>
                    <a:lnTo>
                      <a:pt x="741" y="1088"/>
                    </a:lnTo>
                    <a:cubicBezTo>
                      <a:pt x="429" y="1454"/>
                      <a:pt x="170" y="1865"/>
                      <a:pt x="1" y="2311"/>
                    </a:cubicBezTo>
                    <a:cubicBezTo>
                      <a:pt x="134" y="2299"/>
                      <a:pt x="271" y="2294"/>
                      <a:pt x="409" y="2294"/>
                    </a:cubicBezTo>
                    <a:cubicBezTo>
                      <a:pt x="685" y="2294"/>
                      <a:pt x="967" y="2314"/>
                      <a:pt x="1241" y="2337"/>
                    </a:cubicBezTo>
                    <a:cubicBezTo>
                      <a:pt x="1035" y="2293"/>
                      <a:pt x="848" y="2221"/>
                      <a:pt x="670" y="2132"/>
                    </a:cubicBezTo>
                    <a:lnTo>
                      <a:pt x="670" y="2132"/>
                    </a:lnTo>
                    <a:cubicBezTo>
                      <a:pt x="1258" y="2168"/>
                      <a:pt x="1838" y="2239"/>
                      <a:pt x="2418" y="2364"/>
                    </a:cubicBezTo>
                    <a:cubicBezTo>
                      <a:pt x="2043" y="2088"/>
                      <a:pt x="1571" y="1989"/>
                      <a:pt x="1107" y="1891"/>
                    </a:cubicBezTo>
                    <a:cubicBezTo>
                      <a:pt x="1157" y="1888"/>
                      <a:pt x="1208" y="1886"/>
                      <a:pt x="1258" y="1886"/>
                    </a:cubicBezTo>
                    <a:cubicBezTo>
                      <a:pt x="2056" y="1886"/>
                      <a:pt x="2861" y="2326"/>
                      <a:pt x="3649" y="2427"/>
                    </a:cubicBezTo>
                    <a:cubicBezTo>
                      <a:pt x="3114" y="2239"/>
                      <a:pt x="2614" y="1945"/>
                      <a:pt x="2195" y="1552"/>
                    </a:cubicBezTo>
                    <a:lnTo>
                      <a:pt x="2195" y="1552"/>
                    </a:lnTo>
                    <a:cubicBezTo>
                      <a:pt x="2820" y="1811"/>
                      <a:pt x="3444" y="2061"/>
                      <a:pt x="4069" y="2311"/>
                    </a:cubicBezTo>
                    <a:cubicBezTo>
                      <a:pt x="3640" y="2034"/>
                      <a:pt x="3203" y="1749"/>
                      <a:pt x="2775" y="1463"/>
                    </a:cubicBezTo>
                    <a:lnTo>
                      <a:pt x="2775" y="1463"/>
                    </a:lnTo>
                    <a:cubicBezTo>
                      <a:pt x="3631" y="1615"/>
                      <a:pt x="4443" y="2034"/>
                      <a:pt x="5068" y="2641"/>
                    </a:cubicBezTo>
                    <a:cubicBezTo>
                      <a:pt x="4747" y="2177"/>
                      <a:pt x="4399" y="1731"/>
                      <a:pt x="3935" y="1401"/>
                    </a:cubicBezTo>
                    <a:lnTo>
                      <a:pt x="3935" y="1401"/>
                    </a:lnTo>
                    <a:cubicBezTo>
                      <a:pt x="4622" y="1677"/>
                      <a:pt x="5228" y="2141"/>
                      <a:pt x="5674" y="2739"/>
                    </a:cubicBezTo>
                    <a:cubicBezTo>
                      <a:pt x="5433" y="2248"/>
                      <a:pt x="5103" y="1802"/>
                      <a:pt x="4711" y="1427"/>
                    </a:cubicBezTo>
                    <a:lnTo>
                      <a:pt x="4711" y="1427"/>
                    </a:lnTo>
                    <a:cubicBezTo>
                      <a:pt x="5362" y="1695"/>
                      <a:pt x="5960" y="2070"/>
                      <a:pt x="6406" y="2614"/>
                    </a:cubicBezTo>
                    <a:cubicBezTo>
                      <a:pt x="6120" y="2141"/>
                      <a:pt x="5826" y="1659"/>
                      <a:pt x="5398" y="1311"/>
                    </a:cubicBezTo>
                    <a:lnTo>
                      <a:pt x="5398" y="1311"/>
                    </a:lnTo>
                    <a:cubicBezTo>
                      <a:pt x="5969" y="1659"/>
                      <a:pt x="6486" y="2070"/>
                      <a:pt x="6950" y="2552"/>
                    </a:cubicBezTo>
                    <a:cubicBezTo>
                      <a:pt x="6727" y="2177"/>
                      <a:pt x="6442" y="1838"/>
                      <a:pt x="6129" y="1543"/>
                    </a:cubicBezTo>
                    <a:lnTo>
                      <a:pt x="6129" y="1543"/>
                    </a:lnTo>
                    <a:cubicBezTo>
                      <a:pt x="6638" y="1838"/>
                      <a:pt x="7075" y="2248"/>
                      <a:pt x="7503" y="2650"/>
                    </a:cubicBezTo>
                    <a:cubicBezTo>
                      <a:pt x="7307" y="2302"/>
                      <a:pt x="7075" y="1981"/>
                      <a:pt x="6807" y="1686"/>
                    </a:cubicBezTo>
                    <a:lnTo>
                      <a:pt x="6807" y="1686"/>
                    </a:lnTo>
                    <a:cubicBezTo>
                      <a:pt x="7191" y="1954"/>
                      <a:pt x="7566" y="2221"/>
                      <a:pt x="7878" y="2569"/>
                    </a:cubicBezTo>
                    <a:cubicBezTo>
                      <a:pt x="7753" y="2275"/>
                      <a:pt x="7574" y="1998"/>
                      <a:pt x="7351" y="1766"/>
                    </a:cubicBezTo>
                    <a:lnTo>
                      <a:pt x="7351" y="1766"/>
                    </a:lnTo>
                    <a:cubicBezTo>
                      <a:pt x="7619" y="1847"/>
                      <a:pt x="7833" y="2043"/>
                      <a:pt x="8029" y="2230"/>
                    </a:cubicBezTo>
                    <a:cubicBezTo>
                      <a:pt x="8172" y="2364"/>
                      <a:pt x="8315" y="2498"/>
                      <a:pt x="8449" y="2623"/>
                    </a:cubicBezTo>
                    <a:cubicBezTo>
                      <a:pt x="8270" y="2427"/>
                      <a:pt x="8092" y="2230"/>
                      <a:pt x="7922" y="2034"/>
                    </a:cubicBezTo>
                    <a:lnTo>
                      <a:pt x="7922" y="2034"/>
                    </a:lnTo>
                    <a:cubicBezTo>
                      <a:pt x="8261" y="2105"/>
                      <a:pt x="8583" y="2266"/>
                      <a:pt x="8859" y="2489"/>
                    </a:cubicBezTo>
                    <a:cubicBezTo>
                      <a:pt x="8672" y="2293"/>
                      <a:pt x="8547" y="2070"/>
                      <a:pt x="8324" y="1918"/>
                    </a:cubicBezTo>
                    <a:lnTo>
                      <a:pt x="8324" y="1918"/>
                    </a:lnTo>
                    <a:lnTo>
                      <a:pt x="8609" y="2061"/>
                    </a:lnTo>
                    <a:cubicBezTo>
                      <a:pt x="8306" y="1740"/>
                      <a:pt x="7896" y="1535"/>
                      <a:pt x="7459" y="1481"/>
                    </a:cubicBezTo>
                    <a:cubicBezTo>
                      <a:pt x="7561" y="1459"/>
                      <a:pt x="7664" y="1448"/>
                      <a:pt x="7766" y="1448"/>
                    </a:cubicBezTo>
                    <a:cubicBezTo>
                      <a:pt x="7833" y="1448"/>
                      <a:pt x="7900" y="1453"/>
                      <a:pt x="7967" y="1463"/>
                    </a:cubicBezTo>
                    <a:cubicBezTo>
                      <a:pt x="7659" y="1275"/>
                      <a:pt x="7294" y="1176"/>
                      <a:pt x="6931" y="1176"/>
                    </a:cubicBezTo>
                    <a:cubicBezTo>
                      <a:pt x="6863" y="1176"/>
                      <a:pt x="6795" y="1180"/>
                      <a:pt x="6727" y="1187"/>
                    </a:cubicBezTo>
                    <a:cubicBezTo>
                      <a:pt x="6914" y="1115"/>
                      <a:pt x="7120" y="1071"/>
                      <a:pt x="7316" y="1053"/>
                    </a:cubicBezTo>
                    <a:cubicBezTo>
                      <a:pt x="7101" y="1006"/>
                      <a:pt x="6879" y="967"/>
                      <a:pt x="6661" y="967"/>
                    </a:cubicBezTo>
                    <a:cubicBezTo>
                      <a:pt x="6462" y="967"/>
                      <a:pt x="6267" y="999"/>
                      <a:pt x="6085" y="1088"/>
                    </a:cubicBezTo>
                    <a:cubicBezTo>
                      <a:pt x="6049" y="1106"/>
                      <a:pt x="6013" y="1115"/>
                      <a:pt x="5987" y="1133"/>
                    </a:cubicBezTo>
                    <a:cubicBezTo>
                      <a:pt x="6183" y="973"/>
                      <a:pt x="6415" y="839"/>
                      <a:pt x="6665" y="749"/>
                    </a:cubicBezTo>
                    <a:lnTo>
                      <a:pt x="6665" y="749"/>
                    </a:lnTo>
                    <a:cubicBezTo>
                      <a:pt x="6290" y="812"/>
                      <a:pt x="5879" y="883"/>
                      <a:pt x="5549" y="1071"/>
                    </a:cubicBezTo>
                    <a:cubicBezTo>
                      <a:pt x="5639" y="803"/>
                      <a:pt x="5951" y="660"/>
                      <a:pt x="6004" y="384"/>
                    </a:cubicBezTo>
                    <a:lnTo>
                      <a:pt x="6004" y="384"/>
                    </a:lnTo>
                    <a:cubicBezTo>
                      <a:pt x="5746" y="616"/>
                      <a:pt x="5469" y="848"/>
                      <a:pt x="5139" y="973"/>
                    </a:cubicBezTo>
                    <a:cubicBezTo>
                      <a:pt x="5264" y="749"/>
                      <a:pt x="5389" y="535"/>
                      <a:pt x="5505" y="312"/>
                    </a:cubicBezTo>
                    <a:lnTo>
                      <a:pt x="5505" y="312"/>
                    </a:lnTo>
                    <a:cubicBezTo>
                      <a:pt x="5291" y="535"/>
                      <a:pt x="5077" y="749"/>
                      <a:pt x="4871" y="973"/>
                    </a:cubicBezTo>
                    <a:cubicBezTo>
                      <a:pt x="4978" y="758"/>
                      <a:pt x="5077" y="544"/>
                      <a:pt x="5166" y="321"/>
                    </a:cubicBezTo>
                    <a:lnTo>
                      <a:pt x="5166" y="321"/>
                    </a:lnTo>
                    <a:cubicBezTo>
                      <a:pt x="4952" y="571"/>
                      <a:pt x="4738" y="812"/>
                      <a:pt x="4515" y="1053"/>
                    </a:cubicBezTo>
                    <a:cubicBezTo>
                      <a:pt x="4639" y="865"/>
                      <a:pt x="4720" y="651"/>
                      <a:pt x="4773" y="428"/>
                    </a:cubicBezTo>
                    <a:lnTo>
                      <a:pt x="4773" y="428"/>
                    </a:lnTo>
                    <a:cubicBezTo>
                      <a:pt x="4622" y="651"/>
                      <a:pt x="4461" y="874"/>
                      <a:pt x="4238" y="1026"/>
                    </a:cubicBezTo>
                    <a:cubicBezTo>
                      <a:pt x="4265" y="883"/>
                      <a:pt x="4292" y="741"/>
                      <a:pt x="4309" y="598"/>
                    </a:cubicBezTo>
                    <a:lnTo>
                      <a:pt x="4309" y="598"/>
                    </a:lnTo>
                    <a:cubicBezTo>
                      <a:pt x="4220" y="767"/>
                      <a:pt x="4095" y="928"/>
                      <a:pt x="3953" y="1062"/>
                    </a:cubicBezTo>
                    <a:cubicBezTo>
                      <a:pt x="3979" y="812"/>
                      <a:pt x="3970" y="553"/>
                      <a:pt x="3944" y="303"/>
                    </a:cubicBezTo>
                    <a:cubicBezTo>
                      <a:pt x="3881" y="509"/>
                      <a:pt x="3792" y="714"/>
                      <a:pt x="3667" y="901"/>
                    </a:cubicBezTo>
                    <a:cubicBezTo>
                      <a:pt x="3774" y="616"/>
                      <a:pt x="3837" y="312"/>
                      <a:pt x="385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4"/>
              <p:cNvSpPr/>
              <p:nvPr/>
            </p:nvSpPr>
            <p:spPr>
              <a:xfrm>
                <a:off x="5011730" y="900110"/>
                <a:ext cx="1032598" cy="215076"/>
              </a:xfrm>
              <a:custGeom>
                <a:rect b="b" l="l" r="r" t="t"/>
                <a:pathLst>
                  <a:path extrusionOk="0" h="2124" w="10198">
                    <a:moveTo>
                      <a:pt x="5008" y="0"/>
                    </a:moveTo>
                    <a:cubicBezTo>
                      <a:pt x="4992" y="0"/>
                      <a:pt x="4976" y="1"/>
                      <a:pt x="4961" y="1"/>
                    </a:cubicBezTo>
                    <a:cubicBezTo>
                      <a:pt x="4497" y="10"/>
                      <a:pt x="4024" y="81"/>
                      <a:pt x="3569" y="170"/>
                    </a:cubicBezTo>
                    <a:cubicBezTo>
                      <a:pt x="2837" y="313"/>
                      <a:pt x="2106" y="527"/>
                      <a:pt x="1446" y="884"/>
                    </a:cubicBezTo>
                    <a:cubicBezTo>
                      <a:pt x="955" y="1143"/>
                      <a:pt x="500" y="1490"/>
                      <a:pt x="134" y="1910"/>
                    </a:cubicBezTo>
                    <a:cubicBezTo>
                      <a:pt x="90" y="1981"/>
                      <a:pt x="45" y="2052"/>
                      <a:pt x="1" y="2124"/>
                    </a:cubicBezTo>
                    <a:cubicBezTo>
                      <a:pt x="643" y="1705"/>
                      <a:pt x="1455" y="1553"/>
                      <a:pt x="2222" y="1544"/>
                    </a:cubicBezTo>
                    <a:cubicBezTo>
                      <a:pt x="2269" y="1543"/>
                      <a:pt x="2315" y="1542"/>
                      <a:pt x="2362" y="1542"/>
                    </a:cubicBezTo>
                    <a:cubicBezTo>
                      <a:pt x="3081" y="1542"/>
                      <a:pt x="3794" y="1667"/>
                      <a:pt x="4506" y="1776"/>
                    </a:cubicBezTo>
                    <a:cubicBezTo>
                      <a:pt x="5469" y="1928"/>
                      <a:pt x="6435" y="2048"/>
                      <a:pt x="7388" y="2048"/>
                    </a:cubicBezTo>
                    <a:cubicBezTo>
                      <a:pt x="8342" y="2048"/>
                      <a:pt x="9283" y="1928"/>
                      <a:pt x="10197" y="1598"/>
                    </a:cubicBezTo>
                    <a:cubicBezTo>
                      <a:pt x="9885" y="1374"/>
                      <a:pt x="9564" y="1143"/>
                      <a:pt x="9216" y="973"/>
                    </a:cubicBezTo>
                    <a:cubicBezTo>
                      <a:pt x="8877" y="812"/>
                      <a:pt x="8511" y="705"/>
                      <a:pt x="8154" y="598"/>
                    </a:cubicBezTo>
                    <a:cubicBezTo>
                      <a:pt x="7126" y="299"/>
                      <a:pt x="6080" y="0"/>
                      <a:pt x="500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4"/>
              <p:cNvSpPr/>
              <p:nvPr/>
            </p:nvSpPr>
            <p:spPr>
              <a:xfrm>
                <a:off x="4953913" y="886440"/>
                <a:ext cx="1062367" cy="298413"/>
              </a:xfrm>
              <a:custGeom>
                <a:rect b="b" l="l" r="r" t="t"/>
                <a:pathLst>
                  <a:path extrusionOk="0" h="2947" w="10492">
                    <a:moveTo>
                      <a:pt x="10466" y="1589"/>
                    </a:moveTo>
                    <a:cubicBezTo>
                      <a:pt x="10475" y="1595"/>
                      <a:pt x="10483" y="1601"/>
                      <a:pt x="10492" y="1608"/>
                    </a:cubicBezTo>
                    <a:cubicBezTo>
                      <a:pt x="10484" y="1602"/>
                      <a:pt x="10475" y="1596"/>
                      <a:pt x="10466" y="1589"/>
                    </a:cubicBezTo>
                    <a:close/>
                    <a:moveTo>
                      <a:pt x="5444" y="0"/>
                    </a:moveTo>
                    <a:cubicBezTo>
                      <a:pt x="3443" y="0"/>
                      <a:pt x="1447" y="933"/>
                      <a:pt x="206" y="2500"/>
                    </a:cubicBezTo>
                    <a:cubicBezTo>
                      <a:pt x="99" y="2634"/>
                      <a:pt x="1" y="2794"/>
                      <a:pt x="45" y="2946"/>
                    </a:cubicBezTo>
                    <a:cubicBezTo>
                      <a:pt x="47" y="2946"/>
                      <a:pt x="50" y="2946"/>
                      <a:pt x="52" y="2946"/>
                    </a:cubicBezTo>
                    <a:cubicBezTo>
                      <a:pt x="117" y="2946"/>
                      <a:pt x="243" y="2828"/>
                      <a:pt x="277" y="2776"/>
                    </a:cubicBezTo>
                    <a:cubicBezTo>
                      <a:pt x="1134" y="1411"/>
                      <a:pt x="2668" y="573"/>
                      <a:pt x="4256" y="305"/>
                    </a:cubicBezTo>
                    <a:cubicBezTo>
                      <a:pt x="4822" y="213"/>
                      <a:pt x="5286" y="166"/>
                      <a:pt x="5720" y="166"/>
                    </a:cubicBezTo>
                    <a:cubicBezTo>
                      <a:pt x="6503" y="166"/>
                      <a:pt x="7184" y="319"/>
                      <a:pt x="8172" y="635"/>
                    </a:cubicBezTo>
                    <a:cubicBezTo>
                      <a:pt x="8704" y="801"/>
                      <a:pt x="10079" y="1324"/>
                      <a:pt x="10466" y="1589"/>
                    </a:cubicBezTo>
                    <a:lnTo>
                      <a:pt x="10466" y="1589"/>
                    </a:lnTo>
                    <a:cubicBezTo>
                      <a:pt x="9562" y="949"/>
                      <a:pt x="8537" y="570"/>
                      <a:pt x="7459" y="305"/>
                    </a:cubicBezTo>
                    <a:cubicBezTo>
                      <a:pt x="7093" y="207"/>
                      <a:pt x="6718" y="118"/>
                      <a:pt x="6344" y="64"/>
                    </a:cubicBezTo>
                    <a:cubicBezTo>
                      <a:pt x="6045" y="21"/>
                      <a:pt x="5745" y="0"/>
                      <a:pt x="54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55" name="Google Shape;355;p4"/>
          <p:cNvGrpSpPr/>
          <p:nvPr/>
        </p:nvGrpSpPr>
        <p:grpSpPr>
          <a:xfrm>
            <a:off x="-1968890" y="-1779662"/>
            <a:ext cx="7035182" cy="3831240"/>
            <a:chOff x="-1968890" y="-1779662"/>
            <a:chExt cx="7035182" cy="3831240"/>
          </a:xfrm>
        </p:grpSpPr>
        <p:grpSp>
          <p:nvGrpSpPr>
            <p:cNvPr id="356" name="Google Shape;356;p4"/>
            <p:cNvGrpSpPr/>
            <p:nvPr/>
          </p:nvGrpSpPr>
          <p:grpSpPr>
            <a:xfrm>
              <a:off x="-1968890" y="386988"/>
              <a:ext cx="2605790" cy="1664590"/>
              <a:chOff x="5669385" y="-152150"/>
              <a:chExt cx="1383042" cy="883494"/>
            </a:xfrm>
          </p:grpSpPr>
          <p:sp>
            <p:nvSpPr>
              <p:cNvPr id="357" name="Google Shape;357;p4"/>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4"/>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4"/>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4"/>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4"/>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4"/>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4"/>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4" name="Google Shape;364;p4"/>
            <p:cNvGrpSpPr/>
            <p:nvPr/>
          </p:nvGrpSpPr>
          <p:grpSpPr>
            <a:xfrm rot="1423206">
              <a:off x="-1035717" y="-1325867"/>
              <a:ext cx="2605738" cy="1664557"/>
              <a:chOff x="5669385" y="-152150"/>
              <a:chExt cx="1383042" cy="883494"/>
            </a:xfrm>
          </p:grpSpPr>
          <p:sp>
            <p:nvSpPr>
              <p:cNvPr id="365" name="Google Shape;365;p4"/>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4"/>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4"/>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4"/>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4"/>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4"/>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4"/>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2" name="Google Shape;372;p4"/>
            <p:cNvGrpSpPr/>
            <p:nvPr/>
          </p:nvGrpSpPr>
          <p:grpSpPr>
            <a:xfrm>
              <a:off x="1794745" y="-439053"/>
              <a:ext cx="3271548" cy="878124"/>
              <a:chOff x="2529451" y="695065"/>
              <a:chExt cx="1320770" cy="354511"/>
            </a:xfrm>
          </p:grpSpPr>
          <p:sp>
            <p:nvSpPr>
              <p:cNvPr id="373" name="Google Shape;373;p4"/>
              <p:cNvSpPr/>
              <p:nvPr/>
            </p:nvSpPr>
            <p:spPr>
              <a:xfrm>
                <a:off x="2529451" y="695065"/>
                <a:ext cx="1320770" cy="354511"/>
              </a:xfrm>
              <a:custGeom>
                <a:rect b="b" l="l" r="r" t="t"/>
                <a:pathLst>
                  <a:path extrusionOk="0" h="3501" w="13044">
                    <a:moveTo>
                      <a:pt x="1" y="1"/>
                    </a:moveTo>
                    <a:lnTo>
                      <a:pt x="1" y="1"/>
                    </a:lnTo>
                    <a:cubicBezTo>
                      <a:pt x="946" y="1419"/>
                      <a:pt x="2374" y="2525"/>
                      <a:pt x="3997" y="3087"/>
                    </a:cubicBezTo>
                    <a:cubicBezTo>
                      <a:pt x="4799" y="3362"/>
                      <a:pt x="5648" y="3500"/>
                      <a:pt x="6496" y="3500"/>
                    </a:cubicBezTo>
                    <a:cubicBezTo>
                      <a:pt x="7385" y="3500"/>
                      <a:pt x="8274" y="3348"/>
                      <a:pt x="9109" y="3043"/>
                    </a:cubicBezTo>
                    <a:cubicBezTo>
                      <a:pt x="10634" y="2490"/>
                      <a:pt x="11928" y="1464"/>
                      <a:pt x="13043" y="277"/>
                    </a:cubicBezTo>
                    <a:lnTo>
                      <a:pt x="12651" y="277"/>
                    </a:lnTo>
                    <a:cubicBezTo>
                      <a:pt x="11634" y="1303"/>
                      <a:pt x="10456" y="2177"/>
                      <a:pt x="9100" y="2677"/>
                    </a:cubicBezTo>
                    <a:cubicBezTo>
                      <a:pt x="8277" y="2977"/>
                      <a:pt x="7398" y="3126"/>
                      <a:pt x="6518" y="3126"/>
                    </a:cubicBezTo>
                    <a:cubicBezTo>
                      <a:pt x="5672" y="3126"/>
                      <a:pt x="4824" y="2988"/>
                      <a:pt x="4024" y="2713"/>
                    </a:cubicBezTo>
                    <a:cubicBezTo>
                      <a:pt x="2561" y="2213"/>
                      <a:pt x="1258" y="1250"/>
                      <a:pt x="331" y="10"/>
                    </a:cubicBezTo>
                    <a:lnTo>
                      <a:pt x="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
              <p:cNvSpPr/>
              <p:nvPr/>
            </p:nvSpPr>
            <p:spPr>
              <a:xfrm>
                <a:off x="2529451" y="695065"/>
                <a:ext cx="1320770" cy="354511"/>
              </a:xfrm>
              <a:custGeom>
                <a:rect b="b" l="l" r="r" t="t"/>
                <a:pathLst>
                  <a:path extrusionOk="0" h="3501" w="13044">
                    <a:moveTo>
                      <a:pt x="1" y="1"/>
                    </a:moveTo>
                    <a:cubicBezTo>
                      <a:pt x="946" y="1419"/>
                      <a:pt x="2374" y="2525"/>
                      <a:pt x="3997" y="3087"/>
                    </a:cubicBezTo>
                    <a:cubicBezTo>
                      <a:pt x="4799" y="3362"/>
                      <a:pt x="5648" y="3500"/>
                      <a:pt x="6496" y="3500"/>
                    </a:cubicBezTo>
                    <a:cubicBezTo>
                      <a:pt x="7385" y="3500"/>
                      <a:pt x="8274" y="3348"/>
                      <a:pt x="9109" y="3043"/>
                    </a:cubicBezTo>
                    <a:cubicBezTo>
                      <a:pt x="10634" y="2490"/>
                      <a:pt x="11928" y="1464"/>
                      <a:pt x="13043" y="277"/>
                    </a:cubicBezTo>
                    <a:lnTo>
                      <a:pt x="12722" y="277"/>
                    </a:lnTo>
                    <a:cubicBezTo>
                      <a:pt x="12499" y="545"/>
                      <a:pt x="12249" y="803"/>
                      <a:pt x="11990" y="1044"/>
                    </a:cubicBezTo>
                    <a:cubicBezTo>
                      <a:pt x="11651" y="1348"/>
                      <a:pt x="11286" y="1624"/>
                      <a:pt x="10920" y="1901"/>
                    </a:cubicBezTo>
                    <a:cubicBezTo>
                      <a:pt x="10590" y="2151"/>
                      <a:pt x="10233" y="2409"/>
                      <a:pt x="9849" y="2570"/>
                    </a:cubicBezTo>
                    <a:cubicBezTo>
                      <a:pt x="8771" y="3029"/>
                      <a:pt x="7589" y="3379"/>
                      <a:pt x="6424" y="3379"/>
                    </a:cubicBezTo>
                    <a:cubicBezTo>
                      <a:pt x="6028" y="3379"/>
                      <a:pt x="5634" y="3338"/>
                      <a:pt x="5246" y="3248"/>
                    </a:cubicBezTo>
                    <a:cubicBezTo>
                      <a:pt x="3890" y="2927"/>
                      <a:pt x="2552" y="2418"/>
                      <a:pt x="1517" y="1499"/>
                    </a:cubicBezTo>
                    <a:cubicBezTo>
                      <a:pt x="1276" y="1294"/>
                      <a:pt x="1053" y="1062"/>
                      <a:pt x="839" y="821"/>
                    </a:cubicBezTo>
                    <a:cubicBezTo>
                      <a:pt x="607" y="572"/>
                      <a:pt x="375" y="304"/>
                      <a:pt x="197" y="1"/>
                    </a:cubicBez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5" name="Google Shape;375;p4"/>
            <p:cNvGrpSpPr/>
            <p:nvPr/>
          </p:nvGrpSpPr>
          <p:grpSpPr>
            <a:xfrm rot="-1759616">
              <a:off x="-765109" y="277394"/>
              <a:ext cx="2064523" cy="752622"/>
              <a:chOff x="4953913" y="785386"/>
              <a:chExt cx="1095782" cy="399467"/>
            </a:xfrm>
          </p:grpSpPr>
          <p:sp>
            <p:nvSpPr>
              <p:cNvPr id="376" name="Google Shape;376;p4"/>
              <p:cNvSpPr/>
              <p:nvPr/>
            </p:nvSpPr>
            <p:spPr>
              <a:xfrm>
                <a:off x="5011730" y="785386"/>
                <a:ext cx="1037965" cy="329804"/>
              </a:xfrm>
              <a:custGeom>
                <a:rect b="b" l="l" r="r" t="t"/>
                <a:pathLst>
                  <a:path extrusionOk="0" h="3257" w="10251">
                    <a:moveTo>
                      <a:pt x="5157" y="1"/>
                    </a:moveTo>
                    <a:lnTo>
                      <a:pt x="5157" y="1"/>
                    </a:lnTo>
                    <a:cubicBezTo>
                      <a:pt x="4488" y="10"/>
                      <a:pt x="3819" y="170"/>
                      <a:pt x="3176" y="358"/>
                    </a:cubicBezTo>
                    <a:cubicBezTo>
                      <a:pt x="3194" y="581"/>
                      <a:pt x="3194" y="821"/>
                      <a:pt x="3123" y="1036"/>
                    </a:cubicBezTo>
                    <a:cubicBezTo>
                      <a:pt x="3007" y="848"/>
                      <a:pt x="2882" y="652"/>
                      <a:pt x="2739" y="482"/>
                    </a:cubicBezTo>
                    <a:cubicBezTo>
                      <a:pt x="2115" y="714"/>
                      <a:pt x="1580" y="1143"/>
                      <a:pt x="1142" y="1642"/>
                    </a:cubicBezTo>
                    <a:cubicBezTo>
                      <a:pt x="705" y="2133"/>
                      <a:pt x="357" y="2695"/>
                      <a:pt x="1" y="3257"/>
                    </a:cubicBezTo>
                    <a:cubicBezTo>
                      <a:pt x="643" y="2838"/>
                      <a:pt x="1455" y="2686"/>
                      <a:pt x="2222" y="2677"/>
                    </a:cubicBezTo>
                    <a:cubicBezTo>
                      <a:pt x="2248" y="2677"/>
                      <a:pt x="2274" y="2677"/>
                      <a:pt x="2300" y="2677"/>
                    </a:cubicBezTo>
                    <a:cubicBezTo>
                      <a:pt x="3041" y="2677"/>
                      <a:pt x="3773" y="2797"/>
                      <a:pt x="4506" y="2909"/>
                    </a:cubicBezTo>
                    <a:cubicBezTo>
                      <a:pt x="5469" y="3059"/>
                      <a:pt x="6435" y="3179"/>
                      <a:pt x="7389" y="3179"/>
                    </a:cubicBezTo>
                    <a:cubicBezTo>
                      <a:pt x="8360" y="3179"/>
                      <a:pt x="9319" y="3055"/>
                      <a:pt x="10251" y="2713"/>
                    </a:cubicBezTo>
                    <a:cubicBezTo>
                      <a:pt x="9582" y="1963"/>
                      <a:pt x="8895" y="1205"/>
                      <a:pt x="8003" y="741"/>
                    </a:cubicBezTo>
                    <a:cubicBezTo>
                      <a:pt x="7350" y="411"/>
                      <a:pt x="6590" y="302"/>
                      <a:pt x="5850" y="302"/>
                    </a:cubicBezTo>
                    <a:cubicBezTo>
                      <a:pt x="5791" y="302"/>
                      <a:pt x="5733" y="303"/>
                      <a:pt x="5674" y="304"/>
                    </a:cubicBezTo>
                    <a:cubicBezTo>
                      <a:pt x="5567" y="527"/>
                      <a:pt x="5487" y="697"/>
                      <a:pt x="5380" y="920"/>
                    </a:cubicBezTo>
                    <a:cubicBezTo>
                      <a:pt x="5398" y="634"/>
                      <a:pt x="5407" y="349"/>
                      <a:pt x="5416" y="63"/>
                    </a:cubicBezTo>
                    <a:lnTo>
                      <a:pt x="5416" y="63"/>
                    </a:lnTo>
                    <a:cubicBezTo>
                      <a:pt x="5344" y="340"/>
                      <a:pt x="5237" y="616"/>
                      <a:pt x="5112" y="875"/>
                    </a:cubicBezTo>
                    <a:cubicBezTo>
                      <a:pt x="5130" y="589"/>
                      <a:pt x="5166" y="286"/>
                      <a:pt x="51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4"/>
              <p:cNvSpPr/>
              <p:nvPr/>
            </p:nvSpPr>
            <p:spPr>
              <a:xfrm>
                <a:off x="5103872" y="803511"/>
                <a:ext cx="897119" cy="277351"/>
              </a:xfrm>
              <a:custGeom>
                <a:rect b="b" l="l" r="r" t="t"/>
                <a:pathLst>
                  <a:path extrusionOk="0" h="2739" w="8860">
                    <a:moveTo>
                      <a:pt x="3854" y="0"/>
                    </a:moveTo>
                    <a:lnTo>
                      <a:pt x="3854" y="0"/>
                    </a:lnTo>
                    <a:cubicBezTo>
                      <a:pt x="3712" y="330"/>
                      <a:pt x="3498" y="634"/>
                      <a:pt x="3248" y="892"/>
                    </a:cubicBezTo>
                    <a:cubicBezTo>
                      <a:pt x="3328" y="634"/>
                      <a:pt x="3382" y="366"/>
                      <a:pt x="3408" y="98"/>
                    </a:cubicBezTo>
                    <a:lnTo>
                      <a:pt x="3408" y="98"/>
                    </a:lnTo>
                    <a:cubicBezTo>
                      <a:pt x="3257" y="402"/>
                      <a:pt x="3069" y="687"/>
                      <a:pt x="2864" y="955"/>
                    </a:cubicBezTo>
                    <a:cubicBezTo>
                      <a:pt x="2971" y="687"/>
                      <a:pt x="3025" y="393"/>
                      <a:pt x="3025" y="98"/>
                    </a:cubicBezTo>
                    <a:lnTo>
                      <a:pt x="3025" y="98"/>
                    </a:lnTo>
                    <a:cubicBezTo>
                      <a:pt x="2909" y="437"/>
                      <a:pt x="2739" y="767"/>
                      <a:pt x="2543" y="1062"/>
                    </a:cubicBezTo>
                    <a:cubicBezTo>
                      <a:pt x="2588" y="803"/>
                      <a:pt x="2597" y="535"/>
                      <a:pt x="2588" y="268"/>
                    </a:cubicBezTo>
                    <a:lnTo>
                      <a:pt x="2588" y="268"/>
                    </a:lnTo>
                    <a:cubicBezTo>
                      <a:pt x="2498" y="580"/>
                      <a:pt x="2382" y="883"/>
                      <a:pt x="2249" y="1178"/>
                    </a:cubicBezTo>
                    <a:cubicBezTo>
                      <a:pt x="2215" y="1228"/>
                      <a:pt x="2173" y="1294"/>
                      <a:pt x="2117" y="1294"/>
                    </a:cubicBezTo>
                    <a:cubicBezTo>
                      <a:pt x="2113" y="1294"/>
                      <a:pt x="2109" y="1294"/>
                      <a:pt x="2106" y="1294"/>
                    </a:cubicBezTo>
                    <a:lnTo>
                      <a:pt x="1963" y="821"/>
                    </a:lnTo>
                    <a:cubicBezTo>
                      <a:pt x="1945" y="981"/>
                      <a:pt x="1910" y="1133"/>
                      <a:pt x="1847" y="1285"/>
                    </a:cubicBezTo>
                    <a:cubicBezTo>
                      <a:pt x="1803" y="1053"/>
                      <a:pt x="1758" y="830"/>
                      <a:pt x="1704" y="598"/>
                    </a:cubicBezTo>
                    <a:cubicBezTo>
                      <a:pt x="1597" y="883"/>
                      <a:pt x="1490" y="1178"/>
                      <a:pt x="1383" y="1463"/>
                    </a:cubicBezTo>
                    <a:cubicBezTo>
                      <a:pt x="1383" y="1204"/>
                      <a:pt x="1392" y="955"/>
                      <a:pt x="1392" y="696"/>
                    </a:cubicBezTo>
                    <a:lnTo>
                      <a:pt x="1392" y="696"/>
                    </a:lnTo>
                    <a:cubicBezTo>
                      <a:pt x="1258" y="1035"/>
                      <a:pt x="1098" y="1356"/>
                      <a:pt x="919" y="1677"/>
                    </a:cubicBezTo>
                    <a:cubicBezTo>
                      <a:pt x="982" y="1427"/>
                      <a:pt x="1053" y="1178"/>
                      <a:pt x="1116" y="937"/>
                    </a:cubicBezTo>
                    <a:lnTo>
                      <a:pt x="1116" y="937"/>
                    </a:lnTo>
                    <a:cubicBezTo>
                      <a:pt x="875" y="1204"/>
                      <a:pt x="670" y="1508"/>
                      <a:pt x="527" y="1838"/>
                    </a:cubicBezTo>
                    <a:cubicBezTo>
                      <a:pt x="598" y="1588"/>
                      <a:pt x="670" y="1338"/>
                      <a:pt x="741" y="1088"/>
                    </a:cubicBezTo>
                    <a:lnTo>
                      <a:pt x="741" y="1088"/>
                    </a:lnTo>
                    <a:cubicBezTo>
                      <a:pt x="429" y="1454"/>
                      <a:pt x="170" y="1865"/>
                      <a:pt x="1" y="2311"/>
                    </a:cubicBezTo>
                    <a:cubicBezTo>
                      <a:pt x="134" y="2299"/>
                      <a:pt x="271" y="2294"/>
                      <a:pt x="409" y="2294"/>
                    </a:cubicBezTo>
                    <a:cubicBezTo>
                      <a:pt x="685" y="2294"/>
                      <a:pt x="967" y="2314"/>
                      <a:pt x="1241" y="2337"/>
                    </a:cubicBezTo>
                    <a:cubicBezTo>
                      <a:pt x="1035" y="2293"/>
                      <a:pt x="848" y="2221"/>
                      <a:pt x="670" y="2132"/>
                    </a:cubicBezTo>
                    <a:lnTo>
                      <a:pt x="670" y="2132"/>
                    </a:lnTo>
                    <a:cubicBezTo>
                      <a:pt x="1258" y="2168"/>
                      <a:pt x="1838" y="2239"/>
                      <a:pt x="2418" y="2364"/>
                    </a:cubicBezTo>
                    <a:cubicBezTo>
                      <a:pt x="2043" y="2088"/>
                      <a:pt x="1571" y="1989"/>
                      <a:pt x="1107" y="1891"/>
                    </a:cubicBezTo>
                    <a:cubicBezTo>
                      <a:pt x="1157" y="1888"/>
                      <a:pt x="1208" y="1886"/>
                      <a:pt x="1258" y="1886"/>
                    </a:cubicBezTo>
                    <a:cubicBezTo>
                      <a:pt x="2056" y="1886"/>
                      <a:pt x="2861" y="2326"/>
                      <a:pt x="3649" y="2427"/>
                    </a:cubicBezTo>
                    <a:cubicBezTo>
                      <a:pt x="3114" y="2239"/>
                      <a:pt x="2614" y="1945"/>
                      <a:pt x="2195" y="1552"/>
                    </a:cubicBezTo>
                    <a:lnTo>
                      <a:pt x="2195" y="1552"/>
                    </a:lnTo>
                    <a:cubicBezTo>
                      <a:pt x="2820" y="1811"/>
                      <a:pt x="3444" y="2061"/>
                      <a:pt x="4069" y="2311"/>
                    </a:cubicBezTo>
                    <a:cubicBezTo>
                      <a:pt x="3640" y="2034"/>
                      <a:pt x="3203" y="1749"/>
                      <a:pt x="2775" y="1463"/>
                    </a:cubicBezTo>
                    <a:lnTo>
                      <a:pt x="2775" y="1463"/>
                    </a:lnTo>
                    <a:cubicBezTo>
                      <a:pt x="3631" y="1615"/>
                      <a:pt x="4443" y="2034"/>
                      <a:pt x="5068" y="2641"/>
                    </a:cubicBezTo>
                    <a:cubicBezTo>
                      <a:pt x="4747" y="2177"/>
                      <a:pt x="4399" y="1731"/>
                      <a:pt x="3935" y="1401"/>
                    </a:cubicBezTo>
                    <a:lnTo>
                      <a:pt x="3935" y="1401"/>
                    </a:lnTo>
                    <a:cubicBezTo>
                      <a:pt x="4622" y="1677"/>
                      <a:pt x="5228" y="2141"/>
                      <a:pt x="5674" y="2739"/>
                    </a:cubicBezTo>
                    <a:cubicBezTo>
                      <a:pt x="5433" y="2248"/>
                      <a:pt x="5103" y="1802"/>
                      <a:pt x="4711" y="1427"/>
                    </a:cubicBezTo>
                    <a:lnTo>
                      <a:pt x="4711" y="1427"/>
                    </a:lnTo>
                    <a:cubicBezTo>
                      <a:pt x="5362" y="1695"/>
                      <a:pt x="5960" y="2070"/>
                      <a:pt x="6406" y="2614"/>
                    </a:cubicBezTo>
                    <a:cubicBezTo>
                      <a:pt x="6120" y="2141"/>
                      <a:pt x="5826" y="1659"/>
                      <a:pt x="5398" y="1311"/>
                    </a:cubicBezTo>
                    <a:lnTo>
                      <a:pt x="5398" y="1311"/>
                    </a:lnTo>
                    <a:cubicBezTo>
                      <a:pt x="5969" y="1659"/>
                      <a:pt x="6486" y="2070"/>
                      <a:pt x="6950" y="2552"/>
                    </a:cubicBezTo>
                    <a:cubicBezTo>
                      <a:pt x="6727" y="2177"/>
                      <a:pt x="6442" y="1838"/>
                      <a:pt x="6129" y="1543"/>
                    </a:cubicBezTo>
                    <a:lnTo>
                      <a:pt x="6129" y="1543"/>
                    </a:lnTo>
                    <a:cubicBezTo>
                      <a:pt x="6638" y="1838"/>
                      <a:pt x="7075" y="2248"/>
                      <a:pt x="7503" y="2650"/>
                    </a:cubicBezTo>
                    <a:cubicBezTo>
                      <a:pt x="7307" y="2302"/>
                      <a:pt x="7075" y="1981"/>
                      <a:pt x="6807" y="1686"/>
                    </a:cubicBezTo>
                    <a:lnTo>
                      <a:pt x="6807" y="1686"/>
                    </a:lnTo>
                    <a:cubicBezTo>
                      <a:pt x="7191" y="1954"/>
                      <a:pt x="7566" y="2221"/>
                      <a:pt x="7878" y="2569"/>
                    </a:cubicBezTo>
                    <a:cubicBezTo>
                      <a:pt x="7753" y="2275"/>
                      <a:pt x="7574" y="1998"/>
                      <a:pt x="7351" y="1766"/>
                    </a:cubicBezTo>
                    <a:lnTo>
                      <a:pt x="7351" y="1766"/>
                    </a:lnTo>
                    <a:cubicBezTo>
                      <a:pt x="7619" y="1847"/>
                      <a:pt x="7833" y="2043"/>
                      <a:pt x="8029" y="2230"/>
                    </a:cubicBezTo>
                    <a:cubicBezTo>
                      <a:pt x="8172" y="2364"/>
                      <a:pt x="8315" y="2498"/>
                      <a:pt x="8449" y="2623"/>
                    </a:cubicBezTo>
                    <a:cubicBezTo>
                      <a:pt x="8270" y="2427"/>
                      <a:pt x="8092" y="2230"/>
                      <a:pt x="7922" y="2034"/>
                    </a:cubicBezTo>
                    <a:lnTo>
                      <a:pt x="7922" y="2034"/>
                    </a:lnTo>
                    <a:cubicBezTo>
                      <a:pt x="8261" y="2105"/>
                      <a:pt x="8583" y="2266"/>
                      <a:pt x="8859" y="2489"/>
                    </a:cubicBezTo>
                    <a:cubicBezTo>
                      <a:pt x="8672" y="2293"/>
                      <a:pt x="8547" y="2070"/>
                      <a:pt x="8324" y="1918"/>
                    </a:cubicBezTo>
                    <a:lnTo>
                      <a:pt x="8324" y="1918"/>
                    </a:lnTo>
                    <a:lnTo>
                      <a:pt x="8609" y="2061"/>
                    </a:lnTo>
                    <a:cubicBezTo>
                      <a:pt x="8306" y="1740"/>
                      <a:pt x="7896" y="1535"/>
                      <a:pt x="7459" y="1481"/>
                    </a:cubicBezTo>
                    <a:cubicBezTo>
                      <a:pt x="7561" y="1459"/>
                      <a:pt x="7664" y="1448"/>
                      <a:pt x="7766" y="1448"/>
                    </a:cubicBezTo>
                    <a:cubicBezTo>
                      <a:pt x="7833" y="1448"/>
                      <a:pt x="7900" y="1453"/>
                      <a:pt x="7967" y="1463"/>
                    </a:cubicBezTo>
                    <a:cubicBezTo>
                      <a:pt x="7659" y="1275"/>
                      <a:pt x="7294" y="1176"/>
                      <a:pt x="6931" y="1176"/>
                    </a:cubicBezTo>
                    <a:cubicBezTo>
                      <a:pt x="6863" y="1176"/>
                      <a:pt x="6795" y="1180"/>
                      <a:pt x="6727" y="1187"/>
                    </a:cubicBezTo>
                    <a:cubicBezTo>
                      <a:pt x="6914" y="1115"/>
                      <a:pt x="7120" y="1071"/>
                      <a:pt x="7316" y="1053"/>
                    </a:cubicBezTo>
                    <a:cubicBezTo>
                      <a:pt x="7101" y="1006"/>
                      <a:pt x="6879" y="967"/>
                      <a:pt x="6661" y="967"/>
                    </a:cubicBezTo>
                    <a:cubicBezTo>
                      <a:pt x="6462" y="967"/>
                      <a:pt x="6267" y="999"/>
                      <a:pt x="6085" y="1088"/>
                    </a:cubicBezTo>
                    <a:cubicBezTo>
                      <a:pt x="6049" y="1106"/>
                      <a:pt x="6013" y="1115"/>
                      <a:pt x="5987" y="1133"/>
                    </a:cubicBezTo>
                    <a:cubicBezTo>
                      <a:pt x="6183" y="973"/>
                      <a:pt x="6415" y="839"/>
                      <a:pt x="6665" y="749"/>
                    </a:cubicBezTo>
                    <a:lnTo>
                      <a:pt x="6665" y="749"/>
                    </a:lnTo>
                    <a:cubicBezTo>
                      <a:pt x="6290" y="812"/>
                      <a:pt x="5879" y="883"/>
                      <a:pt x="5549" y="1071"/>
                    </a:cubicBezTo>
                    <a:cubicBezTo>
                      <a:pt x="5639" y="803"/>
                      <a:pt x="5951" y="660"/>
                      <a:pt x="6004" y="384"/>
                    </a:cubicBezTo>
                    <a:lnTo>
                      <a:pt x="6004" y="384"/>
                    </a:lnTo>
                    <a:cubicBezTo>
                      <a:pt x="5746" y="616"/>
                      <a:pt x="5469" y="848"/>
                      <a:pt x="5139" y="973"/>
                    </a:cubicBezTo>
                    <a:cubicBezTo>
                      <a:pt x="5264" y="749"/>
                      <a:pt x="5389" y="535"/>
                      <a:pt x="5505" y="312"/>
                    </a:cubicBezTo>
                    <a:lnTo>
                      <a:pt x="5505" y="312"/>
                    </a:lnTo>
                    <a:cubicBezTo>
                      <a:pt x="5291" y="535"/>
                      <a:pt x="5077" y="749"/>
                      <a:pt x="4871" y="973"/>
                    </a:cubicBezTo>
                    <a:cubicBezTo>
                      <a:pt x="4978" y="758"/>
                      <a:pt x="5077" y="544"/>
                      <a:pt x="5166" y="321"/>
                    </a:cubicBezTo>
                    <a:lnTo>
                      <a:pt x="5166" y="321"/>
                    </a:lnTo>
                    <a:cubicBezTo>
                      <a:pt x="4952" y="571"/>
                      <a:pt x="4738" y="812"/>
                      <a:pt x="4515" y="1053"/>
                    </a:cubicBezTo>
                    <a:cubicBezTo>
                      <a:pt x="4639" y="865"/>
                      <a:pt x="4720" y="651"/>
                      <a:pt x="4773" y="428"/>
                    </a:cubicBezTo>
                    <a:lnTo>
                      <a:pt x="4773" y="428"/>
                    </a:lnTo>
                    <a:cubicBezTo>
                      <a:pt x="4622" y="651"/>
                      <a:pt x="4461" y="874"/>
                      <a:pt x="4238" y="1026"/>
                    </a:cubicBezTo>
                    <a:cubicBezTo>
                      <a:pt x="4265" y="883"/>
                      <a:pt x="4292" y="741"/>
                      <a:pt x="4309" y="598"/>
                    </a:cubicBezTo>
                    <a:lnTo>
                      <a:pt x="4309" y="598"/>
                    </a:lnTo>
                    <a:cubicBezTo>
                      <a:pt x="4220" y="767"/>
                      <a:pt x="4095" y="928"/>
                      <a:pt x="3953" y="1062"/>
                    </a:cubicBezTo>
                    <a:cubicBezTo>
                      <a:pt x="3979" y="812"/>
                      <a:pt x="3970" y="553"/>
                      <a:pt x="3944" y="303"/>
                    </a:cubicBezTo>
                    <a:cubicBezTo>
                      <a:pt x="3881" y="509"/>
                      <a:pt x="3792" y="714"/>
                      <a:pt x="3667" y="901"/>
                    </a:cubicBezTo>
                    <a:cubicBezTo>
                      <a:pt x="3774" y="616"/>
                      <a:pt x="3837" y="312"/>
                      <a:pt x="385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4"/>
              <p:cNvSpPr/>
              <p:nvPr/>
            </p:nvSpPr>
            <p:spPr>
              <a:xfrm>
                <a:off x="5011730" y="900110"/>
                <a:ext cx="1032598" cy="215076"/>
              </a:xfrm>
              <a:custGeom>
                <a:rect b="b" l="l" r="r" t="t"/>
                <a:pathLst>
                  <a:path extrusionOk="0" h="2124" w="10198">
                    <a:moveTo>
                      <a:pt x="5008" y="0"/>
                    </a:moveTo>
                    <a:cubicBezTo>
                      <a:pt x="4992" y="0"/>
                      <a:pt x="4976" y="1"/>
                      <a:pt x="4961" y="1"/>
                    </a:cubicBezTo>
                    <a:cubicBezTo>
                      <a:pt x="4497" y="10"/>
                      <a:pt x="4024" y="81"/>
                      <a:pt x="3569" y="170"/>
                    </a:cubicBezTo>
                    <a:cubicBezTo>
                      <a:pt x="2837" y="313"/>
                      <a:pt x="2106" y="527"/>
                      <a:pt x="1446" y="884"/>
                    </a:cubicBezTo>
                    <a:cubicBezTo>
                      <a:pt x="955" y="1143"/>
                      <a:pt x="500" y="1490"/>
                      <a:pt x="134" y="1910"/>
                    </a:cubicBezTo>
                    <a:cubicBezTo>
                      <a:pt x="90" y="1981"/>
                      <a:pt x="45" y="2052"/>
                      <a:pt x="1" y="2124"/>
                    </a:cubicBezTo>
                    <a:cubicBezTo>
                      <a:pt x="643" y="1705"/>
                      <a:pt x="1455" y="1553"/>
                      <a:pt x="2222" y="1544"/>
                    </a:cubicBezTo>
                    <a:cubicBezTo>
                      <a:pt x="2269" y="1543"/>
                      <a:pt x="2315" y="1542"/>
                      <a:pt x="2362" y="1542"/>
                    </a:cubicBezTo>
                    <a:cubicBezTo>
                      <a:pt x="3081" y="1542"/>
                      <a:pt x="3794" y="1667"/>
                      <a:pt x="4506" y="1776"/>
                    </a:cubicBezTo>
                    <a:cubicBezTo>
                      <a:pt x="5469" y="1928"/>
                      <a:pt x="6435" y="2048"/>
                      <a:pt x="7388" y="2048"/>
                    </a:cubicBezTo>
                    <a:cubicBezTo>
                      <a:pt x="8342" y="2048"/>
                      <a:pt x="9283" y="1928"/>
                      <a:pt x="10197" y="1598"/>
                    </a:cubicBezTo>
                    <a:cubicBezTo>
                      <a:pt x="9885" y="1374"/>
                      <a:pt x="9564" y="1143"/>
                      <a:pt x="9216" y="973"/>
                    </a:cubicBezTo>
                    <a:cubicBezTo>
                      <a:pt x="8877" y="812"/>
                      <a:pt x="8511" y="705"/>
                      <a:pt x="8154" y="598"/>
                    </a:cubicBezTo>
                    <a:cubicBezTo>
                      <a:pt x="7126" y="299"/>
                      <a:pt x="6080" y="0"/>
                      <a:pt x="500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4"/>
              <p:cNvSpPr/>
              <p:nvPr/>
            </p:nvSpPr>
            <p:spPr>
              <a:xfrm>
                <a:off x="4953913" y="886440"/>
                <a:ext cx="1062367" cy="298413"/>
              </a:xfrm>
              <a:custGeom>
                <a:rect b="b" l="l" r="r" t="t"/>
                <a:pathLst>
                  <a:path extrusionOk="0" h="2947" w="10492">
                    <a:moveTo>
                      <a:pt x="10466" y="1589"/>
                    </a:moveTo>
                    <a:cubicBezTo>
                      <a:pt x="10475" y="1595"/>
                      <a:pt x="10483" y="1601"/>
                      <a:pt x="10492" y="1608"/>
                    </a:cubicBezTo>
                    <a:cubicBezTo>
                      <a:pt x="10484" y="1602"/>
                      <a:pt x="10475" y="1596"/>
                      <a:pt x="10466" y="1589"/>
                    </a:cubicBezTo>
                    <a:close/>
                    <a:moveTo>
                      <a:pt x="5444" y="0"/>
                    </a:moveTo>
                    <a:cubicBezTo>
                      <a:pt x="3443" y="0"/>
                      <a:pt x="1447" y="933"/>
                      <a:pt x="206" y="2500"/>
                    </a:cubicBezTo>
                    <a:cubicBezTo>
                      <a:pt x="99" y="2634"/>
                      <a:pt x="1" y="2794"/>
                      <a:pt x="45" y="2946"/>
                    </a:cubicBezTo>
                    <a:cubicBezTo>
                      <a:pt x="47" y="2946"/>
                      <a:pt x="50" y="2946"/>
                      <a:pt x="52" y="2946"/>
                    </a:cubicBezTo>
                    <a:cubicBezTo>
                      <a:pt x="117" y="2946"/>
                      <a:pt x="243" y="2828"/>
                      <a:pt x="277" y="2776"/>
                    </a:cubicBezTo>
                    <a:cubicBezTo>
                      <a:pt x="1134" y="1411"/>
                      <a:pt x="2668" y="573"/>
                      <a:pt x="4256" y="305"/>
                    </a:cubicBezTo>
                    <a:cubicBezTo>
                      <a:pt x="4822" y="213"/>
                      <a:pt x="5286" y="166"/>
                      <a:pt x="5720" y="166"/>
                    </a:cubicBezTo>
                    <a:cubicBezTo>
                      <a:pt x="6503" y="166"/>
                      <a:pt x="7184" y="319"/>
                      <a:pt x="8172" y="635"/>
                    </a:cubicBezTo>
                    <a:cubicBezTo>
                      <a:pt x="8704" y="801"/>
                      <a:pt x="10079" y="1324"/>
                      <a:pt x="10466" y="1589"/>
                    </a:cubicBezTo>
                    <a:lnTo>
                      <a:pt x="10466" y="1589"/>
                    </a:lnTo>
                    <a:cubicBezTo>
                      <a:pt x="9562" y="949"/>
                      <a:pt x="8537" y="570"/>
                      <a:pt x="7459" y="305"/>
                    </a:cubicBezTo>
                    <a:cubicBezTo>
                      <a:pt x="7093" y="207"/>
                      <a:pt x="6718" y="118"/>
                      <a:pt x="6344" y="64"/>
                    </a:cubicBezTo>
                    <a:cubicBezTo>
                      <a:pt x="6045" y="21"/>
                      <a:pt x="5745" y="0"/>
                      <a:pt x="54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0" name="Google Shape;380;p4"/>
            <p:cNvGrpSpPr/>
            <p:nvPr/>
          </p:nvGrpSpPr>
          <p:grpSpPr>
            <a:xfrm rot="-6811198">
              <a:off x="1404362" y="-645297"/>
              <a:ext cx="1253683" cy="1290619"/>
              <a:chOff x="5228518" y="1029313"/>
              <a:chExt cx="399350" cy="411116"/>
            </a:xfrm>
          </p:grpSpPr>
          <p:sp>
            <p:nvSpPr>
              <p:cNvPr id="381" name="Google Shape;381;p4"/>
              <p:cNvSpPr/>
              <p:nvPr/>
            </p:nvSpPr>
            <p:spPr>
              <a:xfrm>
                <a:off x="5228518" y="1032047"/>
                <a:ext cx="399350" cy="408382"/>
              </a:xfrm>
              <a:custGeom>
                <a:rect b="b" l="l" r="r" t="t"/>
                <a:pathLst>
                  <a:path extrusionOk="0" h="4033" w="3944">
                    <a:moveTo>
                      <a:pt x="3944" y="0"/>
                    </a:moveTo>
                    <a:lnTo>
                      <a:pt x="3944" y="0"/>
                    </a:lnTo>
                    <a:cubicBezTo>
                      <a:pt x="3212" y="259"/>
                      <a:pt x="2472" y="544"/>
                      <a:pt x="1838" y="1008"/>
                    </a:cubicBezTo>
                    <a:cubicBezTo>
                      <a:pt x="857" y="1722"/>
                      <a:pt x="179" y="2828"/>
                      <a:pt x="1" y="4032"/>
                    </a:cubicBezTo>
                    <a:cubicBezTo>
                      <a:pt x="946" y="3684"/>
                      <a:pt x="1865" y="3301"/>
                      <a:pt x="2623" y="2641"/>
                    </a:cubicBezTo>
                    <a:cubicBezTo>
                      <a:pt x="3373" y="1981"/>
                      <a:pt x="3855" y="990"/>
                      <a:pt x="39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
              <p:cNvSpPr/>
              <p:nvPr/>
            </p:nvSpPr>
            <p:spPr>
              <a:xfrm>
                <a:off x="5228518" y="1034680"/>
                <a:ext cx="391249" cy="405749"/>
              </a:xfrm>
              <a:custGeom>
                <a:rect b="b" l="l" r="r" t="t"/>
                <a:pathLst>
                  <a:path extrusionOk="0" h="4007" w="3864">
                    <a:moveTo>
                      <a:pt x="3863" y="1"/>
                    </a:moveTo>
                    <a:cubicBezTo>
                      <a:pt x="3150" y="260"/>
                      <a:pt x="2445" y="536"/>
                      <a:pt x="1838" y="982"/>
                    </a:cubicBezTo>
                    <a:cubicBezTo>
                      <a:pt x="860" y="1694"/>
                      <a:pt x="183" y="2796"/>
                      <a:pt x="2" y="3996"/>
                    </a:cubicBezTo>
                    <a:lnTo>
                      <a:pt x="2" y="3996"/>
                    </a:lnTo>
                    <a:cubicBezTo>
                      <a:pt x="350" y="3622"/>
                      <a:pt x="777" y="3319"/>
                      <a:pt x="1178" y="2998"/>
                    </a:cubicBezTo>
                    <a:cubicBezTo>
                      <a:pt x="2231" y="2160"/>
                      <a:pt x="3141" y="1143"/>
                      <a:pt x="3863" y="1"/>
                    </a:cubicBezTo>
                    <a:close/>
                    <a:moveTo>
                      <a:pt x="2" y="3996"/>
                    </a:moveTo>
                    <a:cubicBezTo>
                      <a:pt x="2" y="3996"/>
                      <a:pt x="1" y="3997"/>
                      <a:pt x="1" y="3997"/>
                    </a:cubicBezTo>
                    <a:cubicBezTo>
                      <a:pt x="1" y="3997"/>
                      <a:pt x="1" y="4006"/>
                      <a:pt x="1" y="4006"/>
                    </a:cubicBezTo>
                    <a:cubicBezTo>
                      <a:pt x="1" y="4003"/>
                      <a:pt x="2" y="3999"/>
                      <a:pt x="2" y="3996"/>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4"/>
              <p:cNvSpPr/>
              <p:nvPr/>
            </p:nvSpPr>
            <p:spPr>
              <a:xfrm>
                <a:off x="5242998" y="1042882"/>
                <a:ext cx="374947" cy="377700"/>
              </a:xfrm>
              <a:custGeom>
                <a:rect b="b" l="l" r="r" t="t"/>
                <a:pathLst>
                  <a:path extrusionOk="0" h="3730" w="3703">
                    <a:moveTo>
                      <a:pt x="3703" y="0"/>
                    </a:moveTo>
                    <a:cubicBezTo>
                      <a:pt x="3702" y="3"/>
                      <a:pt x="3701" y="5"/>
                      <a:pt x="3700" y="8"/>
                    </a:cubicBezTo>
                    <a:lnTo>
                      <a:pt x="3700" y="8"/>
                    </a:lnTo>
                    <a:cubicBezTo>
                      <a:pt x="3701" y="5"/>
                      <a:pt x="3702" y="3"/>
                      <a:pt x="3703" y="0"/>
                    </a:cubicBezTo>
                    <a:close/>
                    <a:moveTo>
                      <a:pt x="3700" y="8"/>
                    </a:moveTo>
                    <a:cubicBezTo>
                      <a:pt x="3690" y="32"/>
                      <a:pt x="3673" y="55"/>
                      <a:pt x="3649" y="72"/>
                    </a:cubicBezTo>
                    <a:cubicBezTo>
                      <a:pt x="3569" y="152"/>
                      <a:pt x="3426" y="188"/>
                      <a:pt x="3328" y="232"/>
                    </a:cubicBezTo>
                    <a:cubicBezTo>
                      <a:pt x="3167" y="303"/>
                      <a:pt x="3007" y="375"/>
                      <a:pt x="2837" y="437"/>
                    </a:cubicBezTo>
                    <a:cubicBezTo>
                      <a:pt x="2962" y="419"/>
                      <a:pt x="3087" y="402"/>
                      <a:pt x="3212" y="402"/>
                    </a:cubicBezTo>
                    <a:cubicBezTo>
                      <a:pt x="3007" y="518"/>
                      <a:pt x="2775" y="598"/>
                      <a:pt x="2552" y="678"/>
                    </a:cubicBezTo>
                    <a:lnTo>
                      <a:pt x="2177" y="812"/>
                    </a:lnTo>
                    <a:cubicBezTo>
                      <a:pt x="2427" y="812"/>
                      <a:pt x="2677" y="785"/>
                      <a:pt x="2926" y="750"/>
                    </a:cubicBezTo>
                    <a:lnTo>
                      <a:pt x="2926" y="750"/>
                    </a:lnTo>
                    <a:cubicBezTo>
                      <a:pt x="2793" y="821"/>
                      <a:pt x="2650" y="866"/>
                      <a:pt x="2507" y="901"/>
                    </a:cubicBezTo>
                    <a:cubicBezTo>
                      <a:pt x="2266" y="973"/>
                      <a:pt x="2025" y="1044"/>
                      <a:pt x="1776" y="1115"/>
                    </a:cubicBezTo>
                    <a:cubicBezTo>
                      <a:pt x="1902" y="1139"/>
                      <a:pt x="2028" y="1150"/>
                      <a:pt x="2154" y="1150"/>
                    </a:cubicBezTo>
                    <a:cubicBezTo>
                      <a:pt x="2312" y="1150"/>
                      <a:pt x="2469" y="1132"/>
                      <a:pt x="2623" y="1097"/>
                    </a:cubicBezTo>
                    <a:lnTo>
                      <a:pt x="2623" y="1097"/>
                    </a:lnTo>
                    <a:cubicBezTo>
                      <a:pt x="2195" y="1267"/>
                      <a:pt x="1695" y="1320"/>
                      <a:pt x="1231" y="1356"/>
                    </a:cubicBezTo>
                    <a:cubicBezTo>
                      <a:pt x="1416" y="1401"/>
                      <a:pt x="1606" y="1418"/>
                      <a:pt x="1796" y="1418"/>
                    </a:cubicBezTo>
                    <a:cubicBezTo>
                      <a:pt x="1945" y="1418"/>
                      <a:pt x="2094" y="1408"/>
                      <a:pt x="2240" y="1392"/>
                    </a:cubicBezTo>
                    <a:lnTo>
                      <a:pt x="2240" y="1392"/>
                    </a:lnTo>
                    <a:cubicBezTo>
                      <a:pt x="1927" y="1490"/>
                      <a:pt x="1597" y="1561"/>
                      <a:pt x="1267" y="1606"/>
                    </a:cubicBezTo>
                    <a:cubicBezTo>
                      <a:pt x="1499" y="1642"/>
                      <a:pt x="1731" y="1642"/>
                      <a:pt x="1972" y="1651"/>
                    </a:cubicBezTo>
                    <a:cubicBezTo>
                      <a:pt x="1579" y="1775"/>
                      <a:pt x="1169" y="1856"/>
                      <a:pt x="759" y="1927"/>
                    </a:cubicBezTo>
                    <a:cubicBezTo>
                      <a:pt x="888" y="1945"/>
                      <a:pt x="1018" y="1954"/>
                      <a:pt x="1146" y="1954"/>
                    </a:cubicBezTo>
                    <a:cubicBezTo>
                      <a:pt x="1337" y="1954"/>
                      <a:pt x="1527" y="1934"/>
                      <a:pt x="1713" y="1891"/>
                    </a:cubicBezTo>
                    <a:lnTo>
                      <a:pt x="1713" y="1891"/>
                    </a:lnTo>
                    <a:cubicBezTo>
                      <a:pt x="1428" y="1972"/>
                      <a:pt x="1151" y="2070"/>
                      <a:pt x="875" y="2168"/>
                    </a:cubicBezTo>
                    <a:cubicBezTo>
                      <a:pt x="1080" y="2159"/>
                      <a:pt x="1285" y="2150"/>
                      <a:pt x="1481" y="2132"/>
                    </a:cubicBezTo>
                    <a:lnTo>
                      <a:pt x="1481" y="2132"/>
                    </a:lnTo>
                    <a:cubicBezTo>
                      <a:pt x="1133" y="2293"/>
                      <a:pt x="785" y="2436"/>
                      <a:pt x="420" y="2552"/>
                    </a:cubicBezTo>
                    <a:cubicBezTo>
                      <a:pt x="696" y="2525"/>
                      <a:pt x="964" y="2453"/>
                      <a:pt x="1240" y="2391"/>
                    </a:cubicBezTo>
                    <a:lnTo>
                      <a:pt x="1240" y="2391"/>
                    </a:lnTo>
                    <a:cubicBezTo>
                      <a:pt x="1062" y="2552"/>
                      <a:pt x="857" y="2685"/>
                      <a:pt x="625" y="2766"/>
                    </a:cubicBezTo>
                    <a:cubicBezTo>
                      <a:pt x="545" y="2792"/>
                      <a:pt x="455" y="2819"/>
                      <a:pt x="402" y="2882"/>
                    </a:cubicBezTo>
                    <a:lnTo>
                      <a:pt x="982" y="2721"/>
                    </a:lnTo>
                    <a:lnTo>
                      <a:pt x="982" y="2721"/>
                    </a:lnTo>
                    <a:cubicBezTo>
                      <a:pt x="723" y="2864"/>
                      <a:pt x="455" y="3007"/>
                      <a:pt x="197" y="3149"/>
                    </a:cubicBezTo>
                    <a:cubicBezTo>
                      <a:pt x="402" y="3096"/>
                      <a:pt x="607" y="3042"/>
                      <a:pt x="803" y="2971"/>
                    </a:cubicBezTo>
                    <a:lnTo>
                      <a:pt x="803" y="2971"/>
                    </a:lnTo>
                    <a:lnTo>
                      <a:pt x="0" y="3729"/>
                    </a:lnTo>
                    <a:cubicBezTo>
                      <a:pt x="179" y="3640"/>
                      <a:pt x="348" y="3551"/>
                      <a:pt x="518" y="3453"/>
                    </a:cubicBezTo>
                    <a:cubicBezTo>
                      <a:pt x="714" y="3354"/>
                      <a:pt x="901" y="3247"/>
                      <a:pt x="1062" y="3105"/>
                    </a:cubicBezTo>
                    <a:lnTo>
                      <a:pt x="1062" y="3105"/>
                    </a:lnTo>
                    <a:cubicBezTo>
                      <a:pt x="1026" y="3185"/>
                      <a:pt x="973" y="3292"/>
                      <a:pt x="919" y="3372"/>
                    </a:cubicBezTo>
                    <a:cubicBezTo>
                      <a:pt x="1071" y="3230"/>
                      <a:pt x="1196" y="3078"/>
                      <a:pt x="1303" y="2908"/>
                    </a:cubicBezTo>
                    <a:lnTo>
                      <a:pt x="1303" y="2908"/>
                    </a:lnTo>
                    <a:cubicBezTo>
                      <a:pt x="1276" y="3024"/>
                      <a:pt x="1240" y="3140"/>
                      <a:pt x="1187" y="3247"/>
                    </a:cubicBezTo>
                    <a:cubicBezTo>
                      <a:pt x="1330" y="3078"/>
                      <a:pt x="1446" y="2882"/>
                      <a:pt x="1517" y="2676"/>
                    </a:cubicBezTo>
                    <a:lnTo>
                      <a:pt x="1517" y="2676"/>
                    </a:lnTo>
                    <a:lnTo>
                      <a:pt x="1481" y="3051"/>
                    </a:lnTo>
                    <a:cubicBezTo>
                      <a:pt x="1588" y="2864"/>
                      <a:pt x="1669" y="2650"/>
                      <a:pt x="1704" y="2436"/>
                    </a:cubicBezTo>
                    <a:cubicBezTo>
                      <a:pt x="1722" y="2623"/>
                      <a:pt x="1722" y="2819"/>
                      <a:pt x="1713" y="3007"/>
                    </a:cubicBezTo>
                    <a:cubicBezTo>
                      <a:pt x="1838" y="2766"/>
                      <a:pt x="1901" y="2498"/>
                      <a:pt x="1963" y="2222"/>
                    </a:cubicBezTo>
                    <a:cubicBezTo>
                      <a:pt x="1972" y="2400"/>
                      <a:pt x="1981" y="2578"/>
                      <a:pt x="1999" y="2748"/>
                    </a:cubicBezTo>
                    <a:cubicBezTo>
                      <a:pt x="2052" y="2721"/>
                      <a:pt x="2070" y="2650"/>
                      <a:pt x="2079" y="2587"/>
                    </a:cubicBezTo>
                    <a:cubicBezTo>
                      <a:pt x="2115" y="2409"/>
                      <a:pt x="2150" y="2230"/>
                      <a:pt x="2186" y="2052"/>
                    </a:cubicBezTo>
                    <a:cubicBezTo>
                      <a:pt x="2231" y="2204"/>
                      <a:pt x="2257" y="2364"/>
                      <a:pt x="2266" y="2525"/>
                    </a:cubicBezTo>
                    <a:cubicBezTo>
                      <a:pt x="2320" y="2498"/>
                      <a:pt x="2338" y="2427"/>
                      <a:pt x="2338" y="2364"/>
                    </a:cubicBezTo>
                    <a:cubicBezTo>
                      <a:pt x="2356" y="2195"/>
                      <a:pt x="2373" y="2016"/>
                      <a:pt x="2391" y="1847"/>
                    </a:cubicBezTo>
                    <a:cubicBezTo>
                      <a:pt x="2427" y="1998"/>
                      <a:pt x="2454" y="2114"/>
                      <a:pt x="2463" y="2266"/>
                    </a:cubicBezTo>
                    <a:cubicBezTo>
                      <a:pt x="2507" y="2186"/>
                      <a:pt x="2525" y="2106"/>
                      <a:pt x="2534" y="2016"/>
                    </a:cubicBezTo>
                    <a:cubicBezTo>
                      <a:pt x="2561" y="1865"/>
                      <a:pt x="2579" y="1713"/>
                      <a:pt x="2587" y="1561"/>
                    </a:cubicBezTo>
                    <a:cubicBezTo>
                      <a:pt x="2605" y="1749"/>
                      <a:pt x="2623" y="1936"/>
                      <a:pt x="2632" y="2123"/>
                    </a:cubicBezTo>
                    <a:cubicBezTo>
                      <a:pt x="2775" y="1811"/>
                      <a:pt x="2828" y="1481"/>
                      <a:pt x="2873" y="1151"/>
                    </a:cubicBezTo>
                    <a:lnTo>
                      <a:pt x="2873" y="1151"/>
                    </a:lnTo>
                    <a:cubicBezTo>
                      <a:pt x="2864" y="1383"/>
                      <a:pt x="2855" y="1615"/>
                      <a:pt x="2837" y="1847"/>
                    </a:cubicBezTo>
                    <a:cubicBezTo>
                      <a:pt x="2998" y="1526"/>
                      <a:pt x="3087" y="1160"/>
                      <a:pt x="3167" y="803"/>
                    </a:cubicBezTo>
                    <a:lnTo>
                      <a:pt x="3167" y="803"/>
                    </a:lnTo>
                    <a:cubicBezTo>
                      <a:pt x="3141" y="1044"/>
                      <a:pt x="3123" y="1285"/>
                      <a:pt x="3096" y="1526"/>
                    </a:cubicBezTo>
                    <a:cubicBezTo>
                      <a:pt x="3265" y="1196"/>
                      <a:pt x="3364" y="839"/>
                      <a:pt x="3390" y="473"/>
                    </a:cubicBezTo>
                    <a:lnTo>
                      <a:pt x="3390" y="473"/>
                    </a:lnTo>
                    <a:cubicBezTo>
                      <a:pt x="3390" y="669"/>
                      <a:pt x="3373" y="866"/>
                      <a:pt x="3355" y="1062"/>
                    </a:cubicBezTo>
                    <a:cubicBezTo>
                      <a:pt x="3417" y="892"/>
                      <a:pt x="3480" y="714"/>
                      <a:pt x="3542" y="535"/>
                    </a:cubicBezTo>
                    <a:cubicBezTo>
                      <a:pt x="3604" y="360"/>
                      <a:pt x="3639" y="175"/>
                      <a:pt x="3700" y="8"/>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4"/>
              <p:cNvSpPr/>
              <p:nvPr/>
            </p:nvSpPr>
            <p:spPr>
              <a:xfrm>
                <a:off x="5272767" y="1029313"/>
                <a:ext cx="354190" cy="365954"/>
              </a:xfrm>
              <a:custGeom>
                <a:rect b="b" l="l" r="r" t="t"/>
                <a:pathLst>
                  <a:path extrusionOk="0" h="3614" w="3498">
                    <a:moveTo>
                      <a:pt x="3498" y="0"/>
                    </a:moveTo>
                    <a:lnTo>
                      <a:pt x="3498" y="0"/>
                    </a:lnTo>
                    <a:cubicBezTo>
                      <a:pt x="3492" y="8"/>
                      <a:pt x="3486" y="16"/>
                      <a:pt x="3480" y="24"/>
                    </a:cubicBezTo>
                    <a:lnTo>
                      <a:pt x="3480" y="24"/>
                    </a:lnTo>
                    <a:cubicBezTo>
                      <a:pt x="3486" y="16"/>
                      <a:pt x="3492" y="8"/>
                      <a:pt x="3498" y="0"/>
                    </a:cubicBezTo>
                    <a:close/>
                    <a:moveTo>
                      <a:pt x="3480" y="24"/>
                    </a:moveTo>
                    <a:cubicBezTo>
                      <a:pt x="2485" y="1362"/>
                      <a:pt x="1313" y="2576"/>
                      <a:pt x="1" y="3613"/>
                    </a:cubicBezTo>
                    <a:cubicBezTo>
                      <a:pt x="1045" y="3167"/>
                      <a:pt x="1803" y="2284"/>
                      <a:pt x="2517" y="1401"/>
                    </a:cubicBezTo>
                    <a:cubicBezTo>
                      <a:pt x="2885" y="927"/>
                      <a:pt x="3124" y="505"/>
                      <a:pt x="3480" y="2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85" name="Google Shape;385;p4"/>
          <p:cNvGrpSpPr/>
          <p:nvPr/>
        </p:nvGrpSpPr>
        <p:grpSpPr>
          <a:xfrm>
            <a:off x="-1318010" y="2634780"/>
            <a:ext cx="3500797" cy="3647832"/>
            <a:chOff x="-1146560" y="2634780"/>
            <a:chExt cx="3500797" cy="3647832"/>
          </a:xfrm>
        </p:grpSpPr>
        <p:grpSp>
          <p:nvGrpSpPr>
            <p:cNvPr id="386" name="Google Shape;386;p4"/>
            <p:cNvGrpSpPr/>
            <p:nvPr/>
          </p:nvGrpSpPr>
          <p:grpSpPr>
            <a:xfrm flipH="1" rot="-739204">
              <a:off x="-923054" y="3269984"/>
              <a:ext cx="1600367" cy="2247724"/>
              <a:chOff x="3996441" y="87120"/>
              <a:chExt cx="849227" cy="1186243"/>
            </a:xfrm>
          </p:grpSpPr>
          <p:sp>
            <p:nvSpPr>
              <p:cNvPr id="387" name="Google Shape;387;p4"/>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4"/>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4"/>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4"/>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4"/>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4"/>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4"/>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4"/>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8" name="Google Shape;398;p4"/>
            <p:cNvGrpSpPr/>
            <p:nvPr/>
          </p:nvGrpSpPr>
          <p:grpSpPr>
            <a:xfrm flipH="1" rot="5158450">
              <a:off x="376957" y="4279474"/>
              <a:ext cx="1600326" cy="2247738"/>
              <a:chOff x="3996441" y="87120"/>
              <a:chExt cx="849227" cy="1186243"/>
            </a:xfrm>
          </p:grpSpPr>
          <p:sp>
            <p:nvSpPr>
              <p:cNvPr id="399" name="Google Shape;399;p4"/>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4"/>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4"/>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4"/>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4"/>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4"/>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4"/>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0" name="Google Shape;410;p4"/>
            <p:cNvGrpSpPr/>
            <p:nvPr/>
          </p:nvGrpSpPr>
          <p:grpSpPr>
            <a:xfrm flipH="1">
              <a:off x="-792552" y="2634780"/>
              <a:ext cx="1491783" cy="2661789"/>
              <a:chOff x="8268108" y="675218"/>
              <a:chExt cx="422841" cy="758842"/>
            </a:xfrm>
          </p:grpSpPr>
          <p:sp>
            <p:nvSpPr>
              <p:cNvPr id="411" name="Google Shape;411;p4"/>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4"/>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4"/>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5" name="Google Shape;415;p4"/>
            <p:cNvGrpSpPr/>
            <p:nvPr/>
          </p:nvGrpSpPr>
          <p:grpSpPr>
            <a:xfrm>
              <a:off x="-696544" y="4238329"/>
              <a:ext cx="1393092" cy="1581738"/>
              <a:chOff x="7040587" y="1131380"/>
              <a:chExt cx="470735" cy="537586"/>
            </a:xfrm>
          </p:grpSpPr>
          <p:sp>
            <p:nvSpPr>
              <p:cNvPr id="416" name="Google Shape;416;p4"/>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4"/>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4"/>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20" name="Google Shape;420;p4"/>
          <p:cNvSpPr/>
          <p:nvPr/>
        </p:nvSpPr>
        <p:spPr>
          <a:xfrm>
            <a:off x="3756975" y="4604106"/>
            <a:ext cx="1186104" cy="386984"/>
          </a:xfrm>
          <a:custGeom>
            <a:rect b="b" l="l" r="r" t="t"/>
            <a:pathLst>
              <a:path extrusionOk="0" h="2291" w="7022">
                <a:moveTo>
                  <a:pt x="3530" y="1"/>
                </a:moveTo>
                <a:cubicBezTo>
                  <a:pt x="3132" y="1"/>
                  <a:pt x="3014" y="349"/>
                  <a:pt x="2713" y="571"/>
                </a:cubicBezTo>
                <a:cubicBezTo>
                  <a:pt x="2713" y="571"/>
                  <a:pt x="2713" y="571"/>
                  <a:pt x="2713" y="571"/>
                </a:cubicBezTo>
                <a:lnTo>
                  <a:pt x="2713" y="571"/>
                </a:lnTo>
                <a:cubicBezTo>
                  <a:pt x="2702" y="571"/>
                  <a:pt x="1551" y="1216"/>
                  <a:pt x="1928" y="1312"/>
                </a:cubicBezTo>
                <a:cubicBezTo>
                  <a:pt x="1694" y="1253"/>
                  <a:pt x="1455" y="1224"/>
                  <a:pt x="1217" y="1224"/>
                </a:cubicBezTo>
                <a:cubicBezTo>
                  <a:pt x="1018" y="1224"/>
                  <a:pt x="820" y="1244"/>
                  <a:pt x="625" y="1285"/>
                </a:cubicBezTo>
                <a:cubicBezTo>
                  <a:pt x="456" y="1330"/>
                  <a:pt x="277" y="1383"/>
                  <a:pt x="161" y="1517"/>
                </a:cubicBezTo>
                <a:cubicBezTo>
                  <a:pt x="36" y="1642"/>
                  <a:pt x="1" y="1865"/>
                  <a:pt x="117" y="1990"/>
                </a:cubicBezTo>
                <a:cubicBezTo>
                  <a:pt x="206" y="2106"/>
                  <a:pt x="366" y="2124"/>
                  <a:pt x="509" y="2133"/>
                </a:cubicBezTo>
                <a:cubicBezTo>
                  <a:pt x="1774" y="2237"/>
                  <a:pt x="3040" y="2291"/>
                  <a:pt x="4302" y="2291"/>
                </a:cubicBezTo>
                <a:cubicBezTo>
                  <a:pt x="4873" y="2291"/>
                  <a:pt x="5444" y="2280"/>
                  <a:pt x="6013" y="2257"/>
                </a:cubicBezTo>
                <a:cubicBezTo>
                  <a:pt x="6370" y="2240"/>
                  <a:pt x="6763" y="2213"/>
                  <a:pt x="7021" y="1972"/>
                </a:cubicBezTo>
                <a:cubicBezTo>
                  <a:pt x="6717" y="1687"/>
                  <a:pt x="6299" y="1529"/>
                  <a:pt x="5881" y="1529"/>
                </a:cubicBezTo>
                <a:cubicBezTo>
                  <a:pt x="5724" y="1529"/>
                  <a:pt x="5567" y="1551"/>
                  <a:pt x="5416" y="1597"/>
                </a:cubicBezTo>
                <a:cubicBezTo>
                  <a:pt x="5329" y="1194"/>
                  <a:pt x="4926" y="895"/>
                  <a:pt x="4518" y="895"/>
                </a:cubicBezTo>
                <a:cubicBezTo>
                  <a:pt x="4466" y="895"/>
                  <a:pt x="4414" y="900"/>
                  <a:pt x="4363" y="910"/>
                </a:cubicBezTo>
                <a:cubicBezTo>
                  <a:pt x="4399" y="509"/>
                  <a:pt x="4095" y="99"/>
                  <a:pt x="3694" y="18"/>
                </a:cubicBezTo>
                <a:cubicBezTo>
                  <a:pt x="3634" y="6"/>
                  <a:pt x="3580" y="1"/>
                  <a:pt x="3530"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4"/>
          <p:cNvSpPr/>
          <p:nvPr/>
        </p:nvSpPr>
        <p:spPr>
          <a:xfrm>
            <a:off x="-446107" y="2157195"/>
            <a:ext cx="892196" cy="371951"/>
          </a:xfrm>
          <a:custGeom>
            <a:rect b="b" l="l" r="r" t="t"/>
            <a:pathLst>
              <a:path extrusionOk="0" h="2202" w="5282">
                <a:moveTo>
                  <a:pt x="1874" y="1"/>
                </a:moveTo>
                <a:cubicBezTo>
                  <a:pt x="1844" y="1"/>
                  <a:pt x="1814" y="2"/>
                  <a:pt x="1785" y="6"/>
                </a:cubicBezTo>
                <a:cubicBezTo>
                  <a:pt x="1249" y="77"/>
                  <a:pt x="1231" y="461"/>
                  <a:pt x="919" y="773"/>
                </a:cubicBezTo>
                <a:cubicBezTo>
                  <a:pt x="705" y="987"/>
                  <a:pt x="366" y="1014"/>
                  <a:pt x="170" y="1246"/>
                </a:cubicBezTo>
                <a:cubicBezTo>
                  <a:pt x="18" y="1442"/>
                  <a:pt x="0" y="1745"/>
                  <a:pt x="152" y="1942"/>
                </a:cubicBezTo>
                <a:cubicBezTo>
                  <a:pt x="330" y="2165"/>
                  <a:pt x="652" y="2191"/>
                  <a:pt x="937" y="2200"/>
                </a:cubicBezTo>
                <a:cubicBezTo>
                  <a:pt x="993" y="2201"/>
                  <a:pt x="1049" y="2202"/>
                  <a:pt x="1105" y="2202"/>
                </a:cubicBezTo>
                <a:cubicBezTo>
                  <a:pt x="2369" y="2202"/>
                  <a:pt x="3624" y="2012"/>
                  <a:pt x="4871" y="1790"/>
                </a:cubicBezTo>
                <a:cubicBezTo>
                  <a:pt x="5014" y="1763"/>
                  <a:pt x="5183" y="1719"/>
                  <a:pt x="5246" y="1576"/>
                </a:cubicBezTo>
                <a:cubicBezTo>
                  <a:pt x="5282" y="1469"/>
                  <a:pt x="5237" y="1353"/>
                  <a:pt x="5175" y="1264"/>
                </a:cubicBezTo>
                <a:cubicBezTo>
                  <a:pt x="5014" y="1059"/>
                  <a:pt x="4737" y="969"/>
                  <a:pt x="4479" y="969"/>
                </a:cubicBezTo>
                <a:cubicBezTo>
                  <a:pt x="4220" y="978"/>
                  <a:pt x="3970" y="1059"/>
                  <a:pt x="3720" y="1139"/>
                </a:cubicBezTo>
                <a:cubicBezTo>
                  <a:pt x="3738" y="898"/>
                  <a:pt x="3587" y="657"/>
                  <a:pt x="3355" y="577"/>
                </a:cubicBezTo>
                <a:cubicBezTo>
                  <a:pt x="3297" y="556"/>
                  <a:pt x="3235" y="546"/>
                  <a:pt x="3174" y="546"/>
                </a:cubicBezTo>
                <a:cubicBezTo>
                  <a:pt x="2997" y="546"/>
                  <a:pt x="2818" y="628"/>
                  <a:pt x="2712" y="773"/>
                </a:cubicBezTo>
                <a:cubicBezTo>
                  <a:pt x="2721" y="348"/>
                  <a:pt x="2301" y="1"/>
                  <a:pt x="1874"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2" name="Google Shape;422;p4"/>
          <p:cNvGrpSpPr/>
          <p:nvPr/>
        </p:nvGrpSpPr>
        <p:grpSpPr>
          <a:xfrm>
            <a:off x="5915288" y="-331817"/>
            <a:ext cx="840467" cy="822335"/>
            <a:chOff x="4118763" y="209958"/>
            <a:chExt cx="840467" cy="822335"/>
          </a:xfrm>
        </p:grpSpPr>
        <p:sp>
          <p:nvSpPr>
            <p:cNvPr id="423" name="Google Shape;423;p4"/>
            <p:cNvSpPr/>
            <p:nvPr/>
          </p:nvSpPr>
          <p:spPr>
            <a:xfrm>
              <a:off x="4118763" y="209958"/>
              <a:ext cx="840467" cy="822335"/>
            </a:xfrm>
            <a:custGeom>
              <a:rect b="b" l="l" r="r" t="t"/>
              <a:pathLst>
                <a:path extrusionOk="0" h="3117" w="3186">
                  <a:moveTo>
                    <a:pt x="1586" y="0"/>
                  </a:moveTo>
                  <a:cubicBezTo>
                    <a:pt x="758" y="0"/>
                    <a:pt x="71" y="657"/>
                    <a:pt x="36" y="1491"/>
                  </a:cubicBezTo>
                  <a:cubicBezTo>
                    <a:pt x="1" y="2357"/>
                    <a:pt x="670" y="3079"/>
                    <a:pt x="1526" y="3115"/>
                  </a:cubicBezTo>
                  <a:cubicBezTo>
                    <a:pt x="1548" y="3116"/>
                    <a:pt x="1570" y="3116"/>
                    <a:pt x="1592" y="3116"/>
                  </a:cubicBezTo>
                  <a:cubicBezTo>
                    <a:pt x="2428" y="3116"/>
                    <a:pt x="3115" y="2459"/>
                    <a:pt x="3150" y="1616"/>
                  </a:cubicBezTo>
                  <a:cubicBezTo>
                    <a:pt x="3186" y="760"/>
                    <a:pt x="2516" y="37"/>
                    <a:pt x="1651" y="1"/>
                  </a:cubicBezTo>
                  <a:cubicBezTo>
                    <a:pt x="1629" y="1"/>
                    <a:pt x="1607" y="0"/>
                    <a:pt x="1586" y="0"/>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4"/>
            <p:cNvSpPr/>
            <p:nvPr/>
          </p:nvSpPr>
          <p:spPr>
            <a:xfrm>
              <a:off x="4238790" y="327617"/>
              <a:ext cx="600409" cy="586741"/>
            </a:xfrm>
            <a:custGeom>
              <a:rect b="b" l="l" r="r" t="t"/>
              <a:pathLst>
                <a:path extrusionOk="0" h="2224" w="2276">
                  <a:moveTo>
                    <a:pt x="1130" y="0"/>
                  </a:moveTo>
                  <a:cubicBezTo>
                    <a:pt x="545" y="0"/>
                    <a:pt x="54" y="473"/>
                    <a:pt x="27" y="1063"/>
                  </a:cubicBezTo>
                  <a:cubicBezTo>
                    <a:pt x="1" y="1679"/>
                    <a:pt x="482" y="2196"/>
                    <a:pt x="1089" y="2223"/>
                  </a:cubicBezTo>
                  <a:cubicBezTo>
                    <a:pt x="1100" y="2223"/>
                    <a:pt x="1112" y="2223"/>
                    <a:pt x="1123" y="2223"/>
                  </a:cubicBezTo>
                  <a:cubicBezTo>
                    <a:pt x="1723" y="2223"/>
                    <a:pt x="2223" y="1757"/>
                    <a:pt x="2249" y="1152"/>
                  </a:cubicBezTo>
                  <a:cubicBezTo>
                    <a:pt x="2276" y="546"/>
                    <a:pt x="1794" y="28"/>
                    <a:pt x="1178" y="2"/>
                  </a:cubicBezTo>
                  <a:cubicBezTo>
                    <a:pt x="1162" y="1"/>
                    <a:pt x="1146" y="0"/>
                    <a:pt x="1130"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4"/>
            <p:cNvSpPr/>
            <p:nvPr/>
          </p:nvSpPr>
          <p:spPr>
            <a:xfrm>
              <a:off x="4394166" y="478516"/>
              <a:ext cx="289652" cy="285192"/>
            </a:xfrm>
            <a:custGeom>
              <a:rect b="b" l="l" r="r" t="t"/>
              <a:pathLst>
                <a:path extrusionOk="0" h="1081" w="1098">
                  <a:moveTo>
                    <a:pt x="554" y="0"/>
                  </a:moveTo>
                  <a:cubicBezTo>
                    <a:pt x="267" y="0"/>
                    <a:pt x="18" y="220"/>
                    <a:pt x="9" y="518"/>
                  </a:cubicBezTo>
                  <a:cubicBezTo>
                    <a:pt x="1" y="812"/>
                    <a:pt x="232" y="1062"/>
                    <a:pt x="527" y="1080"/>
                  </a:cubicBezTo>
                  <a:cubicBezTo>
                    <a:pt x="532" y="1080"/>
                    <a:pt x="538" y="1080"/>
                    <a:pt x="543" y="1080"/>
                  </a:cubicBezTo>
                  <a:cubicBezTo>
                    <a:pt x="830" y="1080"/>
                    <a:pt x="1071" y="851"/>
                    <a:pt x="1089" y="562"/>
                  </a:cubicBezTo>
                  <a:cubicBezTo>
                    <a:pt x="1098" y="259"/>
                    <a:pt x="866" y="9"/>
                    <a:pt x="571" y="0"/>
                  </a:cubicBezTo>
                  <a:cubicBezTo>
                    <a:pt x="566" y="0"/>
                    <a:pt x="560" y="0"/>
                    <a:pt x="554" y="0"/>
                  </a:cubicBezTo>
                  <a:close/>
                </a:path>
              </a:pathLst>
            </a:custGeom>
            <a:solidFill>
              <a:srgbClr val="FFFFFF">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6" name="Google Shape;426;p4"/>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27" name="Google Shape;427;p4"/>
          <p:cNvSpPr txBox="1"/>
          <p:nvPr>
            <p:ph idx="1" type="body"/>
          </p:nvPr>
        </p:nvSpPr>
        <p:spPr>
          <a:xfrm>
            <a:off x="720000" y="1215750"/>
            <a:ext cx="7704000" cy="33882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chemeClr val="dk1"/>
              </a:buClr>
              <a:buSzPts val="1200"/>
              <a:buChar char="●"/>
              <a:defRPr sz="1200">
                <a:solidFill>
                  <a:schemeClr val="dk1"/>
                </a:solidFill>
              </a:defRPr>
            </a:lvl1pPr>
            <a:lvl2pPr indent="-304800" lvl="1" marL="914400" rtl="0">
              <a:lnSpc>
                <a:spcPct val="115000"/>
              </a:lnSpc>
              <a:spcBef>
                <a:spcPts val="1600"/>
              </a:spcBef>
              <a:spcAft>
                <a:spcPts val="0"/>
              </a:spcAft>
              <a:buClr>
                <a:schemeClr val="dk1"/>
              </a:buClr>
              <a:buSzPts val="1200"/>
              <a:buFont typeface="Roboto Condensed Light"/>
              <a:buChar char="○"/>
              <a:defRPr>
                <a:solidFill>
                  <a:schemeClr val="dk1"/>
                </a:solidFill>
              </a:defRPr>
            </a:lvl2pPr>
            <a:lvl3pPr indent="-304800" lvl="2" marL="1371600" rtl="0">
              <a:lnSpc>
                <a:spcPct val="115000"/>
              </a:lnSpc>
              <a:spcBef>
                <a:spcPts val="1600"/>
              </a:spcBef>
              <a:spcAft>
                <a:spcPts val="0"/>
              </a:spcAft>
              <a:buClr>
                <a:schemeClr val="dk1"/>
              </a:buClr>
              <a:buSzPts val="1200"/>
              <a:buFont typeface="Roboto Condensed Light"/>
              <a:buChar char="■"/>
              <a:defRPr>
                <a:solidFill>
                  <a:schemeClr val="dk1"/>
                </a:solidFill>
              </a:defRPr>
            </a:lvl3pPr>
            <a:lvl4pPr indent="-304800" lvl="3" marL="1828800" rtl="0">
              <a:lnSpc>
                <a:spcPct val="115000"/>
              </a:lnSpc>
              <a:spcBef>
                <a:spcPts val="1600"/>
              </a:spcBef>
              <a:spcAft>
                <a:spcPts val="0"/>
              </a:spcAft>
              <a:buClr>
                <a:schemeClr val="dk1"/>
              </a:buClr>
              <a:buSzPts val="1200"/>
              <a:buFont typeface="Roboto Condensed Light"/>
              <a:buChar char="●"/>
              <a:defRPr>
                <a:solidFill>
                  <a:schemeClr val="dk1"/>
                </a:solidFill>
              </a:defRPr>
            </a:lvl4pPr>
            <a:lvl5pPr indent="-304800" lvl="4" marL="2286000" rtl="0">
              <a:lnSpc>
                <a:spcPct val="115000"/>
              </a:lnSpc>
              <a:spcBef>
                <a:spcPts val="1600"/>
              </a:spcBef>
              <a:spcAft>
                <a:spcPts val="0"/>
              </a:spcAft>
              <a:buClr>
                <a:schemeClr val="dk1"/>
              </a:buClr>
              <a:buSzPts val="1200"/>
              <a:buFont typeface="Roboto Condensed Light"/>
              <a:buChar char="○"/>
              <a:defRPr>
                <a:solidFill>
                  <a:schemeClr val="dk1"/>
                </a:solidFill>
              </a:defRPr>
            </a:lvl5pPr>
            <a:lvl6pPr indent="-304800" lvl="5" marL="2743200" rtl="0">
              <a:lnSpc>
                <a:spcPct val="115000"/>
              </a:lnSpc>
              <a:spcBef>
                <a:spcPts val="1600"/>
              </a:spcBef>
              <a:spcAft>
                <a:spcPts val="0"/>
              </a:spcAft>
              <a:buClr>
                <a:schemeClr val="dk1"/>
              </a:buClr>
              <a:buSzPts val="1200"/>
              <a:buFont typeface="Roboto Condensed Light"/>
              <a:buChar char="■"/>
              <a:defRPr>
                <a:solidFill>
                  <a:schemeClr val="dk1"/>
                </a:solidFill>
              </a:defRPr>
            </a:lvl6pPr>
            <a:lvl7pPr indent="-304800" lvl="6" marL="3200400" rtl="0">
              <a:lnSpc>
                <a:spcPct val="115000"/>
              </a:lnSpc>
              <a:spcBef>
                <a:spcPts val="1600"/>
              </a:spcBef>
              <a:spcAft>
                <a:spcPts val="0"/>
              </a:spcAft>
              <a:buClr>
                <a:schemeClr val="dk1"/>
              </a:buClr>
              <a:buSzPts val="1200"/>
              <a:buFont typeface="Roboto Condensed Light"/>
              <a:buChar char="●"/>
              <a:defRPr>
                <a:solidFill>
                  <a:schemeClr val="dk1"/>
                </a:solidFill>
              </a:defRPr>
            </a:lvl7pPr>
            <a:lvl8pPr indent="-304800" lvl="7" marL="3657600" rtl="0">
              <a:lnSpc>
                <a:spcPct val="115000"/>
              </a:lnSpc>
              <a:spcBef>
                <a:spcPts val="1600"/>
              </a:spcBef>
              <a:spcAft>
                <a:spcPts val="0"/>
              </a:spcAft>
              <a:buClr>
                <a:schemeClr val="dk1"/>
              </a:buClr>
              <a:buSzPts val="1200"/>
              <a:buFont typeface="Roboto Condensed Light"/>
              <a:buChar char="○"/>
              <a:defRPr>
                <a:solidFill>
                  <a:schemeClr val="dk1"/>
                </a:solidFill>
              </a:defRPr>
            </a:lvl8pPr>
            <a:lvl9pPr indent="-304800" lvl="8" marL="4114800" rtl="0">
              <a:lnSpc>
                <a:spcPct val="115000"/>
              </a:lnSpc>
              <a:spcBef>
                <a:spcPts val="1600"/>
              </a:spcBef>
              <a:spcAft>
                <a:spcPts val="1600"/>
              </a:spcAft>
              <a:buClr>
                <a:schemeClr val="dk1"/>
              </a:buClr>
              <a:buSzPts val="1200"/>
              <a:buFont typeface="Roboto Condensed Light"/>
              <a:buChar char="■"/>
              <a:defRPr>
                <a:solidFill>
                  <a:schemeClr val="dk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28" name="Shape 428"/>
        <p:cNvGrpSpPr/>
        <p:nvPr/>
      </p:nvGrpSpPr>
      <p:grpSpPr>
        <a:xfrm>
          <a:off x="0" y="0"/>
          <a:ext cx="0" cy="0"/>
          <a:chOff x="0" y="0"/>
          <a:chExt cx="0" cy="0"/>
        </a:xfrm>
      </p:grpSpPr>
      <p:sp>
        <p:nvSpPr>
          <p:cNvPr id="429" name="Google Shape;429;p5"/>
          <p:cNvSpPr/>
          <p:nvPr/>
        </p:nvSpPr>
        <p:spPr>
          <a:xfrm>
            <a:off x="-370800" y="-623975"/>
            <a:ext cx="9819600" cy="6391500"/>
          </a:xfrm>
          <a:prstGeom prst="ellipse">
            <a:avLst/>
          </a:pr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0" name="Google Shape;430;p5"/>
          <p:cNvGrpSpPr/>
          <p:nvPr/>
        </p:nvGrpSpPr>
        <p:grpSpPr>
          <a:xfrm flipH="1">
            <a:off x="-1165248" y="2767051"/>
            <a:ext cx="3026236" cy="3587326"/>
            <a:chOff x="7259245" y="2681361"/>
            <a:chExt cx="3076693" cy="3587326"/>
          </a:xfrm>
        </p:grpSpPr>
        <p:grpSp>
          <p:nvGrpSpPr>
            <p:cNvPr id="431" name="Google Shape;431;p5"/>
            <p:cNvGrpSpPr/>
            <p:nvPr/>
          </p:nvGrpSpPr>
          <p:grpSpPr>
            <a:xfrm rot="-653690">
              <a:off x="8539153" y="3339916"/>
              <a:ext cx="1599994" cy="2234952"/>
              <a:chOff x="3996441" y="87120"/>
              <a:chExt cx="849227" cy="1186243"/>
            </a:xfrm>
          </p:grpSpPr>
          <p:sp>
            <p:nvSpPr>
              <p:cNvPr id="432" name="Google Shape;432;p5"/>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5"/>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5"/>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5"/>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5"/>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5"/>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5"/>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5"/>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5"/>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5"/>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5"/>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3" name="Google Shape;443;p5"/>
            <p:cNvGrpSpPr/>
            <p:nvPr/>
          </p:nvGrpSpPr>
          <p:grpSpPr>
            <a:xfrm rot="10800000">
              <a:off x="7259245" y="4604097"/>
              <a:ext cx="2605790" cy="1664590"/>
              <a:chOff x="5669385" y="-152150"/>
              <a:chExt cx="1383042" cy="883494"/>
            </a:xfrm>
          </p:grpSpPr>
          <p:sp>
            <p:nvSpPr>
              <p:cNvPr id="444" name="Google Shape;444;p5"/>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5"/>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5"/>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5"/>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5"/>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5"/>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5"/>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1" name="Google Shape;451;p5"/>
            <p:cNvGrpSpPr/>
            <p:nvPr/>
          </p:nvGrpSpPr>
          <p:grpSpPr>
            <a:xfrm rot="-5400000">
              <a:off x="8111717" y="3337324"/>
              <a:ext cx="2064563" cy="752637"/>
              <a:chOff x="4953913" y="785386"/>
              <a:chExt cx="1095782" cy="399467"/>
            </a:xfrm>
          </p:grpSpPr>
          <p:sp>
            <p:nvSpPr>
              <p:cNvPr id="452" name="Google Shape;452;p5"/>
              <p:cNvSpPr/>
              <p:nvPr/>
            </p:nvSpPr>
            <p:spPr>
              <a:xfrm>
                <a:off x="5011730" y="785386"/>
                <a:ext cx="1037965" cy="329804"/>
              </a:xfrm>
              <a:custGeom>
                <a:rect b="b" l="l" r="r" t="t"/>
                <a:pathLst>
                  <a:path extrusionOk="0" h="3257" w="10251">
                    <a:moveTo>
                      <a:pt x="5157" y="1"/>
                    </a:moveTo>
                    <a:lnTo>
                      <a:pt x="5157" y="1"/>
                    </a:lnTo>
                    <a:cubicBezTo>
                      <a:pt x="4488" y="10"/>
                      <a:pt x="3819" y="170"/>
                      <a:pt x="3176" y="358"/>
                    </a:cubicBezTo>
                    <a:cubicBezTo>
                      <a:pt x="3194" y="581"/>
                      <a:pt x="3194" y="821"/>
                      <a:pt x="3123" y="1036"/>
                    </a:cubicBezTo>
                    <a:cubicBezTo>
                      <a:pt x="3007" y="848"/>
                      <a:pt x="2882" y="652"/>
                      <a:pt x="2739" y="482"/>
                    </a:cubicBezTo>
                    <a:cubicBezTo>
                      <a:pt x="2115" y="714"/>
                      <a:pt x="1580" y="1143"/>
                      <a:pt x="1142" y="1642"/>
                    </a:cubicBezTo>
                    <a:cubicBezTo>
                      <a:pt x="705" y="2133"/>
                      <a:pt x="357" y="2695"/>
                      <a:pt x="1" y="3257"/>
                    </a:cubicBezTo>
                    <a:cubicBezTo>
                      <a:pt x="643" y="2838"/>
                      <a:pt x="1455" y="2686"/>
                      <a:pt x="2222" y="2677"/>
                    </a:cubicBezTo>
                    <a:cubicBezTo>
                      <a:pt x="2248" y="2677"/>
                      <a:pt x="2274" y="2677"/>
                      <a:pt x="2300" y="2677"/>
                    </a:cubicBezTo>
                    <a:cubicBezTo>
                      <a:pt x="3041" y="2677"/>
                      <a:pt x="3773" y="2797"/>
                      <a:pt x="4506" y="2909"/>
                    </a:cubicBezTo>
                    <a:cubicBezTo>
                      <a:pt x="5469" y="3059"/>
                      <a:pt x="6435" y="3179"/>
                      <a:pt x="7389" y="3179"/>
                    </a:cubicBezTo>
                    <a:cubicBezTo>
                      <a:pt x="8360" y="3179"/>
                      <a:pt x="9319" y="3055"/>
                      <a:pt x="10251" y="2713"/>
                    </a:cubicBezTo>
                    <a:cubicBezTo>
                      <a:pt x="9582" y="1963"/>
                      <a:pt x="8895" y="1205"/>
                      <a:pt x="8003" y="741"/>
                    </a:cubicBezTo>
                    <a:cubicBezTo>
                      <a:pt x="7350" y="411"/>
                      <a:pt x="6590" y="302"/>
                      <a:pt x="5850" y="302"/>
                    </a:cubicBezTo>
                    <a:cubicBezTo>
                      <a:pt x="5791" y="302"/>
                      <a:pt x="5733" y="303"/>
                      <a:pt x="5674" y="304"/>
                    </a:cubicBezTo>
                    <a:cubicBezTo>
                      <a:pt x="5567" y="527"/>
                      <a:pt x="5487" y="697"/>
                      <a:pt x="5380" y="920"/>
                    </a:cubicBezTo>
                    <a:cubicBezTo>
                      <a:pt x="5398" y="634"/>
                      <a:pt x="5407" y="349"/>
                      <a:pt x="5416" y="63"/>
                    </a:cubicBezTo>
                    <a:lnTo>
                      <a:pt x="5416" y="63"/>
                    </a:lnTo>
                    <a:cubicBezTo>
                      <a:pt x="5344" y="340"/>
                      <a:pt x="5237" y="616"/>
                      <a:pt x="5112" y="875"/>
                    </a:cubicBezTo>
                    <a:cubicBezTo>
                      <a:pt x="5130" y="589"/>
                      <a:pt x="5166" y="286"/>
                      <a:pt x="51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5"/>
              <p:cNvSpPr/>
              <p:nvPr/>
            </p:nvSpPr>
            <p:spPr>
              <a:xfrm>
                <a:off x="5103872" y="803511"/>
                <a:ext cx="897119" cy="277351"/>
              </a:xfrm>
              <a:custGeom>
                <a:rect b="b" l="l" r="r" t="t"/>
                <a:pathLst>
                  <a:path extrusionOk="0" h="2739" w="8860">
                    <a:moveTo>
                      <a:pt x="3854" y="0"/>
                    </a:moveTo>
                    <a:lnTo>
                      <a:pt x="3854" y="0"/>
                    </a:lnTo>
                    <a:cubicBezTo>
                      <a:pt x="3712" y="330"/>
                      <a:pt x="3498" y="634"/>
                      <a:pt x="3248" y="892"/>
                    </a:cubicBezTo>
                    <a:cubicBezTo>
                      <a:pt x="3328" y="634"/>
                      <a:pt x="3382" y="366"/>
                      <a:pt x="3408" y="98"/>
                    </a:cubicBezTo>
                    <a:lnTo>
                      <a:pt x="3408" y="98"/>
                    </a:lnTo>
                    <a:cubicBezTo>
                      <a:pt x="3257" y="402"/>
                      <a:pt x="3069" y="687"/>
                      <a:pt x="2864" y="955"/>
                    </a:cubicBezTo>
                    <a:cubicBezTo>
                      <a:pt x="2971" y="687"/>
                      <a:pt x="3025" y="393"/>
                      <a:pt x="3025" y="98"/>
                    </a:cubicBezTo>
                    <a:lnTo>
                      <a:pt x="3025" y="98"/>
                    </a:lnTo>
                    <a:cubicBezTo>
                      <a:pt x="2909" y="437"/>
                      <a:pt x="2739" y="767"/>
                      <a:pt x="2543" y="1062"/>
                    </a:cubicBezTo>
                    <a:cubicBezTo>
                      <a:pt x="2588" y="803"/>
                      <a:pt x="2597" y="535"/>
                      <a:pt x="2588" y="268"/>
                    </a:cubicBezTo>
                    <a:lnTo>
                      <a:pt x="2588" y="268"/>
                    </a:lnTo>
                    <a:cubicBezTo>
                      <a:pt x="2498" y="580"/>
                      <a:pt x="2382" y="883"/>
                      <a:pt x="2249" y="1178"/>
                    </a:cubicBezTo>
                    <a:cubicBezTo>
                      <a:pt x="2215" y="1228"/>
                      <a:pt x="2173" y="1294"/>
                      <a:pt x="2117" y="1294"/>
                    </a:cubicBezTo>
                    <a:cubicBezTo>
                      <a:pt x="2113" y="1294"/>
                      <a:pt x="2109" y="1294"/>
                      <a:pt x="2106" y="1294"/>
                    </a:cubicBezTo>
                    <a:lnTo>
                      <a:pt x="1963" y="821"/>
                    </a:lnTo>
                    <a:cubicBezTo>
                      <a:pt x="1945" y="981"/>
                      <a:pt x="1910" y="1133"/>
                      <a:pt x="1847" y="1285"/>
                    </a:cubicBezTo>
                    <a:cubicBezTo>
                      <a:pt x="1803" y="1053"/>
                      <a:pt x="1758" y="830"/>
                      <a:pt x="1704" y="598"/>
                    </a:cubicBezTo>
                    <a:cubicBezTo>
                      <a:pt x="1597" y="883"/>
                      <a:pt x="1490" y="1178"/>
                      <a:pt x="1383" y="1463"/>
                    </a:cubicBezTo>
                    <a:cubicBezTo>
                      <a:pt x="1383" y="1204"/>
                      <a:pt x="1392" y="955"/>
                      <a:pt x="1392" y="696"/>
                    </a:cubicBezTo>
                    <a:lnTo>
                      <a:pt x="1392" y="696"/>
                    </a:lnTo>
                    <a:cubicBezTo>
                      <a:pt x="1258" y="1035"/>
                      <a:pt x="1098" y="1356"/>
                      <a:pt x="919" y="1677"/>
                    </a:cubicBezTo>
                    <a:cubicBezTo>
                      <a:pt x="982" y="1427"/>
                      <a:pt x="1053" y="1178"/>
                      <a:pt x="1116" y="937"/>
                    </a:cubicBezTo>
                    <a:lnTo>
                      <a:pt x="1116" y="937"/>
                    </a:lnTo>
                    <a:cubicBezTo>
                      <a:pt x="875" y="1204"/>
                      <a:pt x="670" y="1508"/>
                      <a:pt x="527" y="1838"/>
                    </a:cubicBezTo>
                    <a:cubicBezTo>
                      <a:pt x="598" y="1588"/>
                      <a:pt x="670" y="1338"/>
                      <a:pt x="741" y="1088"/>
                    </a:cubicBezTo>
                    <a:lnTo>
                      <a:pt x="741" y="1088"/>
                    </a:lnTo>
                    <a:cubicBezTo>
                      <a:pt x="429" y="1454"/>
                      <a:pt x="170" y="1865"/>
                      <a:pt x="1" y="2311"/>
                    </a:cubicBezTo>
                    <a:cubicBezTo>
                      <a:pt x="134" y="2299"/>
                      <a:pt x="271" y="2294"/>
                      <a:pt x="409" y="2294"/>
                    </a:cubicBezTo>
                    <a:cubicBezTo>
                      <a:pt x="685" y="2294"/>
                      <a:pt x="967" y="2314"/>
                      <a:pt x="1241" y="2337"/>
                    </a:cubicBezTo>
                    <a:cubicBezTo>
                      <a:pt x="1035" y="2293"/>
                      <a:pt x="848" y="2221"/>
                      <a:pt x="670" y="2132"/>
                    </a:cubicBezTo>
                    <a:lnTo>
                      <a:pt x="670" y="2132"/>
                    </a:lnTo>
                    <a:cubicBezTo>
                      <a:pt x="1258" y="2168"/>
                      <a:pt x="1838" y="2239"/>
                      <a:pt x="2418" y="2364"/>
                    </a:cubicBezTo>
                    <a:cubicBezTo>
                      <a:pt x="2043" y="2088"/>
                      <a:pt x="1571" y="1989"/>
                      <a:pt x="1107" y="1891"/>
                    </a:cubicBezTo>
                    <a:cubicBezTo>
                      <a:pt x="1157" y="1888"/>
                      <a:pt x="1208" y="1886"/>
                      <a:pt x="1258" y="1886"/>
                    </a:cubicBezTo>
                    <a:cubicBezTo>
                      <a:pt x="2056" y="1886"/>
                      <a:pt x="2861" y="2326"/>
                      <a:pt x="3649" y="2427"/>
                    </a:cubicBezTo>
                    <a:cubicBezTo>
                      <a:pt x="3114" y="2239"/>
                      <a:pt x="2614" y="1945"/>
                      <a:pt x="2195" y="1552"/>
                    </a:cubicBezTo>
                    <a:lnTo>
                      <a:pt x="2195" y="1552"/>
                    </a:lnTo>
                    <a:cubicBezTo>
                      <a:pt x="2820" y="1811"/>
                      <a:pt x="3444" y="2061"/>
                      <a:pt x="4069" y="2311"/>
                    </a:cubicBezTo>
                    <a:cubicBezTo>
                      <a:pt x="3640" y="2034"/>
                      <a:pt x="3203" y="1749"/>
                      <a:pt x="2775" y="1463"/>
                    </a:cubicBezTo>
                    <a:lnTo>
                      <a:pt x="2775" y="1463"/>
                    </a:lnTo>
                    <a:cubicBezTo>
                      <a:pt x="3631" y="1615"/>
                      <a:pt x="4443" y="2034"/>
                      <a:pt x="5068" y="2641"/>
                    </a:cubicBezTo>
                    <a:cubicBezTo>
                      <a:pt x="4747" y="2177"/>
                      <a:pt x="4399" y="1731"/>
                      <a:pt x="3935" y="1401"/>
                    </a:cubicBezTo>
                    <a:lnTo>
                      <a:pt x="3935" y="1401"/>
                    </a:lnTo>
                    <a:cubicBezTo>
                      <a:pt x="4622" y="1677"/>
                      <a:pt x="5228" y="2141"/>
                      <a:pt x="5674" y="2739"/>
                    </a:cubicBezTo>
                    <a:cubicBezTo>
                      <a:pt x="5433" y="2248"/>
                      <a:pt x="5103" y="1802"/>
                      <a:pt x="4711" y="1427"/>
                    </a:cubicBezTo>
                    <a:lnTo>
                      <a:pt x="4711" y="1427"/>
                    </a:lnTo>
                    <a:cubicBezTo>
                      <a:pt x="5362" y="1695"/>
                      <a:pt x="5960" y="2070"/>
                      <a:pt x="6406" y="2614"/>
                    </a:cubicBezTo>
                    <a:cubicBezTo>
                      <a:pt x="6120" y="2141"/>
                      <a:pt x="5826" y="1659"/>
                      <a:pt x="5398" y="1311"/>
                    </a:cubicBezTo>
                    <a:lnTo>
                      <a:pt x="5398" y="1311"/>
                    </a:lnTo>
                    <a:cubicBezTo>
                      <a:pt x="5969" y="1659"/>
                      <a:pt x="6486" y="2070"/>
                      <a:pt x="6950" y="2552"/>
                    </a:cubicBezTo>
                    <a:cubicBezTo>
                      <a:pt x="6727" y="2177"/>
                      <a:pt x="6442" y="1838"/>
                      <a:pt x="6129" y="1543"/>
                    </a:cubicBezTo>
                    <a:lnTo>
                      <a:pt x="6129" y="1543"/>
                    </a:lnTo>
                    <a:cubicBezTo>
                      <a:pt x="6638" y="1838"/>
                      <a:pt x="7075" y="2248"/>
                      <a:pt x="7503" y="2650"/>
                    </a:cubicBezTo>
                    <a:cubicBezTo>
                      <a:pt x="7307" y="2302"/>
                      <a:pt x="7075" y="1981"/>
                      <a:pt x="6807" y="1686"/>
                    </a:cubicBezTo>
                    <a:lnTo>
                      <a:pt x="6807" y="1686"/>
                    </a:lnTo>
                    <a:cubicBezTo>
                      <a:pt x="7191" y="1954"/>
                      <a:pt x="7566" y="2221"/>
                      <a:pt x="7878" y="2569"/>
                    </a:cubicBezTo>
                    <a:cubicBezTo>
                      <a:pt x="7753" y="2275"/>
                      <a:pt x="7574" y="1998"/>
                      <a:pt x="7351" y="1766"/>
                    </a:cubicBezTo>
                    <a:lnTo>
                      <a:pt x="7351" y="1766"/>
                    </a:lnTo>
                    <a:cubicBezTo>
                      <a:pt x="7619" y="1847"/>
                      <a:pt x="7833" y="2043"/>
                      <a:pt x="8029" y="2230"/>
                    </a:cubicBezTo>
                    <a:cubicBezTo>
                      <a:pt x="8172" y="2364"/>
                      <a:pt x="8315" y="2498"/>
                      <a:pt x="8449" y="2623"/>
                    </a:cubicBezTo>
                    <a:cubicBezTo>
                      <a:pt x="8270" y="2427"/>
                      <a:pt x="8092" y="2230"/>
                      <a:pt x="7922" y="2034"/>
                    </a:cubicBezTo>
                    <a:lnTo>
                      <a:pt x="7922" y="2034"/>
                    </a:lnTo>
                    <a:cubicBezTo>
                      <a:pt x="8261" y="2105"/>
                      <a:pt x="8583" y="2266"/>
                      <a:pt x="8859" y="2489"/>
                    </a:cubicBezTo>
                    <a:cubicBezTo>
                      <a:pt x="8672" y="2293"/>
                      <a:pt x="8547" y="2070"/>
                      <a:pt x="8324" y="1918"/>
                    </a:cubicBezTo>
                    <a:lnTo>
                      <a:pt x="8324" y="1918"/>
                    </a:lnTo>
                    <a:lnTo>
                      <a:pt x="8609" y="2061"/>
                    </a:lnTo>
                    <a:cubicBezTo>
                      <a:pt x="8306" y="1740"/>
                      <a:pt x="7896" y="1535"/>
                      <a:pt x="7459" y="1481"/>
                    </a:cubicBezTo>
                    <a:cubicBezTo>
                      <a:pt x="7561" y="1459"/>
                      <a:pt x="7664" y="1448"/>
                      <a:pt x="7766" y="1448"/>
                    </a:cubicBezTo>
                    <a:cubicBezTo>
                      <a:pt x="7833" y="1448"/>
                      <a:pt x="7900" y="1453"/>
                      <a:pt x="7967" y="1463"/>
                    </a:cubicBezTo>
                    <a:cubicBezTo>
                      <a:pt x="7659" y="1275"/>
                      <a:pt x="7294" y="1176"/>
                      <a:pt x="6931" y="1176"/>
                    </a:cubicBezTo>
                    <a:cubicBezTo>
                      <a:pt x="6863" y="1176"/>
                      <a:pt x="6795" y="1180"/>
                      <a:pt x="6727" y="1187"/>
                    </a:cubicBezTo>
                    <a:cubicBezTo>
                      <a:pt x="6914" y="1115"/>
                      <a:pt x="7120" y="1071"/>
                      <a:pt x="7316" y="1053"/>
                    </a:cubicBezTo>
                    <a:cubicBezTo>
                      <a:pt x="7101" y="1006"/>
                      <a:pt x="6879" y="967"/>
                      <a:pt x="6661" y="967"/>
                    </a:cubicBezTo>
                    <a:cubicBezTo>
                      <a:pt x="6462" y="967"/>
                      <a:pt x="6267" y="999"/>
                      <a:pt x="6085" y="1088"/>
                    </a:cubicBezTo>
                    <a:cubicBezTo>
                      <a:pt x="6049" y="1106"/>
                      <a:pt x="6013" y="1115"/>
                      <a:pt x="5987" y="1133"/>
                    </a:cubicBezTo>
                    <a:cubicBezTo>
                      <a:pt x="6183" y="973"/>
                      <a:pt x="6415" y="839"/>
                      <a:pt x="6665" y="749"/>
                    </a:cubicBezTo>
                    <a:lnTo>
                      <a:pt x="6665" y="749"/>
                    </a:lnTo>
                    <a:cubicBezTo>
                      <a:pt x="6290" y="812"/>
                      <a:pt x="5879" y="883"/>
                      <a:pt x="5549" y="1071"/>
                    </a:cubicBezTo>
                    <a:cubicBezTo>
                      <a:pt x="5639" y="803"/>
                      <a:pt x="5951" y="660"/>
                      <a:pt x="6004" y="384"/>
                    </a:cubicBezTo>
                    <a:lnTo>
                      <a:pt x="6004" y="384"/>
                    </a:lnTo>
                    <a:cubicBezTo>
                      <a:pt x="5746" y="616"/>
                      <a:pt x="5469" y="848"/>
                      <a:pt x="5139" y="973"/>
                    </a:cubicBezTo>
                    <a:cubicBezTo>
                      <a:pt x="5264" y="749"/>
                      <a:pt x="5389" y="535"/>
                      <a:pt x="5505" y="312"/>
                    </a:cubicBezTo>
                    <a:lnTo>
                      <a:pt x="5505" y="312"/>
                    </a:lnTo>
                    <a:cubicBezTo>
                      <a:pt x="5291" y="535"/>
                      <a:pt x="5077" y="749"/>
                      <a:pt x="4871" y="973"/>
                    </a:cubicBezTo>
                    <a:cubicBezTo>
                      <a:pt x="4978" y="758"/>
                      <a:pt x="5077" y="544"/>
                      <a:pt x="5166" y="321"/>
                    </a:cubicBezTo>
                    <a:lnTo>
                      <a:pt x="5166" y="321"/>
                    </a:lnTo>
                    <a:cubicBezTo>
                      <a:pt x="4952" y="571"/>
                      <a:pt x="4738" y="812"/>
                      <a:pt x="4515" y="1053"/>
                    </a:cubicBezTo>
                    <a:cubicBezTo>
                      <a:pt x="4639" y="865"/>
                      <a:pt x="4720" y="651"/>
                      <a:pt x="4773" y="428"/>
                    </a:cubicBezTo>
                    <a:lnTo>
                      <a:pt x="4773" y="428"/>
                    </a:lnTo>
                    <a:cubicBezTo>
                      <a:pt x="4622" y="651"/>
                      <a:pt x="4461" y="874"/>
                      <a:pt x="4238" y="1026"/>
                    </a:cubicBezTo>
                    <a:cubicBezTo>
                      <a:pt x="4265" y="883"/>
                      <a:pt x="4292" y="741"/>
                      <a:pt x="4309" y="598"/>
                    </a:cubicBezTo>
                    <a:lnTo>
                      <a:pt x="4309" y="598"/>
                    </a:lnTo>
                    <a:cubicBezTo>
                      <a:pt x="4220" y="767"/>
                      <a:pt x="4095" y="928"/>
                      <a:pt x="3953" y="1062"/>
                    </a:cubicBezTo>
                    <a:cubicBezTo>
                      <a:pt x="3979" y="812"/>
                      <a:pt x="3970" y="553"/>
                      <a:pt x="3944" y="303"/>
                    </a:cubicBezTo>
                    <a:cubicBezTo>
                      <a:pt x="3881" y="509"/>
                      <a:pt x="3792" y="714"/>
                      <a:pt x="3667" y="901"/>
                    </a:cubicBezTo>
                    <a:cubicBezTo>
                      <a:pt x="3774" y="616"/>
                      <a:pt x="3837" y="312"/>
                      <a:pt x="385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5"/>
              <p:cNvSpPr/>
              <p:nvPr/>
            </p:nvSpPr>
            <p:spPr>
              <a:xfrm>
                <a:off x="5011730" y="900110"/>
                <a:ext cx="1032598" cy="215076"/>
              </a:xfrm>
              <a:custGeom>
                <a:rect b="b" l="l" r="r" t="t"/>
                <a:pathLst>
                  <a:path extrusionOk="0" h="2124" w="10198">
                    <a:moveTo>
                      <a:pt x="5008" y="0"/>
                    </a:moveTo>
                    <a:cubicBezTo>
                      <a:pt x="4992" y="0"/>
                      <a:pt x="4976" y="1"/>
                      <a:pt x="4961" y="1"/>
                    </a:cubicBezTo>
                    <a:cubicBezTo>
                      <a:pt x="4497" y="10"/>
                      <a:pt x="4024" y="81"/>
                      <a:pt x="3569" y="170"/>
                    </a:cubicBezTo>
                    <a:cubicBezTo>
                      <a:pt x="2837" y="313"/>
                      <a:pt x="2106" y="527"/>
                      <a:pt x="1446" y="884"/>
                    </a:cubicBezTo>
                    <a:cubicBezTo>
                      <a:pt x="955" y="1143"/>
                      <a:pt x="500" y="1490"/>
                      <a:pt x="134" y="1910"/>
                    </a:cubicBezTo>
                    <a:cubicBezTo>
                      <a:pt x="90" y="1981"/>
                      <a:pt x="45" y="2052"/>
                      <a:pt x="1" y="2124"/>
                    </a:cubicBezTo>
                    <a:cubicBezTo>
                      <a:pt x="643" y="1705"/>
                      <a:pt x="1455" y="1553"/>
                      <a:pt x="2222" y="1544"/>
                    </a:cubicBezTo>
                    <a:cubicBezTo>
                      <a:pt x="2269" y="1543"/>
                      <a:pt x="2315" y="1542"/>
                      <a:pt x="2362" y="1542"/>
                    </a:cubicBezTo>
                    <a:cubicBezTo>
                      <a:pt x="3081" y="1542"/>
                      <a:pt x="3794" y="1667"/>
                      <a:pt x="4506" y="1776"/>
                    </a:cubicBezTo>
                    <a:cubicBezTo>
                      <a:pt x="5469" y="1928"/>
                      <a:pt x="6435" y="2048"/>
                      <a:pt x="7388" y="2048"/>
                    </a:cubicBezTo>
                    <a:cubicBezTo>
                      <a:pt x="8342" y="2048"/>
                      <a:pt x="9283" y="1928"/>
                      <a:pt x="10197" y="1598"/>
                    </a:cubicBezTo>
                    <a:cubicBezTo>
                      <a:pt x="9885" y="1374"/>
                      <a:pt x="9564" y="1143"/>
                      <a:pt x="9216" y="973"/>
                    </a:cubicBezTo>
                    <a:cubicBezTo>
                      <a:pt x="8877" y="812"/>
                      <a:pt x="8511" y="705"/>
                      <a:pt x="8154" y="598"/>
                    </a:cubicBezTo>
                    <a:cubicBezTo>
                      <a:pt x="7126" y="299"/>
                      <a:pt x="6080" y="0"/>
                      <a:pt x="500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5"/>
              <p:cNvSpPr/>
              <p:nvPr/>
            </p:nvSpPr>
            <p:spPr>
              <a:xfrm>
                <a:off x="4953913" y="886440"/>
                <a:ext cx="1062367" cy="298413"/>
              </a:xfrm>
              <a:custGeom>
                <a:rect b="b" l="l" r="r" t="t"/>
                <a:pathLst>
                  <a:path extrusionOk="0" h="2947" w="10492">
                    <a:moveTo>
                      <a:pt x="10466" y="1589"/>
                    </a:moveTo>
                    <a:cubicBezTo>
                      <a:pt x="10475" y="1595"/>
                      <a:pt x="10483" y="1601"/>
                      <a:pt x="10492" y="1608"/>
                    </a:cubicBezTo>
                    <a:cubicBezTo>
                      <a:pt x="10484" y="1602"/>
                      <a:pt x="10475" y="1596"/>
                      <a:pt x="10466" y="1589"/>
                    </a:cubicBezTo>
                    <a:close/>
                    <a:moveTo>
                      <a:pt x="5444" y="0"/>
                    </a:moveTo>
                    <a:cubicBezTo>
                      <a:pt x="3443" y="0"/>
                      <a:pt x="1447" y="933"/>
                      <a:pt x="206" y="2500"/>
                    </a:cubicBezTo>
                    <a:cubicBezTo>
                      <a:pt x="99" y="2634"/>
                      <a:pt x="1" y="2794"/>
                      <a:pt x="45" y="2946"/>
                    </a:cubicBezTo>
                    <a:cubicBezTo>
                      <a:pt x="47" y="2946"/>
                      <a:pt x="50" y="2946"/>
                      <a:pt x="52" y="2946"/>
                    </a:cubicBezTo>
                    <a:cubicBezTo>
                      <a:pt x="117" y="2946"/>
                      <a:pt x="243" y="2828"/>
                      <a:pt x="277" y="2776"/>
                    </a:cubicBezTo>
                    <a:cubicBezTo>
                      <a:pt x="1134" y="1411"/>
                      <a:pt x="2668" y="573"/>
                      <a:pt x="4256" y="305"/>
                    </a:cubicBezTo>
                    <a:cubicBezTo>
                      <a:pt x="4822" y="213"/>
                      <a:pt x="5286" y="166"/>
                      <a:pt x="5720" y="166"/>
                    </a:cubicBezTo>
                    <a:cubicBezTo>
                      <a:pt x="6503" y="166"/>
                      <a:pt x="7184" y="319"/>
                      <a:pt x="8172" y="635"/>
                    </a:cubicBezTo>
                    <a:cubicBezTo>
                      <a:pt x="8704" y="801"/>
                      <a:pt x="10079" y="1324"/>
                      <a:pt x="10466" y="1589"/>
                    </a:cubicBezTo>
                    <a:lnTo>
                      <a:pt x="10466" y="1589"/>
                    </a:lnTo>
                    <a:cubicBezTo>
                      <a:pt x="9562" y="949"/>
                      <a:pt x="8537" y="570"/>
                      <a:pt x="7459" y="305"/>
                    </a:cubicBezTo>
                    <a:cubicBezTo>
                      <a:pt x="7093" y="207"/>
                      <a:pt x="6718" y="118"/>
                      <a:pt x="6344" y="64"/>
                    </a:cubicBezTo>
                    <a:cubicBezTo>
                      <a:pt x="6045" y="21"/>
                      <a:pt x="5745" y="0"/>
                      <a:pt x="54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56" name="Google Shape;456;p5"/>
          <p:cNvGrpSpPr/>
          <p:nvPr/>
        </p:nvGrpSpPr>
        <p:grpSpPr>
          <a:xfrm flipH="1">
            <a:off x="7284049" y="2181565"/>
            <a:ext cx="2938747" cy="5118707"/>
            <a:chOff x="-1072461" y="2126055"/>
            <a:chExt cx="2988050" cy="5118707"/>
          </a:xfrm>
        </p:grpSpPr>
        <p:grpSp>
          <p:nvGrpSpPr>
            <p:cNvPr id="457" name="Google Shape;457;p5"/>
            <p:cNvGrpSpPr/>
            <p:nvPr/>
          </p:nvGrpSpPr>
          <p:grpSpPr>
            <a:xfrm rot="-373500">
              <a:off x="-956004" y="2206215"/>
              <a:ext cx="1600037" cy="2235012"/>
              <a:chOff x="3996441" y="87120"/>
              <a:chExt cx="849227" cy="1186243"/>
            </a:xfrm>
          </p:grpSpPr>
          <p:sp>
            <p:nvSpPr>
              <p:cNvPr id="458" name="Google Shape;458;p5"/>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5"/>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5"/>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5"/>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5"/>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5"/>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5"/>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5"/>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5"/>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5"/>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5"/>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9" name="Google Shape;469;p5"/>
            <p:cNvGrpSpPr/>
            <p:nvPr/>
          </p:nvGrpSpPr>
          <p:grpSpPr>
            <a:xfrm rot="-3689794">
              <a:off x="-740433" y="4870354"/>
              <a:ext cx="2605749" cy="1664564"/>
              <a:chOff x="5669385" y="-152150"/>
              <a:chExt cx="1383042" cy="883494"/>
            </a:xfrm>
          </p:grpSpPr>
          <p:sp>
            <p:nvSpPr>
              <p:cNvPr id="470" name="Google Shape;470;p5"/>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5"/>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5"/>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5"/>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5"/>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5"/>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5"/>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7" name="Google Shape;477;p5"/>
            <p:cNvGrpSpPr/>
            <p:nvPr/>
          </p:nvGrpSpPr>
          <p:grpSpPr>
            <a:xfrm rot="10592362">
              <a:off x="-614421" y="3671006"/>
              <a:ext cx="1228830" cy="1463922"/>
              <a:chOff x="5806687" y="1410545"/>
              <a:chExt cx="477012" cy="568271"/>
            </a:xfrm>
          </p:grpSpPr>
          <p:sp>
            <p:nvSpPr>
              <p:cNvPr id="478" name="Google Shape;478;p5"/>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5"/>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5"/>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5"/>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82" name="Google Shape;482;p5"/>
          <p:cNvGrpSpPr/>
          <p:nvPr/>
        </p:nvGrpSpPr>
        <p:grpSpPr>
          <a:xfrm>
            <a:off x="5881542" y="-1038714"/>
            <a:ext cx="4946034" cy="3735841"/>
            <a:chOff x="5881542" y="-1038714"/>
            <a:chExt cx="4946034" cy="3735841"/>
          </a:xfrm>
        </p:grpSpPr>
        <p:grpSp>
          <p:nvGrpSpPr>
            <p:cNvPr id="483" name="Google Shape;483;p5"/>
            <p:cNvGrpSpPr/>
            <p:nvPr/>
          </p:nvGrpSpPr>
          <p:grpSpPr>
            <a:xfrm flipH="1" rot="-5400000">
              <a:off x="6208992" y="-1366164"/>
              <a:ext cx="1600029" cy="2254930"/>
              <a:chOff x="3996441" y="87120"/>
              <a:chExt cx="849227" cy="1186243"/>
            </a:xfrm>
          </p:grpSpPr>
          <p:sp>
            <p:nvSpPr>
              <p:cNvPr id="484" name="Google Shape;484;p5"/>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5"/>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5"/>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5"/>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5"/>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5"/>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5"/>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5"/>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5"/>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5"/>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5"/>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5" name="Google Shape;495;p5"/>
            <p:cNvGrpSpPr/>
            <p:nvPr/>
          </p:nvGrpSpPr>
          <p:grpSpPr>
            <a:xfrm flipH="1" rot="588935">
              <a:off x="5929099" y="-416549"/>
              <a:ext cx="3012460" cy="802439"/>
              <a:chOff x="915235" y="704077"/>
              <a:chExt cx="1319859" cy="354511"/>
            </a:xfrm>
          </p:grpSpPr>
          <p:sp>
            <p:nvSpPr>
              <p:cNvPr id="496" name="Google Shape;496;p5"/>
              <p:cNvSpPr/>
              <p:nvPr/>
            </p:nvSpPr>
            <p:spPr>
              <a:xfrm>
                <a:off x="915235" y="704077"/>
                <a:ext cx="1319859" cy="354511"/>
              </a:xfrm>
              <a:custGeom>
                <a:rect b="b" l="l" r="r" t="t"/>
                <a:pathLst>
                  <a:path extrusionOk="0" h="3501" w="13035">
                    <a:moveTo>
                      <a:pt x="1" y="1"/>
                    </a:moveTo>
                    <a:lnTo>
                      <a:pt x="1" y="1"/>
                    </a:lnTo>
                    <a:cubicBezTo>
                      <a:pt x="946" y="1428"/>
                      <a:pt x="2365" y="2534"/>
                      <a:pt x="3988" y="3087"/>
                    </a:cubicBezTo>
                    <a:cubicBezTo>
                      <a:pt x="4794" y="3362"/>
                      <a:pt x="5645" y="3500"/>
                      <a:pt x="6495" y="3500"/>
                    </a:cubicBezTo>
                    <a:cubicBezTo>
                      <a:pt x="7385" y="3500"/>
                      <a:pt x="8274" y="3349"/>
                      <a:pt x="9109" y="3043"/>
                    </a:cubicBezTo>
                    <a:cubicBezTo>
                      <a:pt x="10635" y="2490"/>
                      <a:pt x="11919" y="1473"/>
                      <a:pt x="13034" y="286"/>
                    </a:cubicBezTo>
                    <a:lnTo>
                      <a:pt x="12651" y="277"/>
                    </a:lnTo>
                    <a:cubicBezTo>
                      <a:pt x="11625" y="1303"/>
                      <a:pt x="10456" y="2178"/>
                      <a:pt x="9100" y="2677"/>
                    </a:cubicBezTo>
                    <a:cubicBezTo>
                      <a:pt x="8270" y="2983"/>
                      <a:pt x="7388" y="3135"/>
                      <a:pt x="6506" y="3135"/>
                    </a:cubicBezTo>
                    <a:cubicBezTo>
                      <a:pt x="5664" y="3135"/>
                      <a:pt x="4821" y="2996"/>
                      <a:pt x="4024" y="2722"/>
                    </a:cubicBezTo>
                    <a:cubicBezTo>
                      <a:pt x="2552" y="2213"/>
                      <a:pt x="1250" y="1250"/>
                      <a:pt x="322" y="10"/>
                    </a:cubicBezTo>
                    <a:lnTo>
                      <a:pt x="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5"/>
              <p:cNvSpPr/>
              <p:nvPr/>
            </p:nvSpPr>
            <p:spPr>
              <a:xfrm>
                <a:off x="915235" y="704077"/>
                <a:ext cx="1319859" cy="354511"/>
              </a:xfrm>
              <a:custGeom>
                <a:rect b="b" l="l" r="r" t="t"/>
                <a:pathLst>
                  <a:path extrusionOk="0" h="3501" w="13035">
                    <a:moveTo>
                      <a:pt x="1" y="1"/>
                    </a:moveTo>
                    <a:lnTo>
                      <a:pt x="1" y="1"/>
                    </a:lnTo>
                    <a:cubicBezTo>
                      <a:pt x="946" y="1428"/>
                      <a:pt x="2365" y="2534"/>
                      <a:pt x="3988" y="3087"/>
                    </a:cubicBezTo>
                    <a:cubicBezTo>
                      <a:pt x="4794" y="3362"/>
                      <a:pt x="5645" y="3500"/>
                      <a:pt x="6495" y="3500"/>
                    </a:cubicBezTo>
                    <a:cubicBezTo>
                      <a:pt x="7385" y="3500"/>
                      <a:pt x="8274" y="3349"/>
                      <a:pt x="9109" y="3043"/>
                    </a:cubicBezTo>
                    <a:cubicBezTo>
                      <a:pt x="10635" y="2490"/>
                      <a:pt x="11919" y="1473"/>
                      <a:pt x="13034" y="286"/>
                    </a:cubicBezTo>
                    <a:lnTo>
                      <a:pt x="12713" y="277"/>
                    </a:lnTo>
                    <a:cubicBezTo>
                      <a:pt x="12490" y="554"/>
                      <a:pt x="12249" y="804"/>
                      <a:pt x="11991" y="1045"/>
                    </a:cubicBezTo>
                    <a:cubicBezTo>
                      <a:pt x="11652" y="1357"/>
                      <a:pt x="11286" y="1624"/>
                      <a:pt x="10920" y="1901"/>
                    </a:cubicBezTo>
                    <a:cubicBezTo>
                      <a:pt x="10581" y="2151"/>
                      <a:pt x="10224" y="2409"/>
                      <a:pt x="9841" y="2570"/>
                    </a:cubicBezTo>
                    <a:cubicBezTo>
                      <a:pt x="8767" y="3034"/>
                      <a:pt x="7591" y="3384"/>
                      <a:pt x="6432" y="3384"/>
                    </a:cubicBezTo>
                    <a:cubicBezTo>
                      <a:pt x="6030" y="3384"/>
                      <a:pt x="5630" y="3342"/>
                      <a:pt x="5237" y="3248"/>
                    </a:cubicBezTo>
                    <a:cubicBezTo>
                      <a:pt x="3890" y="2927"/>
                      <a:pt x="2543" y="2427"/>
                      <a:pt x="1508" y="1508"/>
                    </a:cubicBezTo>
                    <a:cubicBezTo>
                      <a:pt x="1267" y="1294"/>
                      <a:pt x="1053" y="1062"/>
                      <a:pt x="839" y="830"/>
                    </a:cubicBezTo>
                    <a:cubicBezTo>
                      <a:pt x="598" y="572"/>
                      <a:pt x="366" y="304"/>
                      <a:pt x="197" y="10"/>
                    </a:cubicBezTo>
                    <a:lnTo>
                      <a:pt x="1" y="1"/>
                    </a:ln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8" name="Google Shape;498;p5"/>
            <p:cNvGrpSpPr/>
            <p:nvPr/>
          </p:nvGrpSpPr>
          <p:grpSpPr>
            <a:xfrm flipH="1" rot="-9342536">
              <a:off x="8819860" y="229358"/>
              <a:ext cx="1611866" cy="2238409"/>
              <a:chOff x="3996441" y="87120"/>
              <a:chExt cx="849227" cy="1186243"/>
            </a:xfrm>
          </p:grpSpPr>
          <p:sp>
            <p:nvSpPr>
              <p:cNvPr id="499" name="Google Shape;499;p5"/>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5"/>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5"/>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5"/>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5"/>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5"/>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5"/>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5"/>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5"/>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5"/>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5"/>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0" name="Google Shape;510;p5"/>
            <p:cNvGrpSpPr/>
            <p:nvPr/>
          </p:nvGrpSpPr>
          <p:grpSpPr>
            <a:xfrm flipH="1" rot="5721511">
              <a:off x="8609130" y="-439579"/>
              <a:ext cx="1228955" cy="1476861"/>
              <a:chOff x="5806687" y="1410545"/>
              <a:chExt cx="477012" cy="568271"/>
            </a:xfrm>
          </p:grpSpPr>
          <p:sp>
            <p:nvSpPr>
              <p:cNvPr id="511" name="Google Shape;511;p5"/>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5"/>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5"/>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5"/>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15" name="Google Shape;515;p5"/>
          <p:cNvSpPr/>
          <p:nvPr/>
        </p:nvSpPr>
        <p:spPr>
          <a:xfrm flipH="1">
            <a:off x="4152299" y="4608650"/>
            <a:ext cx="840445" cy="371951"/>
          </a:xfrm>
          <a:custGeom>
            <a:rect b="b" l="l" r="r" t="t"/>
            <a:pathLst>
              <a:path extrusionOk="0" h="2202" w="5282">
                <a:moveTo>
                  <a:pt x="1874" y="1"/>
                </a:moveTo>
                <a:cubicBezTo>
                  <a:pt x="1844" y="1"/>
                  <a:pt x="1814" y="2"/>
                  <a:pt x="1785" y="6"/>
                </a:cubicBezTo>
                <a:cubicBezTo>
                  <a:pt x="1249" y="77"/>
                  <a:pt x="1231" y="461"/>
                  <a:pt x="919" y="773"/>
                </a:cubicBezTo>
                <a:cubicBezTo>
                  <a:pt x="705" y="987"/>
                  <a:pt x="366" y="1014"/>
                  <a:pt x="170" y="1246"/>
                </a:cubicBezTo>
                <a:cubicBezTo>
                  <a:pt x="18" y="1442"/>
                  <a:pt x="0" y="1745"/>
                  <a:pt x="152" y="1942"/>
                </a:cubicBezTo>
                <a:cubicBezTo>
                  <a:pt x="330" y="2165"/>
                  <a:pt x="652" y="2191"/>
                  <a:pt x="937" y="2200"/>
                </a:cubicBezTo>
                <a:cubicBezTo>
                  <a:pt x="993" y="2201"/>
                  <a:pt x="1049" y="2202"/>
                  <a:pt x="1105" y="2202"/>
                </a:cubicBezTo>
                <a:cubicBezTo>
                  <a:pt x="2369" y="2202"/>
                  <a:pt x="3624" y="2012"/>
                  <a:pt x="4871" y="1790"/>
                </a:cubicBezTo>
                <a:cubicBezTo>
                  <a:pt x="5014" y="1763"/>
                  <a:pt x="5183" y="1719"/>
                  <a:pt x="5246" y="1576"/>
                </a:cubicBezTo>
                <a:cubicBezTo>
                  <a:pt x="5282" y="1469"/>
                  <a:pt x="5237" y="1353"/>
                  <a:pt x="5175" y="1264"/>
                </a:cubicBezTo>
                <a:cubicBezTo>
                  <a:pt x="5014" y="1059"/>
                  <a:pt x="4737" y="969"/>
                  <a:pt x="4479" y="969"/>
                </a:cubicBezTo>
                <a:cubicBezTo>
                  <a:pt x="4220" y="978"/>
                  <a:pt x="3970" y="1059"/>
                  <a:pt x="3720" y="1139"/>
                </a:cubicBezTo>
                <a:cubicBezTo>
                  <a:pt x="3738" y="898"/>
                  <a:pt x="3587" y="657"/>
                  <a:pt x="3355" y="577"/>
                </a:cubicBezTo>
                <a:cubicBezTo>
                  <a:pt x="3297" y="556"/>
                  <a:pt x="3235" y="546"/>
                  <a:pt x="3174" y="546"/>
                </a:cubicBezTo>
                <a:cubicBezTo>
                  <a:pt x="2997" y="546"/>
                  <a:pt x="2818" y="628"/>
                  <a:pt x="2712" y="773"/>
                </a:cubicBezTo>
                <a:cubicBezTo>
                  <a:pt x="2721" y="348"/>
                  <a:pt x="2301" y="1"/>
                  <a:pt x="1874"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6" name="Google Shape;516;p5"/>
          <p:cNvGrpSpPr/>
          <p:nvPr/>
        </p:nvGrpSpPr>
        <p:grpSpPr>
          <a:xfrm>
            <a:off x="-1504763" y="-1038737"/>
            <a:ext cx="3078451" cy="3693793"/>
            <a:chOff x="-1504763" y="-1038737"/>
            <a:chExt cx="3078451" cy="3693793"/>
          </a:xfrm>
        </p:grpSpPr>
        <p:grpSp>
          <p:nvGrpSpPr>
            <p:cNvPr id="517" name="Google Shape;517;p5"/>
            <p:cNvGrpSpPr/>
            <p:nvPr/>
          </p:nvGrpSpPr>
          <p:grpSpPr>
            <a:xfrm rot="8480098">
              <a:off x="-981950" y="-125816"/>
              <a:ext cx="1599999" cy="2234959"/>
              <a:chOff x="3996441" y="87120"/>
              <a:chExt cx="849227" cy="1186243"/>
            </a:xfrm>
          </p:grpSpPr>
          <p:sp>
            <p:nvSpPr>
              <p:cNvPr id="518" name="Google Shape;518;p5"/>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5"/>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5"/>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5"/>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5"/>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5"/>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5"/>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5"/>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5"/>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5"/>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5"/>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9" name="Google Shape;529;p5"/>
            <p:cNvGrpSpPr/>
            <p:nvPr/>
          </p:nvGrpSpPr>
          <p:grpSpPr>
            <a:xfrm>
              <a:off x="-1032102" y="-1038737"/>
              <a:ext cx="2605790" cy="1664590"/>
              <a:chOff x="5669385" y="-152150"/>
              <a:chExt cx="1383042" cy="883494"/>
            </a:xfrm>
          </p:grpSpPr>
          <p:sp>
            <p:nvSpPr>
              <p:cNvPr id="530" name="Google Shape;530;p5"/>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5"/>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5"/>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5"/>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5"/>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5"/>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5"/>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7" name="Google Shape;537;p5"/>
            <p:cNvGrpSpPr/>
            <p:nvPr/>
          </p:nvGrpSpPr>
          <p:grpSpPr>
            <a:xfrm rot="-2441837">
              <a:off x="-1214288" y="1320370"/>
              <a:ext cx="2064477" cy="752605"/>
              <a:chOff x="4953913" y="785386"/>
              <a:chExt cx="1095782" cy="399467"/>
            </a:xfrm>
          </p:grpSpPr>
          <p:sp>
            <p:nvSpPr>
              <p:cNvPr id="538" name="Google Shape;538;p5"/>
              <p:cNvSpPr/>
              <p:nvPr/>
            </p:nvSpPr>
            <p:spPr>
              <a:xfrm>
                <a:off x="5011730" y="785386"/>
                <a:ext cx="1037965" cy="329804"/>
              </a:xfrm>
              <a:custGeom>
                <a:rect b="b" l="l" r="r" t="t"/>
                <a:pathLst>
                  <a:path extrusionOk="0" h="3257" w="10251">
                    <a:moveTo>
                      <a:pt x="5157" y="1"/>
                    </a:moveTo>
                    <a:lnTo>
                      <a:pt x="5157" y="1"/>
                    </a:lnTo>
                    <a:cubicBezTo>
                      <a:pt x="4488" y="10"/>
                      <a:pt x="3819" y="170"/>
                      <a:pt x="3176" y="358"/>
                    </a:cubicBezTo>
                    <a:cubicBezTo>
                      <a:pt x="3194" y="581"/>
                      <a:pt x="3194" y="821"/>
                      <a:pt x="3123" y="1036"/>
                    </a:cubicBezTo>
                    <a:cubicBezTo>
                      <a:pt x="3007" y="848"/>
                      <a:pt x="2882" y="652"/>
                      <a:pt x="2739" y="482"/>
                    </a:cubicBezTo>
                    <a:cubicBezTo>
                      <a:pt x="2115" y="714"/>
                      <a:pt x="1580" y="1143"/>
                      <a:pt x="1142" y="1642"/>
                    </a:cubicBezTo>
                    <a:cubicBezTo>
                      <a:pt x="705" y="2133"/>
                      <a:pt x="357" y="2695"/>
                      <a:pt x="1" y="3257"/>
                    </a:cubicBezTo>
                    <a:cubicBezTo>
                      <a:pt x="643" y="2838"/>
                      <a:pt x="1455" y="2686"/>
                      <a:pt x="2222" y="2677"/>
                    </a:cubicBezTo>
                    <a:cubicBezTo>
                      <a:pt x="2248" y="2677"/>
                      <a:pt x="2274" y="2677"/>
                      <a:pt x="2300" y="2677"/>
                    </a:cubicBezTo>
                    <a:cubicBezTo>
                      <a:pt x="3041" y="2677"/>
                      <a:pt x="3773" y="2797"/>
                      <a:pt x="4506" y="2909"/>
                    </a:cubicBezTo>
                    <a:cubicBezTo>
                      <a:pt x="5469" y="3059"/>
                      <a:pt x="6435" y="3179"/>
                      <a:pt x="7389" y="3179"/>
                    </a:cubicBezTo>
                    <a:cubicBezTo>
                      <a:pt x="8360" y="3179"/>
                      <a:pt x="9319" y="3055"/>
                      <a:pt x="10251" y="2713"/>
                    </a:cubicBezTo>
                    <a:cubicBezTo>
                      <a:pt x="9582" y="1963"/>
                      <a:pt x="8895" y="1205"/>
                      <a:pt x="8003" y="741"/>
                    </a:cubicBezTo>
                    <a:cubicBezTo>
                      <a:pt x="7350" y="411"/>
                      <a:pt x="6590" y="302"/>
                      <a:pt x="5850" y="302"/>
                    </a:cubicBezTo>
                    <a:cubicBezTo>
                      <a:pt x="5791" y="302"/>
                      <a:pt x="5733" y="303"/>
                      <a:pt x="5674" y="304"/>
                    </a:cubicBezTo>
                    <a:cubicBezTo>
                      <a:pt x="5567" y="527"/>
                      <a:pt x="5487" y="697"/>
                      <a:pt x="5380" y="920"/>
                    </a:cubicBezTo>
                    <a:cubicBezTo>
                      <a:pt x="5398" y="634"/>
                      <a:pt x="5407" y="349"/>
                      <a:pt x="5416" y="63"/>
                    </a:cubicBezTo>
                    <a:lnTo>
                      <a:pt x="5416" y="63"/>
                    </a:lnTo>
                    <a:cubicBezTo>
                      <a:pt x="5344" y="340"/>
                      <a:pt x="5237" y="616"/>
                      <a:pt x="5112" y="875"/>
                    </a:cubicBezTo>
                    <a:cubicBezTo>
                      <a:pt x="5130" y="589"/>
                      <a:pt x="5166" y="286"/>
                      <a:pt x="51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5"/>
              <p:cNvSpPr/>
              <p:nvPr/>
            </p:nvSpPr>
            <p:spPr>
              <a:xfrm>
                <a:off x="5103872" y="803511"/>
                <a:ext cx="897119" cy="277351"/>
              </a:xfrm>
              <a:custGeom>
                <a:rect b="b" l="l" r="r" t="t"/>
                <a:pathLst>
                  <a:path extrusionOk="0" h="2739" w="8860">
                    <a:moveTo>
                      <a:pt x="3854" y="0"/>
                    </a:moveTo>
                    <a:lnTo>
                      <a:pt x="3854" y="0"/>
                    </a:lnTo>
                    <a:cubicBezTo>
                      <a:pt x="3712" y="330"/>
                      <a:pt x="3498" y="634"/>
                      <a:pt x="3248" y="892"/>
                    </a:cubicBezTo>
                    <a:cubicBezTo>
                      <a:pt x="3328" y="634"/>
                      <a:pt x="3382" y="366"/>
                      <a:pt x="3408" y="98"/>
                    </a:cubicBezTo>
                    <a:lnTo>
                      <a:pt x="3408" y="98"/>
                    </a:lnTo>
                    <a:cubicBezTo>
                      <a:pt x="3257" y="402"/>
                      <a:pt x="3069" y="687"/>
                      <a:pt x="2864" y="955"/>
                    </a:cubicBezTo>
                    <a:cubicBezTo>
                      <a:pt x="2971" y="687"/>
                      <a:pt x="3025" y="393"/>
                      <a:pt x="3025" y="98"/>
                    </a:cubicBezTo>
                    <a:lnTo>
                      <a:pt x="3025" y="98"/>
                    </a:lnTo>
                    <a:cubicBezTo>
                      <a:pt x="2909" y="437"/>
                      <a:pt x="2739" y="767"/>
                      <a:pt x="2543" y="1062"/>
                    </a:cubicBezTo>
                    <a:cubicBezTo>
                      <a:pt x="2588" y="803"/>
                      <a:pt x="2597" y="535"/>
                      <a:pt x="2588" y="268"/>
                    </a:cubicBezTo>
                    <a:lnTo>
                      <a:pt x="2588" y="268"/>
                    </a:lnTo>
                    <a:cubicBezTo>
                      <a:pt x="2498" y="580"/>
                      <a:pt x="2382" y="883"/>
                      <a:pt x="2249" y="1178"/>
                    </a:cubicBezTo>
                    <a:cubicBezTo>
                      <a:pt x="2215" y="1228"/>
                      <a:pt x="2173" y="1294"/>
                      <a:pt x="2117" y="1294"/>
                    </a:cubicBezTo>
                    <a:cubicBezTo>
                      <a:pt x="2113" y="1294"/>
                      <a:pt x="2109" y="1294"/>
                      <a:pt x="2106" y="1294"/>
                    </a:cubicBezTo>
                    <a:lnTo>
                      <a:pt x="1963" y="821"/>
                    </a:lnTo>
                    <a:cubicBezTo>
                      <a:pt x="1945" y="981"/>
                      <a:pt x="1910" y="1133"/>
                      <a:pt x="1847" y="1285"/>
                    </a:cubicBezTo>
                    <a:cubicBezTo>
                      <a:pt x="1803" y="1053"/>
                      <a:pt x="1758" y="830"/>
                      <a:pt x="1704" y="598"/>
                    </a:cubicBezTo>
                    <a:cubicBezTo>
                      <a:pt x="1597" y="883"/>
                      <a:pt x="1490" y="1178"/>
                      <a:pt x="1383" y="1463"/>
                    </a:cubicBezTo>
                    <a:cubicBezTo>
                      <a:pt x="1383" y="1204"/>
                      <a:pt x="1392" y="955"/>
                      <a:pt x="1392" y="696"/>
                    </a:cubicBezTo>
                    <a:lnTo>
                      <a:pt x="1392" y="696"/>
                    </a:lnTo>
                    <a:cubicBezTo>
                      <a:pt x="1258" y="1035"/>
                      <a:pt x="1098" y="1356"/>
                      <a:pt x="919" y="1677"/>
                    </a:cubicBezTo>
                    <a:cubicBezTo>
                      <a:pt x="982" y="1427"/>
                      <a:pt x="1053" y="1178"/>
                      <a:pt x="1116" y="937"/>
                    </a:cubicBezTo>
                    <a:lnTo>
                      <a:pt x="1116" y="937"/>
                    </a:lnTo>
                    <a:cubicBezTo>
                      <a:pt x="875" y="1204"/>
                      <a:pt x="670" y="1508"/>
                      <a:pt x="527" y="1838"/>
                    </a:cubicBezTo>
                    <a:cubicBezTo>
                      <a:pt x="598" y="1588"/>
                      <a:pt x="670" y="1338"/>
                      <a:pt x="741" y="1088"/>
                    </a:cubicBezTo>
                    <a:lnTo>
                      <a:pt x="741" y="1088"/>
                    </a:lnTo>
                    <a:cubicBezTo>
                      <a:pt x="429" y="1454"/>
                      <a:pt x="170" y="1865"/>
                      <a:pt x="1" y="2311"/>
                    </a:cubicBezTo>
                    <a:cubicBezTo>
                      <a:pt x="134" y="2299"/>
                      <a:pt x="271" y="2294"/>
                      <a:pt x="409" y="2294"/>
                    </a:cubicBezTo>
                    <a:cubicBezTo>
                      <a:pt x="685" y="2294"/>
                      <a:pt x="967" y="2314"/>
                      <a:pt x="1241" y="2337"/>
                    </a:cubicBezTo>
                    <a:cubicBezTo>
                      <a:pt x="1035" y="2293"/>
                      <a:pt x="848" y="2221"/>
                      <a:pt x="670" y="2132"/>
                    </a:cubicBezTo>
                    <a:lnTo>
                      <a:pt x="670" y="2132"/>
                    </a:lnTo>
                    <a:cubicBezTo>
                      <a:pt x="1258" y="2168"/>
                      <a:pt x="1838" y="2239"/>
                      <a:pt x="2418" y="2364"/>
                    </a:cubicBezTo>
                    <a:cubicBezTo>
                      <a:pt x="2043" y="2088"/>
                      <a:pt x="1571" y="1989"/>
                      <a:pt x="1107" y="1891"/>
                    </a:cubicBezTo>
                    <a:cubicBezTo>
                      <a:pt x="1157" y="1888"/>
                      <a:pt x="1208" y="1886"/>
                      <a:pt x="1258" y="1886"/>
                    </a:cubicBezTo>
                    <a:cubicBezTo>
                      <a:pt x="2056" y="1886"/>
                      <a:pt x="2861" y="2326"/>
                      <a:pt x="3649" y="2427"/>
                    </a:cubicBezTo>
                    <a:cubicBezTo>
                      <a:pt x="3114" y="2239"/>
                      <a:pt x="2614" y="1945"/>
                      <a:pt x="2195" y="1552"/>
                    </a:cubicBezTo>
                    <a:lnTo>
                      <a:pt x="2195" y="1552"/>
                    </a:lnTo>
                    <a:cubicBezTo>
                      <a:pt x="2820" y="1811"/>
                      <a:pt x="3444" y="2061"/>
                      <a:pt x="4069" y="2311"/>
                    </a:cubicBezTo>
                    <a:cubicBezTo>
                      <a:pt x="3640" y="2034"/>
                      <a:pt x="3203" y="1749"/>
                      <a:pt x="2775" y="1463"/>
                    </a:cubicBezTo>
                    <a:lnTo>
                      <a:pt x="2775" y="1463"/>
                    </a:lnTo>
                    <a:cubicBezTo>
                      <a:pt x="3631" y="1615"/>
                      <a:pt x="4443" y="2034"/>
                      <a:pt x="5068" y="2641"/>
                    </a:cubicBezTo>
                    <a:cubicBezTo>
                      <a:pt x="4747" y="2177"/>
                      <a:pt x="4399" y="1731"/>
                      <a:pt x="3935" y="1401"/>
                    </a:cubicBezTo>
                    <a:lnTo>
                      <a:pt x="3935" y="1401"/>
                    </a:lnTo>
                    <a:cubicBezTo>
                      <a:pt x="4622" y="1677"/>
                      <a:pt x="5228" y="2141"/>
                      <a:pt x="5674" y="2739"/>
                    </a:cubicBezTo>
                    <a:cubicBezTo>
                      <a:pt x="5433" y="2248"/>
                      <a:pt x="5103" y="1802"/>
                      <a:pt x="4711" y="1427"/>
                    </a:cubicBezTo>
                    <a:lnTo>
                      <a:pt x="4711" y="1427"/>
                    </a:lnTo>
                    <a:cubicBezTo>
                      <a:pt x="5362" y="1695"/>
                      <a:pt x="5960" y="2070"/>
                      <a:pt x="6406" y="2614"/>
                    </a:cubicBezTo>
                    <a:cubicBezTo>
                      <a:pt x="6120" y="2141"/>
                      <a:pt x="5826" y="1659"/>
                      <a:pt x="5398" y="1311"/>
                    </a:cubicBezTo>
                    <a:lnTo>
                      <a:pt x="5398" y="1311"/>
                    </a:lnTo>
                    <a:cubicBezTo>
                      <a:pt x="5969" y="1659"/>
                      <a:pt x="6486" y="2070"/>
                      <a:pt x="6950" y="2552"/>
                    </a:cubicBezTo>
                    <a:cubicBezTo>
                      <a:pt x="6727" y="2177"/>
                      <a:pt x="6442" y="1838"/>
                      <a:pt x="6129" y="1543"/>
                    </a:cubicBezTo>
                    <a:lnTo>
                      <a:pt x="6129" y="1543"/>
                    </a:lnTo>
                    <a:cubicBezTo>
                      <a:pt x="6638" y="1838"/>
                      <a:pt x="7075" y="2248"/>
                      <a:pt x="7503" y="2650"/>
                    </a:cubicBezTo>
                    <a:cubicBezTo>
                      <a:pt x="7307" y="2302"/>
                      <a:pt x="7075" y="1981"/>
                      <a:pt x="6807" y="1686"/>
                    </a:cubicBezTo>
                    <a:lnTo>
                      <a:pt x="6807" y="1686"/>
                    </a:lnTo>
                    <a:cubicBezTo>
                      <a:pt x="7191" y="1954"/>
                      <a:pt x="7566" y="2221"/>
                      <a:pt x="7878" y="2569"/>
                    </a:cubicBezTo>
                    <a:cubicBezTo>
                      <a:pt x="7753" y="2275"/>
                      <a:pt x="7574" y="1998"/>
                      <a:pt x="7351" y="1766"/>
                    </a:cubicBezTo>
                    <a:lnTo>
                      <a:pt x="7351" y="1766"/>
                    </a:lnTo>
                    <a:cubicBezTo>
                      <a:pt x="7619" y="1847"/>
                      <a:pt x="7833" y="2043"/>
                      <a:pt x="8029" y="2230"/>
                    </a:cubicBezTo>
                    <a:cubicBezTo>
                      <a:pt x="8172" y="2364"/>
                      <a:pt x="8315" y="2498"/>
                      <a:pt x="8449" y="2623"/>
                    </a:cubicBezTo>
                    <a:cubicBezTo>
                      <a:pt x="8270" y="2427"/>
                      <a:pt x="8092" y="2230"/>
                      <a:pt x="7922" y="2034"/>
                    </a:cubicBezTo>
                    <a:lnTo>
                      <a:pt x="7922" y="2034"/>
                    </a:lnTo>
                    <a:cubicBezTo>
                      <a:pt x="8261" y="2105"/>
                      <a:pt x="8583" y="2266"/>
                      <a:pt x="8859" y="2489"/>
                    </a:cubicBezTo>
                    <a:cubicBezTo>
                      <a:pt x="8672" y="2293"/>
                      <a:pt x="8547" y="2070"/>
                      <a:pt x="8324" y="1918"/>
                    </a:cubicBezTo>
                    <a:lnTo>
                      <a:pt x="8324" y="1918"/>
                    </a:lnTo>
                    <a:lnTo>
                      <a:pt x="8609" y="2061"/>
                    </a:lnTo>
                    <a:cubicBezTo>
                      <a:pt x="8306" y="1740"/>
                      <a:pt x="7896" y="1535"/>
                      <a:pt x="7459" y="1481"/>
                    </a:cubicBezTo>
                    <a:cubicBezTo>
                      <a:pt x="7561" y="1459"/>
                      <a:pt x="7664" y="1448"/>
                      <a:pt x="7766" y="1448"/>
                    </a:cubicBezTo>
                    <a:cubicBezTo>
                      <a:pt x="7833" y="1448"/>
                      <a:pt x="7900" y="1453"/>
                      <a:pt x="7967" y="1463"/>
                    </a:cubicBezTo>
                    <a:cubicBezTo>
                      <a:pt x="7659" y="1275"/>
                      <a:pt x="7294" y="1176"/>
                      <a:pt x="6931" y="1176"/>
                    </a:cubicBezTo>
                    <a:cubicBezTo>
                      <a:pt x="6863" y="1176"/>
                      <a:pt x="6795" y="1180"/>
                      <a:pt x="6727" y="1187"/>
                    </a:cubicBezTo>
                    <a:cubicBezTo>
                      <a:pt x="6914" y="1115"/>
                      <a:pt x="7120" y="1071"/>
                      <a:pt x="7316" y="1053"/>
                    </a:cubicBezTo>
                    <a:cubicBezTo>
                      <a:pt x="7101" y="1006"/>
                      <a:pt x="6879" y="967"/>
                      <a:pt x="6661" y="967"/>
                    </a:cubicBezTo>
                    <a:cubicBezTo>
                      <a:pt x="6462" y="967"/>
                      <a:pt x="6267" y="999"/>
                      <a:pt x="6085" y="1088"/>
                    </a:cubicBezTo>
                    <a:cubicBezTo>
                      <a:pt x="6049" y="1106"/>
                      <a:pt x="6013" y="1115"/>
                      <a:pt x="5987" y="1133"/>
                    </a:cubicBezTo>
                    <a:cubicBezTo>
                      <a:pt x="6183" y="973"/>
                      <a:pt x="6415" y="839"/>
                      <a:pt x="6665" y="749"/>
                    </a:cubicBezTo>
                    <a:lnTo>
                      <a:pt x="6665" y="749"/>
                    </a:lnTo>
                    <a:cubicBezTo>
                      <a:pt x="6290" y="812"/>
                      <a:pt x="5879" y="883"/>
                      <a:pt x="5549" y="1071"/>
                    </a:cubicBezTo>
                    <a:cubicBezTo>
                      <a:pt x="5639" y="803"/>
                      <a:pt x="5951" y="660"/>
                      <a:pt x="6004" y="384"/>
                    </a:cubicBezTo>
                    <a:lnTo>
                      <a:pt x="6004" y="384"/>
                    </a:lnTo>
                    <a:cubicBezTo>
                      <a:pt x="5746" y="616"/>
                      <a:pt x="5469" y="848"/>
                      <a:pt x="5139" y="973"/>
                    </a:cubicBezTo>
                    <a:cubicBezTo>
                      <a:pt x="5264" y="749"/>
                      <a:pt x="5389" y="535"/>
                      <a:pt x="5505" y="312"/>
                    </a:cubicBezTo>
                    <a:lnTo>
                      <a:pt x="5505" y="312"/>
                    </a:lnTo>
                    <a:cubicBezTo>
                      <a:pt x="5291" y="535"/>
                      <a:pt x="5077" y="749"/>
                      <a:pt x="4871" y="973"/>
                    </a:cubicBezTo>
                    <a:cubicBezTo>
                      <a:pt x="4978" y="758"/>
                      <a:pt x="5077" y="544"/>
                      <a:pt x="5166" y="321"/>
                    </a:cubicBezTo>
                    <a:lnTo>
                      <a:pt x="5166" y="321"/>
                    </a:lnTo>
                    <a:cubicBezTo>
                      <a:pt x="4952" y="571"/>
                      <a:pt x="4738" y="812"/>
                      <a:pt x="4515" y="1053"/>
                    </a:cubicBezTo>
                    <a:cubicBezTo>
                      <a:pt x="4639" y="865"/>
                      <a:pt x="4720" y="651"/>
                      <a:pt x="4773" y="428"/>
                    </a:cubicBezTo>
                    <a:lnTo>
                      <a:pt x="4773" y="428"/>
                    </a:lnTo>
                    <a:cubicBezTo>
                      <a:pt x="4622" y="651"/>
                      <a:pt x="4461" y="874"/>
                      <a:pt x="4238" y="1026"/>
                    </a:cubicBezTo>
                    <a:cubicBezTo>
                      <a:pt x="4265" y="883"/>
                      <a:pt x="4292" y="741"/>
                      <a:pt x="4309" y="598"/>
                    </a:cubicBezTo>
                    <a:lnTo>
                      <a:pt x="4309" y="598"/>
                    </a:lnTo>
                    <a:cubicBezTo>
                      <a:pt x="4220" y="767"/>
                      <a:pt x="4095" y="928"/>
                      <a:pt x="3953" y="1062"/>
                    </a:cubicBezTo>
                    <a:cubicBezTo>
                      <a:pt x="3979" y="812"/>
                      <a:pt x="3970" y="553"/>
                      <a:pt x="3944" y="303"/>
                    </a:cubicBezTo>
                    <a:cubicBezTo>
                      <a:pt x="3881" y="509"/>
                      <a:pt x="3792" y="714"/>
                      <a:pt x="3667" y="901"/>
                    </a:cubicBezTo>
                    <a:cubicBezTo>
                      <a:pt x="3774" y="616"/>
                      <a:pt x="3837" y="312"/>
                      <a:pt x="385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5"/>
              <p:cNvSpPr/>
              <p:nvPr/>
            </p:nvSpPr>
            <p:spPr>
              <a:xfrm>
                <a:off x="5011730" y="900110"/>
                <a:ext cx="1032598" cy="215076"/>
              </a:xfrm>
              <a:custGeom>
                <a:rect b="b" l="l" r="r" t="t"/>
                <a:pathLst>
                  <a:path extrusionOk="0" h="2124" w="10198">
                    <a:moveTo>
                      <a:pt x="5008" y="0"/>
                    </a:moveTo>
                    <a:cubicBezTo>
                      <a:pt x="4992" y="0"/>
                      <a:pt x="4976" y="1"/>
                      <a:pt x="4961" y="1"/>
                    </a:cubicBezTo>
                    <a:cubicBezTo>
                      <a:pt x="4497" y="10"/>
                      <a:pt x="4024" y="81"/>
                      <a:pt x="3569" y="170"/>
                    </a:cubicBezTo>
                    <a:cubicBezTo>
                      <a:pt x="2837" y="313"/>
                      <a:pt x="2106" y="527"/>
                      <a:pt x="1446" y="884"/>
                    </a:cubicBezTo>
                    <a:cubicBezTo>
                      <a:pt x="955" y="1143"/>
                      <a:pt x="500" y="1490"/>
                      <a:pt x="134" y="1910"/>
                    </a:cubicBezTo>
                    <a:cubicBezTo>
                      <a:pt x="90" y="1981"/>
                      <a:pt x="45" y="2052"/>
                      <a:pt x="1" y="2124"/>
                    </a:cubicBezTo>
                    <a:cubicBezTo>
                      <a:pt x="643" y="1705"/>
                      <a:pt x="1455" y="1553"/>
                      <a:pt x="2222" y="1544"/>
                    </a:cubicBezTo>
                    <a:cubicBezTo>
                      <a:pt x="2269" y="1543"/>
                      <a:pt x="2315" y="1542"/>
                      <a:pt x="2362" y="1542"/>
                    </a:cubicBezTo>
                    <a:cubicBezTo>
                      <a:pt x="3081" y="1542"/>
                      <a:pt x="3794" y="1667"/>
                      <a:pt x="4506" y="1776"/>
                    </a:cubicBezTo>
                    <a:cubicBezTo>
                      <a:pt x="5469" y="1928"/>
                      <a:pt x="6435" y="2048"/>
                      <a:pt x="7388" y="2048"/>
                    </a:cubicBezTo>
                    <a:cubicBezTo>
                      <a:pt x="8342" y="2048"/>
                      <a:pt x="9283" y="1928"/>
                      <a:pt x="10197" y="1598"/>
                    </a:cubicBezTo>
                    <a:cubicBezTo>
                      <a:pt x="9885" y="1374"/>
                      <a:pt x="9564" y="1143"/>
                      <a:pt x="9216" y="973"/>
                    </a:cubicBezTo>
                    <a:cubicBezTo>
                      <a:pt x="8877" y="812"/>
                      <a:pt x="8511" y="705"/>
                      <a:pt x="8154" y="598"/>
                    </a:cubicBezTo>
                    <a:cubicBezTo>
                      <a:pt x="7126" y="299"/>
                      <a:pt x="6080" y="0"/>
                      <a:pt x="500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5"/>
              <p:cNvSpPr/>
              <p:nvPr/>
            </p:nvSpPr>
            <p:spPr>
              <a:xfrm>
                <a:off x="4953913" y="886440"/>
                <a:ext cx="1062367" cy="298413"/>
              </a:xfrm>
              <a:custGeom>
                <a:rect b="b" l="l" r="r" t="t"/>
                <a:pathLst>
                  <a:path extrusionOk="0" h="2947" w="10492">
                    <a:moveTo>
                      <a:pt x="10466" y="1589"/>
                    </a:moveTo>
                    <a:cubicBezTo>
                      <a:pt x="10475" y="1595"/>
                      <a:pt x="10483" y="1601"/>
                      <a:pt x="10492" y="1608"/>
                    </a:cubicBezTo>
                    <a:cubicBezTo>
                      <a:pt x="10484" y="1602"/>
                      <a:pt x="10475" y="1596"/>
                      <a:pt x="10466" y="1589"/>
                    </a:cubicBezTo>
                    <a:close/>
                    <a:moveTo>
                      <a:pt x="5444" y="0"/>
                    </a:moveTo>
                    <a:cubicBezTo>
                      <a:pt x="3443" y="0"/>
                      <a:pt x="1447" y="933"/>
                      <a:pt x="206" y="2500"/>
                    </a:cubicBezTo>
                    <a:cubicBezTo>
                      <a:pt x="99" y="2634"/>
                      <a:pt x="1" y="2794"/>
                      <a:pt x="45" y="2946"/>
                    </a:cubicBezTo>
                    <a:cubicBezTo>
                      <a:pt x="47" y="2946"/>
                      <a:pt x="50" y="2946"/>
                      <a:pt x="52" y="2946"/>
                    </a:cubicBezTo>
                    <a:cubicBezTo>
                      <a:pt x="117" y="2946"/>
                      <a:pt x="243" y="2828"/>
                      <a:pt x="277" y="2776"/>
                    </a:cubicBezTo>
                    <a:cubicBezTo>
                      <a:pt x="1134" y="1411"/>
                      <a:pt x="2668" y="573"/>
                      <a:pt x="4256" y="305"/>
                    </a:cubicBezTo>
                    <a:cubicBezTo>
                      <a:pt x="4822" y="213"/>
                      <a:pt x="5286" y="166"/>
                      <a:pt x="5720" y="166"/>
                    </a:cubicBezTo>
                    <a:cubicBezTo>
                      <a:pt x="6503" y="166"/>
                      <a:pt x="7184" y="319"/>
                      <a:pt x="8172" y="635"/>
                    </a:cubicBezTo>
                    <a:cubicBezTo>
                      <a:pt x="8704" y="801"/>
                      <a:pt x="10079" y="1324"/>
                      <a:pt x="10466" y="1589"/>
                    </a:cubicBezTo>
                    <a:lnTo>
                      <a:pt x="10466" y="1589"/>
                    </a:lnTo>
                    <a:cubicBezTo>
                      <a:pt x="9562" y="949"/>
                      <a:pt x="8537" y="570"/>
                      <a:pt x="7459" y="305"/>
                    </a:cubicBezTo>
                    <a:cubicBezTo>
                      <a:pt x="7093" y="207"/>
                      <a:pt x="6718" y="118"/>
                      <a:pt x="6344" y="64"/>
                    </a:cubicBezTo>
                    <a:cubicBezTo>
                      <a:pt x="6045" y="21"/>
                      <a:pt x="5745" y="0"/>
                      <a:pt x="54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42" name="Google Shape;542;p5"/>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43" name="Google Shape;543;p5"/>
          <p:cNvSpPr txBox="1"/>
          <p:nvPr>
            <p:ph idx="1" type="subTitle"/>
          </p:nvPr>
        </p:nvSpPr>
        <p:spPr>
          <a:xfrm>
            <a:off x="4951897" y="3266572"/>
            <a:ext cx="2505600" cy="101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800"/>
              <a:buNone/>
              <a:defRPr b="0" sz="14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544" name="Google Shape;544;p5"/>
          <p:cNvSpPr txBox="1"/>
          <p:nvPr>
            <p:ph idx="2" type="subTitle"/>
          </p:nvPr>
        </p:nvSpPr>
        <p:spPr>
          <a:xfrm>
            <a:off x="1686500" y="3266572"/>
            <a:ext cx="2505600" cy="101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800"/>
              <a:buNone/>
              <a:defRPr b="0" sz="14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545" name="Google Shape;545;p5"/>
          <p:cNvSpPr txBox="1"/>
          <p:nvPr>
            <p:ph idx="3" type="subTitle"/>
          </p:nvPr>
        </p:nvSpPr>
        <p:spPr>
          <a:xfrm>
            <a:off x="1686500" y="2947950"/>
            <a:ext cx="2505600" cy="406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000"/>
              <a:buFont typeface="Merriweather"/>
              <a:buNone/>
              <a:defRPr b="1" sz="2000">
                <a:solidFill>
                  <a:schemeClr val="dk1"/>
                </a:solidFill>
                <a:latin typeface="Merriweather"/>
                <a:ea typeface="Merriweather"/>
                <a:cs typeface="Merriweather"/>
                <a:sym typeface="Merriweather"/>
              </a:defRPr>
            </a:lvl1pPr>
            <a:lvl2pPr lvl="1" rtl="0" algn="ctr">
              <a:lnSpc>
                <a:spcPct val="100000"/>
              </a:lnSpc>
              <a:spcBef>
                <a:spcPts val="0"/>
              </a:spcBef>
              <a:spcAft>
                <a:spcPts val="0"/>
              </a:spcAft>
              <a:buSzPts val="2000"/>
              <a:buFont typeface="Merriweather"/>
              <a:buNone/>
              <a:defRPr b="1" sz="2000">
                <a:latin typeface="Merriweather"/>
                <a:ea typeface="Merriweather"/>
                <a:cs typeface="Merriweather"/>
                <a:sym typeface="Merriweather"/>
              </a:defRPr>
            </a:lvl2pPr>
            <a:lvl3pPr lvl="2" rtl="0" algn="ctr">
              <a:lnSpc>
                <a:spcPct val="100000"/>
              </a:lnSpc>
              <a:spcBef>
                <a:spcPts val="0"/>
              </a:spcBef>
              <a:spcAft>
                <a:spcPts val="0"/>
              </a:spcAft>
              <a:buSzPts val="2000"/>
              <a:buFont typeface="Merriweather"/>
              <a:buNone/>
              <a:defRPr b="1" sz="2000">
                <a:latin typeface="Merriweather"/>
                <a:ea typeface="Merriweather"/>
                <a:cs typeface="Merriweather"/>
                <a:sym typeface="Merriweather"/>
              </a:defRPr>
            </a:lvl3pPr>
            <a:lvl4pPr lvl="3" rtl="0" algn="ctr">
              <a:lnSpc>
                <a:spcPct val="100000"/>
              </a:lnSpc>
              <a:spcBef>
                <a:spcPts val="0"/>
              </a:spcBef>
              <a:spcAft>
                <a:spcPts val="0"/>
              </a:spcAft>
              <a:buSzPts val="2000"/>
              <a:buFont typeface="Merriweather"/>
              <a:buNone/>
              <a:defRPr b="1" sz="2000">
                <a:latin typeface="Merriweather"/>
                <a:ea typeface="Merriweather"/>
                <a:cs typeface="Merriweather"/>
                <a:sym typeface="Merriweather"/>
              </a:defRPr>
            </a:lvl4pPr>
            <a:lvl5pPr lvl="4" rtl="0" algn="ctr">
              <a:lnSpc>
                <a:spcPct val="100000"/>
              </a:lnSpc>
              <a:spcBef>
                <a:spcPts val="0"/>
              </a:spcBef>
              <a:spcAft>
                <a:spcPts val="0"/>
              </a:spcAft>
              <a:buSzPts val="2000"/>
              <a:buFont typeface="Merriweather"/>
              <a:buNone/>
              <a:defRPr b="1" sz="2000">
                <a:latin typeface="Merriweather"/>
                <a:ea typeface="Merriweather"/>
                <a:cs typeface="Merriweather"/>
                <a:sym typeface="Merriweather"/>
              </a:defRPr>
            </a:lvl5pPr>
            <a:lvl6pPr lvl="5" rtl="0" algn="ctr">
              <a:lnSpc>
                <a:spcPct val="100000"/>
              </a:lnSpc>
              <a:spcBef>
                <a:spcPts val="0"/>
              </a:spcBef>
              <a:spcAft>
                <a:spcPts val="0"/>
              </a:spcAft>
              <a:buSzPts val="2000"/>
              <a:buFont typeface="Merriweather"/>
              <a:buNone/>
              <a:defRPr b="1" sz="2000">
                <a:latin typeface="Merriweather"/>
                <a:ea typeface="Merriweather"/>
                <a:cs typeface="Merriweather"/>
                <a:sym typeface="Merriweather"/>
              </a:defRPr>
            </a:lvl6pPr>
            <a:lvl7pPr lvl="6" rtl="0" algn="ctr">
              <a:lnSpc>
                <a:spcPct val="100000"/>
              </a:lnSpc>
              <a:spcBef>
                <a:spcPts val="0"/>
              </a:spcBef>
              <a:spcAft>
                <a:spcPts val="0"/>
              </a:spcAft>
              <a:buSzPts val="2000"/>
              <a:buFont typeface="Merriweather"/>
              <a:buNone/>
              <a:defRPr b="1" sz="2000">
                <a:latin typeface="Merriweather"/>
                <a:ea typeface="Merriweather"/>
                <a:cs typeface="Merriweather"/>
                <a:sym typeface="Merriweather"/>
              </a:defRPr>
            </a:lvl7pPr>
            <a:lvl8pPr lvl="7" rtl="0" algn="ctr">
              <a:lnSpc>
                <a:spcPct val="100000"/>
              </a:lnSpc>
              <a:spcBef>
                <a:spcPts val="0"/>
              </a:spcBef>
              <a:spcAft>
                <a:spcPts val="0"/>
              </a:spcAft>
              <a:buSzPts val="2000"/>
              <a:buFont typeface="Merriweather"/>
              <a:buNone/>
              <a:defRPr b="1" sz="2000">
                <a:latin typeface="Merriweather"/>
                <a:ea typeface="Merriweather"/>
                <a:cs typeface="Merriweather"/>
                <a:sym typeface="Merriweather"/>
              </a:defRPr>
            </a:lvl8pPr>
            <a:lvl9pPr lvl="8" rtl="0" algn="ctr">
              <a:lnSpc>
                <a:spcPct val="100000"/>
              </a:lnSpc>
              <a:spcBef>
                <a:spcPts val="0"/>
              </a:spcBef>
              <a:spcAft>
                <a:spcPts val="0"/>
              </a:spcAft>
              <a:buSzPts val="2000"/>
              <a:buFont typeface="Merriweather"/>
              <a:buNone/>
              <a:defRPr b="1" sz="2000">
                <a:latin typeface="Merriweather"/>
                <a:ea typeface="Merriweather"/>
                <a:cs typeface="Merriweather"/>
                <a:sym typeface="Merriweather"/>
              </a:defRPr>
            </a:lvl9pPr>
          </a:lstStyle>
          <a:p/>
        </p:txBody>
      </p:sp>
      <p:sp>
        <p:nvSpPr>
          <p:cNvPr id="546" name="Google Shape;546;p5"/>
          <p:cNvSpPr txBox="1"/>
          <p:nvPr>
            <p:ph idx="4" type="subTitle"/>
          </p:nvPr>
        </p:nvSpPr>
        <p:spPr>
          <a:xfrm>
            <a:off x="4951900" y="2947950"/>
            <a:ext cx="2505600" cy="406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000"/>
              <a:buFont typeface="Merriweather"/>
              <a:buNone/>
              <a:defRPr b="1" sz="2000">
                <a:solidFill>
                  <a:schemeClr val="dk1"/>
                </a:solidFill>
                <a:latin typeface="Merriweather"/>
                <a:ea typeface="Merriweather"/>
                <a:cs typeface="Merriweather"/>
                <a:sym typeface="Merriweather"/>
              </a:defRPr>
            </a:lvl1pPr>
            <a:lvl2pPr lvl="1" rtl="0" algn="ctr">
              <a:lnSpc>
                <a:spcPct val="100000"/>
              </a:lnSpc>
              <a:spcBef>
                <a:spcPts val="0"/>
              </a:spcBef>
              <a:spcAft>
                <a:spcPts val="0"/>
              </a:spcAft>
              <a:buSzPts val="2000"/>
              <a:buFont typeface="Merriweather"/>
              <a:buNone/>
              <a:defRPr b="1" sz="2000">
                <a:latin typeface="Merriweather"/>
                <a:ea typeface="Merriweather"/>
                <a:cs typeface="Merriweather"/>
                <a:sym typeface="Merriweather"/>
              </a:defRPr>
            </a:lvl2pPr>
            <a:lvl3pPr lvl="2" rtl="0" algn="ctr">
              <a:lnSpc>
                <a:spcPct val="100000"/>
              </a:lnSpc>
              <a:spcBef>
                <a:spcPts val="0"/>
              </a:spcBef>
              <a:spcAft>
                <a:spcPts val="0"/>
              </a:spcAft>
              <a:buSzPts val="2000"/>
              <a:buFont typeface="Merriweather"/>
              <a:buNone/>
              <a:defRPr b="1" sz="2000">
                <a:latin typeface="Merriweather"/>
                <a:ea typeface="Merriweather"/>
                <a:cs typeface="Merriweather"/>
                <a:sym typeface="Merriweather"/>
              </a:defRPr>
            </a:lvl3pPr>
            <a:lvl4pPr lvl="3" rtl="0" algn="ctr">
              <a:lnSpc>
                <a:spcPct val="100000"/>
              </a:lnSpc>
              <a:spcBef>
                <a:spcPts val="0"/>
              </a:spcBef>
              <a:spcAft>
                <a:spcPts val="0"/>
              </a:spcAft>
              <a:buSzPts val="2000"/>
              <a:buFont typeface="Merriweather"/>
              <a:buNone/>
              <a:defRPr b="1" sz="2000">
                <a:latin typeface="Merriweather"/>
                <a:ea typeface="Merriweather"/>
                <a:cs typeface="Merriweather"/>
                <a:sym typeface="Merriweather"/>
              </a:defRPr>
            </a:lvl4pPr>
            <a:lvl5pPr lvl="4" rtl="0" algn="ctr">
              <a:lnSpc>
                <a:spcPct val="100000"/>
              </a:lnSpc>
              <a:spcBef>
                <a:spcPts val="0"/>
              </a:spcBef>
              <a:spcAft>
                <a:spcPts val="0"/>
              </a:spcAft>
              <a:buSzPts val="2000"/>
              <a:buFont typeface="Merriweather"/>
              <a:buNone/>
              <a:defRPr b="1" sz="2000">
                <a:latin typeface="Merriweather"/>
                <a:ea typeface="Merriweather"/>
                <a:cs typeface="Merriweather"/>
                <a:sym typeface="Merriweather"/>
              </a:defRPr>
            </a:lvl5pPr>
            <a:lvl6pPr lvl="5" rtl="0" algn="ctr">
              <a:lnSpc>
                <a:spcPct val="100000"/>
              </a:lnSpc>
              <a:spcBef>
                <a:spcPts val="0"/>
              </a:spcBef>
              <a:spcAft>
                <a:spcPts val="0"/>
              </a:spcAft>
              <a:buSzPts val="2000"/>
              <a:buFont typeface="Merriweather"/>
              <a:buNone/>
              <a:defRPr b="1" sz="2000">
                <a:latin typeface="Merriweather"/>
                <a:ea typeface="Merriweather"/>
                <a:cs typeface="Merriweather"/>
                <a:sym typeface="Merriweather"/>
              </a:defRPr>
            </a:lvl6pPr>
            <a:lvl7pPr lvl="6" rtl="0" algn="ctr">
              <a:lnSpc>
                <a:spcPct val="100000"/>
              </a:lnSpc>
              <a:spcBef>
                <a:spcPts val="0"/>
              </a:spcBef>
              <a:spcAft>
                <a:spcPts val="0"/>
              </a:spcAft>
              <a:buSzPts val="2000"/>
              <a:buFont typeface="Merriweather"/>
              <a:buNone/>
              <a:defRPr b="1" sz="2000">
                <a:latin typeface="Merriweather"/>
                <a:ea typeface="Merriweather"/>
                <a:cs typeface="Merriweather"/>
                <a:sym typeface="Merriweather"/>
              </a:defRPr>
            </a:lvl7pPr>
            <a:lvl8pPr lvl="7" rtl="0" algn="ctr">
              <a:lnSpc>
                <a:spcPct val="100000"/>
              </a:lnSpc>
              <a:spcBef>
                <a:spcPts val="0"/>
              </a:spcBef>
              <a:spcAft>
                <a:spcPts val="0"/>
              </a:spcAft>
              <a:buSzPts val="2000"/>
              <a:buFont typeface="Merriweather"/>
              <a:buNone/>
              <a:defRPr b="1" sz="2000">
                <a:latin typeface="Merriweather"/>
                <a:ea typeface="Merriweather"/>
                <a:cs typeface="Merriweather"/>
                <a:sym typeface="Merriweather"/>
              </a:defRPr>
            </a:lvl8pPr>
            <a:lvl9pPr lvl="8" rtl="0" algn="ctr">
              <a:lnSpc>
                <a:spcPct val="100000"/>
              </a:lnSpc>
              <a:spcBef>
                <a:spcPts val="0"/>
              </a:spcBef>
              <a:spcAft>
                <a:spcPts val="0"/>
              </a:spcAft>
              <a:buSzPts val="2000"/>
              <a:buFont typeface="Merriweather"/>
              <a:buNone/>
              <a:defRPr b="1" sz="2000">
                <a:latin typeface="Merriweather"/>
                <a:ea typeface="Merriweather"/>
                <a:cs typeface="Merriweather"/>
                <a:sym typeface="Merriweathe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7" name="Shape 547"/>
        <p:cNvGrpSpPr/>
        <p:nvPr/>
      </p:nvGrpSpPr>
      <p:grpSpPr>
        <a:xfrm>
          <a:off x="0" y="0"/>
          <a:ext cx="0" cy="0"/>
          <a:chOff x="0" y="0"/>
          <a:chExt cx="0" cy="0"/>
        </a:xfrm>
      </p:grpSpPr>
      <p:sp>
        <p:nvSpPr>
          <p:cNvPr id="548" name="Google Shape;548;p6"/>
          <p:cNvSpPr/>
          <p:nvPr/>
        </p:nvSpPr>
        <p:spPr>
          <a:xfrm>
            <a:off x="-337800" y="-623975"/>
            <a:ext cx="9819600" cy="6391500"/>
          </a:xfrm>
          <a:prstGeom prst="ellipse">
            <a:avLst/>
          </a:pr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6"/>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550" name="Google Shape;550;p6"/>
          <p:cNvGrpSpPr/>
          <p:nvPr/>
        </p:nvGrpSpPr>
        <p:grpSpPr>
          <a:xfrm>
            <a:off x="7259245" y="2681361"/>
            <a:ext cx="3076693" cy="3587326"/>
            <a:chOff x="7259245" y="2681361"/>
            <a:chExt cx="3076693" cy="3587326"/>
          </a:xfrm>
        </p:grpSpPr>
        <p:grpSp>
          <p:nvGrpSpPr>
            <p:cNvPr id="551" name="Google Shape;551;p6"/>
            <p:cNvGrpSpPr/>
            <p:nvPr/>
          </p:nvGrpSpPr>
          <p:grpSpPr>
            <a:xfrm rot="-653690">
              <a:off x="8539153" y="3339916"/>
              <a:ext cx="1599994" cy="2234952"/>
              <a:chOff x="3996441" y="87120"/>
              <a:chExt cx="849227" cy="1186243"/>
            </a:xfrm>
          </p:grpSpPr>
          <p:sp>
            <p:nvSpPr>
              <p:cNvPr id="552" name="Google Shape;552;p6"/>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6"/>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6"/>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6"/>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6"/>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6"/>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6"/>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6"/>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6"/>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6"/>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6"/>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3" name="Google Shape;563;p6"/>
            <p:cNvGrpSpPr/>
            <p:nvPr/>
          </p:nvGrpSpPr>
          <p:grpSpPr>
            <a:xfrm rot="10800000">
              <a:off x="7259245" y="4604097"/>
              <a:ext cx="2605790" cy="1664590"/>
              <a:chOff x="5669385" y="-152150"/>
              <a:chExt cx="1383042" cy="883494"/>
            </a:xfrm>
          </p:grpSpPr>
          <p:sp>
            <p:nvSpPr>
              <p:cNvPr id="564" name="Google Shape;564;p6"/>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6"/>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6"/>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6"/>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6"/>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6"/>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6"/>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1" name="Google Shape;571;p6"/>
            <p:cNvGrpSpPr/>
            <p:nvPr/>
          </p:nvGrpSpPr>
          <p:grpSpPr>
            <a:xfrm rot="-5400000">
              <a:off x="8111717" y="3337324"/>
              <a:ext cx="2064563" cy="752637"/>
              <a:chOff x="4953913" y="785386"/>
              <a:chExt cx="1095782" cy="399467"/>
            </a:xfrm>
          </p:grpSpPr>
          <p:sp>
            <p:nvSpPr>
              <p:cNvPr id="572" name="Google Shape;572;p6"/>
              <p:cNvSpPr/>
              <p:nvPr/>
            </p:nvSpPr>
            <p:spPr>
              <a:xfrm>
                <a:off x="5011730" y="785386"/>
                <a:ext cx="1037965" cy="329804"/>
              </a:xfrm>
              <a:custGeom>
                <a:rect b="b" l="l" r="r" t="t"/>
                <a:pathLst>
                  <a:path extrusionOk="0" h="3257" w="10251">
                    <a:moveTo>
                      <a:pt x="5157" y="1"/>
                    </a:moveTo>
                    <a:lnTo>
                      <a:pt x="5157" y="1"/>
                    </a:lnTo>
                    <a:cubicBezTo>
                      <a:pt x="4488" y="10"/>
                      <a:pt x="3819" y="170"/>
                      <a:pt x="3176" y="358"/>
                    </a:cubicBezTo>
                    <a:cubicBezTo>
                      <a:pt x="3194" y="581"/>
                      <a:pt x="3194" y="821"/>
                      <a:pt x="3123" y="1036"/>
                    </a:cubicBezTo>
                    <a:cubicBezTo>
                      <a:pt x="3007" y="848"/>
                      <a:pt x="2882" y="652"/>
                      <a:pt x="2739" y="482"/>
                    </a:cubicBezTo>
                    <a:cubicBezTo>
                      <a:pt x="2115" y="714"/>
                      <a:pt x="1580" y="1143"/>
                      <a:pt x="1142" y="1642"/>
                    </a:cubicBezTo>
                    <a:cubicBezTo>
                      <a:pt x="705" y="2133"/>
                      <a:pt x="357" y="2695"/>
                      <a:pt x="1" y="3257"/>
                    </a:cubicBezTo>
                    <a:cubicBezTo>
                      <a:pt x="643" y="2838"/>
                      <a:pt x="1455" y="2686"/>
                      <a:pt x="2222" y="2677"/>
                    </a:cubicBezTo>
                    <a:cubicBezTo>
                      <a:pt x="2248" y="2677"/>
                      <a:pt x="2274" y="2677"/>
                      <a:pt x="2300" y="2677"/>
                    </a:cubicBezTo>
                    <a:cubicBezTo>
                      <a:pt x="3041" y="2677"/>
                      <a:pt x="3773" y="2797"/>
                      <a:pt x="4506" y="2909"/>
                    </a:cubicBezTo>
                    <a:cubicBezTo>
                      <a:pt x="5469" y="3059"/>
                      <a:pt x="6435" y="3179"/>
                      <a:pt x="7389" y="3179"/>
                    </a:cubicBezTo>
                    <a:cubicBezTo>
                      <a:pt x="8360" y="3179"/>
                      <a:pt x="9319" y="3055"/>
                      <a:pt x="10251" y="2713"/>
                    </a:cubicBezTo>
                    <a:cubicBezTo>
                      <a:pt x="9582" y="1963"/>
                      <a:pt x="8895" y="1205"/>
                      <a:pt x="8003" y="741"/>
                    </a:cubicBezTo>
                    <a:cubicBezTo>
                      <a:pt x="7350" y="411"/>
                      <a:pt x="6590" y="302"/>
                      <a:pt x="5850" y="302"/>
                    </a:cubicBezTo>
                    <a:cubicBezTo>
                      <a:pt x="5791" y="302"/>
                      <a:pt x="5733" y="303"/>
                      <a:pt x="5674" y="304"/>
                    </a:cubicBezTo>
                    <a:cubicBezTo>
                      <a:pt x="5567" y="527"/>
                      <a:pt x="5487" y="697"/>
                      <a:pt x="5380" y="920"/>
                    </a:cubicBezTo>
                    <a:cubicBezTo>
                      <a:pt x="5398" y="634"/>
                      <a:pt x="5407" y="349"/>
                      <a:pt x="5416" y="63"/>
                    </a:cubicBezTo>
                    <a:lnTo>
                      <a:pt x="5416" y="63"/>
                    </a:lnTo>
                    <a:cubicBezTo>
                      <a:pt x="5344" y="340"/>
                      <a:pt x="5237" y="616"/>
                      <a:pt x="5112" y="875"/>
                    </a:cubicBezTo>
                    <a:cubicBezTo>
                      <a:pt x="5130" y="589"/>
                      <a:pt x="5166" y="286"/>
                      <a:pt x="51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6"/>
              <p:cNvSpPr/>
              <p:nvPr/>
            </p:nvSpPr>
            <p:spPr>
              <a:xfrm>
                <a:off x="5103872" y="803511"/>
                <a:ext cx="897119" cy="277351"/>
              </a:xfrm>
              <a:custGeom>
                <a:rect b="b" l="l" r="r" t="t"/>
                <a:pathLst>
                  <a:path extrusionOk="0" h="2739" w="8860">
                    <a:moveTo>
                      <a:pt x="3854" y="0"/>
                    </a:moveTo>
                    <a:lnTo>
                      <a:pt x="3854" y="0"/>
                    </a:lnTo>
                    <a:cubicBezTo>
                      <a:pt x="3712" y="330"/>
                      <a:pt x="3498" y="634"/>
                      <a:pt x="3248" y="892"/>
                    </a:cubicBezTo>
                    <a:cubicBezTo>
                      <a:pt x="3328" y="634"/>
                      <a:pt x="3382" y="366"/>
                      <a:pt x="3408" y="98"/>
                    </a:cubicBezTo>
                    <a:lnTo>
                      <a:pt x="3408" y="98"/>
                    </a:lnTo>
                    <a:cubicBezTo>
                      <a:pt x="3257" y="402"/>
                      <a:pt x="3069" y="687"/>
                      <a:pt x="2864" y="955"/>
                    </a:cubicBezTo>
                    <a:cubicBezTo>
                      <a:pt x="2971" y="687"/>
                      <a:pt x="3025" y="393"/>
                      <a:pt x="3025" y="98"/>
                    </a:cubicBezTo>
                    <a:lnTo>
                      <a:pt x="3025" y="98"/>
                    </a:lnTo>
                    <a:cubicBezTo>
                      <a:pt x="2909" y="437"/>
                      <a:pt x="2739" y="767"/>
                      <a:pt x="2543" y="1062"/>
                    </a:cubicBezTo>
                    <a:cubicBezTo>
                      <a:pt x="2588" y="803"/>
                      <a:pt x="2597" y="535"/>
                      <a:pt x="2588" y="268"/>
                    </a:cubicBezTo>
                    <a:lnTo>
                      <a:pt x="2588" y="268"/>
                    </a:lnTo>
                    <a:cubicBezTo>
                      <a:pt x="2498" y="580"/>
                      <a:pt x="2382" y="883"/>
                      <a:pt x="2249" y="1178"/>
                    </a:cubicBezTo>
                    <a:cubicBezTo>
                      <a:pt x="2215" y="1228"/>
                      <a:pt x="2173" y="1294"/>
                      <a:pt x="2117" y="1294"/>
                    </a:cubicBezTo>
                    <a:cubicBezTo>
                      <a:pt x="2113" y="1294"/>
                      <a:pt x="2109" y="1294"/>
                      <a:pt x="2106" y="1294"/>
                    </a:cubicBezTo>
                    <a:lnTo>
                      <a:pt x="1963" y="821"/>
                    </a:lnTo>
                    <a:cubicBezTo>
                      <a:pt x="1945" y="981"/>
                      <a:pt x="1910" y="1133"/>
                      <a:pt x="1847" y="1285"/>
                    </a:cubicBezTo>
                    <a:cubicBezTo>
                      <a:pt x="1803" y="1053"/>
                      <a:pt x="1758" y="830"/>
                      <a:pt x="1704" y="598"/>
                    </a:cubicBezTo>
                    <a:cubicBezTo>
                      <a:pt x="1597" y="883"/>
                      <a:pt x="1490" y="1178"/>
                      <a:pt x="1383" y="1463"/>
                    </a:cubicBezTo>
                    <a:cubicBezTo>
                      <a:pt x="1383" y="1204"/>
                      <a:pt x="1392" y="955"/>
                      <a:pt x="1392" y="696"/>
                    </a:cubicBezTo>
                    <a:lnTo>
                      <a:pt x="1392" y="696"/>
                    </a:lnTo>
                    <a:cubicBezTo>
                      <a:pt x="1258" y="1035"/>
                      <a:pt x="1098" y="1356"/>
                      <a:pt x="919" y="1677"/>
                    </a:cubicBezTo>
                    <a:cubicBezTo>
                      <a:pt x="982" y="1427"/>
                      <a:pt x="1053" y="1178"/>
                      <a:pt x="1116" y="937"/>
                    </a:cubicBezTo>
                    <a:lnTo>
                      <a:pt x="1116" y="937"/>
                    </a:lnTo>
                    <a:cubicBezTo>
                      <a:pt x="875" y="1204"/>
                      <a:pt x="670" y="1508"/>
                      <a:pt x="527" y="1838"/>
                    </a:cubicBezTo>
                    <a:cubicBezTo>
                      <a:pt x="598" y="1588"/>
                      <a:pt x="670" y="1338"/>
                      <a:pt x="741" y="1088"/>
                    </a:cubicBezTo>
                    <a:lnTo>
                      <a:pt x="741" y="1088"/>
                    </a:lnTo>
                    <a:cubicBezTo>
                      <a:pt x="429" y="1454"/>
                      <a:pt x="170" y="1865"/>
                      <a:pt x="1" y="2311"/>
                    </a:cubicBezTo>
                    <a:cubicBezTo>
                      <a:pt x="134" y="2299"/>
                      <a:pt x="271" y="2294"/>
                      <a:pt x="409" y="2294"/>
                    </a:cubicBezTo>
                    <a:cubicBezTo>
                      <a:pt x="685" y="2294"/>
                      <a:pt x="967" y="2314"/>
                      <a:pt x="1241" y="2337"/>
                    </a:cubicBezTo>
                    <a:cubicBezTo>
                      <a:pt x="1035" y="2293"/>
                      <a:pt x="848" y="2221"/>
                      <a:pt x="670" y="2132"/>
                    </a:cubicBezTo>
                    <a:lnTo>
                      <a:pt x="670" y="2132"/>
                    </a:lnTo>
                    <a:cubicBezTo>
                      <a:pt x="1258" y="2168"/>
                      <a:pt x="1838" y="2239"/>
                      <a:pt x="2418" y="2364"/>
                    </a:cubicBezTo>
                    <a:cubicBezTo>
                      <a:pt x="2043" y="2088"/>
                      <a:pt x="1571" y="1989"/>
                      <a:pt x="1107" y="1891"/>
                    </a:cubicBezTo>
                    <a:cubicBezTo>
                      <a:pt x="1157" y="1888"/>
                      <a:pt x="1208" y="1886"/>
                      <a:pt x="1258" y="1886"/>
                    </a:cubicBezTo>
                    <a:cubicBezTo>
                      <a:pt x="2056" y="1886"/>
                      <a:pt x="2861" y="2326"/>
                      <a:pt x="3649" y="2427"/>
                    </a:cubicBezTo>
                    <a:cubicBezTo>
                      <a:pt x="3114" y="2239"/>
                      <a:pt x="2614" y="1945"/>
                      <a:pt x="2195" y="1552"/>
                    </a:cubicBezTo>
                    <a:lnTo>
                      <a:pt x="2195" y="1552"/>
                    </a:lnTo>
                    <a:cubicBezTo>
                      <a:pt x="2820" y="1811"/>
                      <a:pt x="3444" y="2061"/>
                      <a:pt x="4069" y="2311"/>
                    </a:cubicBezTo>
                    <a:cubicBezTo>
                      <a:pt x="3640" y="2034"/>
                      <a:pt x="3203" y="1749"/>
                      <a:pt x="2775" y="1463"/>
                    </a:cubicBezTo>
                    <a:lnTo>
                      <a:pt x="2775" y="1463"/>
                    </a:lnTo>
                    <a:cubicBezTo>
                      <a:pt x="3631" y="1615"/>
                      <a:pt x="4443" y="2034"/>
                      <a:pt x="5068" y="2641"/>
                    </a:cubicBezTo>
                    <a:cubicBezTo>
                      <a:pt x="4747" y="2177"/>
                      <a:pt x="4399" y="1731"/>
                      <a:pt x="3935" y="1401"/>
                    </a:cubicBezTo>
                    <a:lnTo>
                      <a:pt x="3935" y="1401"/>
                    </a:lnTo>
                    <a:cubicBezTo>
                      <a:pt x="4622" y="1677"/>
                      <a:pt x="5228" y="2141"/>
                      <a:pt x="5674" y="2739"/>
                    </a:cubicBezTo>
                    <a:cubicBezTo>
                      <a:pt x="5433" y="2248"/>
                      <a:pt x="5103" y="1802"/>
                      <a:pt x="4711" y="1427"/>
                    </a:cubicBezTo>
                    <a:lnTo>
                      <a:pt x="4711" y="1427"/>
                    </a:lnTo>
                    <a:cubicBezTo>
                      <a:pt x="5362" y="1695"/>
                      <a:pt x="5960" y="2070"/>
                      <a:pt x="6406" y="2614"/>
                    </a:cubicBezTo>
                    <a:cubicBezTo>
                      <a:pt x="6120" y="2141"/>
                      <a:pt x="5826" y="1659"/>
                      <a:pt x="5398" y="1311"/>
                    </a:cubicBezTo>
                    <a:lnTo>
                      <a:pt x="5398" y="1311"/>
                    </a:lnTo>
                    <a:cubicBezTo>
                      <a:pt x="5969" y="1659"/>
                      <a:pt x="6486" y="2070"/>
                      <a:pt x="6950" y="2552"/>
                    </a:cubicBezTo>
                    <a:cubicBezTo>
                      <a:pt x="6727" y="2177"/>
                      <a:pt x="6442" y="1838"/>
                      <a:pt x="6129" y="1543"/>
                    </a:cubicBezTo>
                    <a:lnTo>
                      <a:pt x="6129" y="1543"/>
                    </a:lnTo>
                    <a:cubicBezTo>
                      <a:pt x="6638" y="1838"/>
                      <a:pt x="7075" y="2248"/>
                      <a:pt x="7503" y="2650"/>
                    </a:cubicBezTo>
                    <a:cubicBezTo>
                      <a:pt x="7307" y="2302"/>
                      <a:pt x="7075" y="1981"/>
                      <a:pt x="6807" y="1686"/>
                    </a:cubicBezTo>
                    <a:lnTo>
                      <a:pt x="6807" y="1686"/>
                    </a:lnTo>
                    <a:cubicBezTo>
                      <a:pt x="7191" y="1954"/>
                      <a:pt x="7566" y="2221"/>
                      <a:pt x="7878" y="2569"/>
                    </a:cubicBezTo>
                    <a:cubicBezTo>
                      <a:pt x="7753" y="2275"/>
                      <a:pt x="7574" y="1998"/>
                      <a:pt x="7351" y="1766"/>
                    </a:cubicBezTo>
                    <a:lnTo>
                      <a:pt x="7351" y="1766"/>
                    </a:lnTo>
                    <a:cubicBezTo>
                      <a:pt x="7619" y="1847"/>
                      <a:pt x="7833" y="2043"/>
                      <a:pt x="8029" y="2230"/>
                    </a:cubicBezTo>
                    <a:cubicBezTo>
                      <a:pt x="8172" y="2364"/>
                      <a:pt x="8315" y="2498"/>
                      <a:pt x="8449" y="2623"/>
                    </a:cubicBezTo>
                    <a:cubicBezTo>
                      <a:pt x="8270" y="2427"/>
                      <a:pt x="8092" y="2230"/>
                      <a:pt x="7922" y="2034"/>
                    </a:cubicBezTo>
                    <a:lnTo>
                      <a:pt x="7922" y="2034"/>
                    </a:lnTo>
                    <a:cubicBezTo>
                      <a:pt x="8261" y="2105"/>
                      <a:pt x="8583" y="2266"/>
                      <a:pt x="8859" y="2489"/>
                    </a:cubicBezTo>
                    <a:cubicBezTo>
                      <a:pt x="8672" y="2293"/>
                      <a:pt x="8547" y="2070"/>
                      <a:pt x="8324" y="1918"/>
                    </a:cubicBezTo>
                    <a:lnTo>
                      <a:pt x="8324" y="1918"/>
                    </a:lnTo>
                    <a:lnTo>
                      <a:pt x="8609" y="2061"/>
                    </a:lnTo>
                    <a:cubicBezTo>
                      <a:pt x="8306" y="1740"/>
                      <a:pt x="7896" y="1535"/>
                      <a:pt x="7459" y="1481"/>
                    </a:cubicBezTo>
                    <a:cubicBezTo>
                      <a:pt x="7561" y="1459"/>
                      <a:pt x="7664" y="1448"/>
                      <a:pt x="7766" y="1448"/>
                    </a:cubicBezTo>
                    <a:cubicBezTo>
                      <a:pt x="7833" y="1448"/>
                      <a:pt x="7900" y="1453"/>
                      <a:pt x="7967" y="1463"/>
                    </a:cubicBezTo>
                    <a:cubicBezTo>
                      <a:pt x="7659" y="1275"/>
                      <a:pt x="7294" y="1176"/>
                      <a:pt x="6931" y="1176"/>
                    </a:cubicBezTo>
                    <a:cubicBezTo>
                      <a:pt x="6863" y="1176"/>
                      <a:pt x="6795" y="1180"/>
                      <a:pt x="6727" y="1187"/>
                    </a:cubicBezTo>
                    <a:cubicBezTo>
                      <a:pt x="6914" y="1115"/>
                      <a:pt x="7120" y="1071"/>
                      <a:pt x="7316" y="1053"/>
                    </a:cubicBezTo>
                    <a:cubicBezTo>
                      <a:pt x="7101" y="1006"/>
                      <a:pt x="6879" y="967"/>
                      <a:pt x="6661" y="967"/>
                    </a:cubicBezTo>
                    <a:cubicBezTo>
                      <a:pt x="6462" y="967"/>
                      <a:pt x="6267" y="999"/>
                      <a:pt x="6085" y="1088"/>
                    </a:cubicBezTo>
                    <a:cubicBezTo>
                      <a:pt x="6049" y="1106"/>
                      <a:pt x="6013" y="1115"/>
                      <a:pt x="5987" y="1133"/>
                    </a:cubicBezTo>
                    <a:cubicBezTo>
                      <a:pt x="6183" y="973"/>
                      <a:pt x="6415" y="839"/>
                      <a:pt x="6665" y="749"/>
                    </a:cubicBezTo>
                    <a:lnTo>
                      <a:pt x="6665" y="749"/>
                    </a:lnTo>
                    <a:cubicBezTo>
                      <a:pt x="6290" y="812"/>
                      <a:pt x="5879" y="883"/>
                      <a:pt x="5549" y="1071"/>
                    </a:cubicBezTo>
                    <a:cubicBezTo>
                      <a:pt x="5639" y="803"/>
                      <a:pt x="5951" y="660"/>
                      <a:pt x="6004" y="384"/>
                    </a:cubicBezTo>
                    <a:lnTo>
                      <a:pt x="6004" y="384"/>
                    </a:lnTo>
                    <a:cubicBezTo>
                      <a:pt x="5746" y="616"/>
                      <a:pt x="5469" y="848"/>
                      <a:pt x="5139" y="973"/>
                    </a:cubicBezTo>
                    <a:cubicBezTo>
                      <a:pt x="5264" y="749"/>
                      <a:pt x="5389" y="535"/>
                      <a:pt x="5505" y="312"/>
                    </a:cubicBezTo>
                    <a:lnTo>
                      <a:pt x="5505" y="312"/>
                    </a:lnTo>
                    <a:cubicBezTo>
                      <a:pt x="5291" y="535"/>
                      <a:pt x="5077" y="749"/>
                      <a:pt x="4871" y="973"/>
                    </a:cubicBezTo>
                    <a:cubicBezTo>
                      <a:pt x="4978" y="758"/>
                      <a:pt x="5077" y="544"/>
                      <a:pt x="5166" y="321"/>
                    </a:cubicBezTo>
                    <a:lnTo>
                      <a:pt x="5166" y="321"/>
                    </a:lnTo>
                    <a:cubicBezTo>
                      <a:pt x="4952" y="571"/>
                      <a:pt x="4738" y="812"/>
                      <a:pt x="4515" y="1053"/>
                    </a:cubicBezTo>
                    <a:cubicBezTo>
                      <a:pt x="4639" y="865"/>
                      <a:pt x="4720" y="651"/>
                      <a:pt x="4773" y="428"/>
                    </a:cubicBezTo>
                    <a:lnTo>
                      <a:pt x="4773" y="428"/>
                    </a:lnTo>
                    <a:cubicBezTo>
                      <a:pt x="4622" y="651"/>
                      <a:pt x="4461" y="874"/>
                      <a:pt x="4238" y="1026"/>
                    </a:cubicBezTo>
                    <a:cubicBezTo>
                      <a:pt x="4265" y="883"/>
                      <a:pt x="4292" y="741"/>
                      <a:pt x="4309" y="598"/>
                    </a:cubicBezTo>
                    <a:lnTo>
                      <a:pt x="4309" y="598"/>
                    </a:lnTo>
                    <a:cubicBezTo>
                      <a:pt x="4220" y="767"/>
                      <a:pt x="4095" y="928"/>
                      <a:pt x="3953" y="1062"/>
                    </a:cubicBezTo>
                    <a:cubicBezTo>
                      <a:pt x="3979" y="812"/>
                      <a:pt x="3970" y="553"/>
                      <a:pt x="3944" y="303"/>
                    </a:cubicBezTo>
                    <a:cubicBezTo>
                      <a:pt x="3881" y="509"/>
                      <a:pt x="3792" y="714"/>
                      <a:pt x="3667" y="901"/>
                    </a:cubicBezTo>
                    <a:cubicBezTo>
                      <a:pt x="3774" y="616"/>
                      <a:pt x="3837" y="312"/>
                      <a:pt x="385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6"/>
              <p:cNvSpPr/>
              <p:nvPr/>
            </p:nvSpPr>
            <p:spPr>
              <a:xfrm>
                <a:off x="5011730" y="900110"/>
                <a:ext cx="1032598" cy="215076"/>
              </a:xfrm>
              <a:custGeom>
                <a:rect b="b" l="l" r="r" t="t"/>
                <a:pathLst>
                  <a:path extrusionOk="0" h="2124" w="10198">
                    <a:moveTo>
                      <a:pt x="5008" y="0"/>
                    </a:moveTo>
                    <a:cubicBezTo>
                      <a:pt x="4992" y="0"/>
                      <a:pt x="4976" y="1"/>
                      <a:pt x="4961" y="1"/>
                    </a:cubicBezTo>
                    <a:cubicBezTo>
                      <a:pt x="4497" y="10"/>
                      <a:pt x="4024" y="81"/>
                      <a:pt x="3569" y="170"/>
                    </a:cubicBezTo>
                    <a:cubicBezTo>
                      <a:pt x="2837" y="313"/>
                      <a:pt x="2106" y="527"/>
                      <a:pt x="1446" y="884"/>
                    </a:cubicBezTo>
                    <a:cubicBezTo>
                      <a:pt x="955" y="1143"/>
                      <a:pt x="500" y="1490"/>
                      <a:pt x="134" y="1910"/>
                    </a:cubicBezTo>
                    <a:cubicBezTo>
                      <a:pt x="90" y="1981"/>
                      <a:pt x="45" y="2052"/>
                      <a:pt x="1" y="2124"/>
                    </a:cubicBezTo>
                    <a:cubicBezTo>
                      <a:pt x="643" y="1705"/>
                      <a:pt x="1455" y="1553"/>
                      <a:pt x="2222" y="1544"/>
                    </a:cubicBezTo>
                    <a:cubicBezTo>
                      <a:pt x="2269" y="1543"/>
                      <a:pt x="2315" y="1542"/>
                      <a:pt x="2362" y="1542"/>
                    </a:cubicBezTo>
                    <a:cubicBezTo>
                      <a:pt x="3081" y="1542"/>
                      <a:pt x="3794" y="1667"/>
                      <a:pt x="4506" y="1776"/>
                    </a:cubicBezTo>
                    <a:cubicBezTo>
                      <a:pt x="5469" y="1928"/>
                      <a:pt x="6435" y="2048"/>
                      <a:pt x="7388" y="2048"/>
                    </a:cubicBezTo>
                    <a:cubicBezTo>
                      <a:pt x="8342" y="2048"/>
                      <a:pt x="9283" y="1928"/>
                      <a:pt x="10197" y="1598"/>
                    </a:cubicBezTo>
                    <a:cubicBezTo>
                      <a:pt x="9885" y="1374"/>
                      <a:pt x="9564" y="1143"/>
                      <a:pt x="9216" y="973"/>
                    </a:cubicBezTo>
                    <a:cubicBezTo>
                      <a:pt x="8877" y="812"/>
                      <a:pt x="8511" y="705"/>
                      <a:pt x="8154" y="598"/>
                    </a:cubicBezTo>
                    <a:cubicBezTo>
                      <a:pt x="7126" y="299"/>
                      <a:pt x="6080" y="0"/>
                      <a:pt x="500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6"/>
              <p:cNvSpPr/>
              <p:nvPr/>
            </p:nvSpPr>
            <p:spPr>
              <a:xfrm>
                <a:off x="4953913" y="886440"/>
                <a:ext cx="1062367" cy="298413"/>
              </a:xfrm>
              <a:custGeom>
                <a:rect b="b" l="l" r="r" t="t"/>
                <a:pathLst>
                  <a:path extrusionOk="0" h="2947" w="10492">
                    <a:moveTo>
                      <a:pt x="10466" y="1589"/>
                    </a:moveTo>
                    <a:cubicBezTo>
                      <a:pt x="10475" y="1595"/>
                      <a:pt x="10483" y="1601"/>
                      <a:pt x="10492" y="1608"/>
                    </a:cubicBezTo>
                    <a:cubicBezTo>
                      <a:pt x="10484" y="1602"/>
                      <a:pt x="10475" y="1596"/>
                      <a:pt x="10466" y="1589"/>
                    </a:cubicBezTo>
                    <a:close/>
                    <a:moveTo>
                      <a:pt x="5444" y="0"/>
                    </a:moveTo>
                    <a:cubicBezTo>
                      <a:pt x="3443" y="0"/>
                      <a:pt x="1447" y="933"/>
                      <a:pt x="206" y="2500"/>
                    </a:cubicBezTo>
                    <a:cubicBezTo>
                      <a:pt x="99" y="2634"/>
                      <a:pt x="1" y="2794"/>
                      <a:pt x="45" y="2946"/>
                    </a:cubicBezTo>
                    <a:cubicBezTo>
                      <a:pt x="47" y="2946"/>
                      <a:pt x="50" y="2946"/>
                      <a:pt x="52" y="2946"/>
                    </a:cubicBezTo>
                    <a:cubicBezTo>
                      <a:pt x="117" y="2946"/>
                      <a:pt x="243" y="2828"/>
                      <a:pt x="277" y="2776"/>
                    </a:cubicBezTo>
                    <a:cubicBezTo>
                      <a:pt x="1134" y="1411"/>
                      <a:pt x="2668" y="573"/>
                      <a:pt x="4256" y="305"/>
                    </a:cubicBezTo>
                    <a:cubicBezTo>
                      <a:pt x="4822" y="213"/>
                      <a:pt x="5286" y="166"/>
                      <a:pt x="5720" y="166"/>
                    </a:cubicBezTo>
                    <a:cubicBezTo>
                      <a:pt x="6503" y="166"/>
                      <a:pt x="7184" y="319"/>
                      <a:pt x="8172" y="635"/>
                    </a:cubicBezTo>
                    <a:cubicBezTo>
                      <a:pt x="8704" y="801"/>
                      <a:pt x="10079" y="1324"/>
                      <a:pt x="10466" y="1589"/>
                    </a:cubicBezTo>
                    <a:lnTo>
                      <a:pt x="10466" y="1589"/>
                    </a:lnTo>
                    <a:cubicBezTo>
                      <a:pt x="9562" y="949"/>
                      <a:pt x="8537" y="570"/>
                      <a:pt x="7459" y="305"/>
                    </a:cubicBezTo>
                    <a:cubicBezTo>
                      <a:pt x="7093" y="207"/>
                      <a:pt x="6718" y="118"/>
                      <a:pt x="6344" y="64"/>
                    </a:cubicBezTo>
                    <a:cubicBezTo>
                      <a:pt x="6045" y="21"/>
                      <a:pt x="5745" y="0"/>
                      <a:pt x="54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76" name="Google Shape;576;p6"/>
          <p:cNvGrpSpPr/>
          <p:nvPr/>
        </p:nvGrpSpPr>
        <p:grpSpPr>
          <a:xfrm>
            <a:off x="-1072461" y="2126055"/>
            <a:ext cx="2988050" cy="5118707"/>
            <a:chOff x="-1072461" y="2126055"/>
            <a:chExt cx="2988050" cy="5118707"/>
          </a:xfrm>
        </p:grpSpPr>
        <p:grpSp>
          <p:nvGrpSpPr>
            <p:cNvPr id="577" name="Google Shape;577;p6"/>
            <p:cNvGrpSpPr/>
            <p:nvPr/>
          </p:nvGrpSpPr>
          <p:grpSpPr>
            <a:xfrm rot="-373500">
              <a:off x="-956004" y="2206215"/>
              <a:ext cx="1600037" cy="2235012"/>
              <a:chOff x="3996441" y="87120"/>
              <a:chExt cx="849227" cy="1186243"/>
            </a:xfrm>
          </p:grpSpPr>
          <p:sp>
            <p:nvSpPr>
              <p:cNvPr id="578" name="Google Shape;578;p6"/>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6"/>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6"/>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6"/>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6"/>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6"/>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6"/>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6"/>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6"/>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6"/>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6"/>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9" name="Google Shape;589;p6"/>
            <p:cNvGrpSpPr/>
            <p:nvPr/>
          </p:nvGrpSpPr>
          <p:grpSpPr>
            <a:xfrm rot="-3689794">
              <a:off x="-740433" y="4870354"/>
              <a:ext cx="2605749" cy="1664564"/>
              <a:chOff x="5669385" y="-152150"/>
              <a:chExt cx="1383042" cy="883494"/>
            </a:xfrm>
          </p:grpSpPr>
          <p:sp>
            <p:nvSpPr>
              <p:cNvPr id="590" name="Google Shape;590;p6"/>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6"/>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6"/>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6"/>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6"/>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6"/>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6"/>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7" name="Google Shape;597;p6"/>
            <p:cNvGrpSpPr/>
            <p:nvPr/>
          </p:nvGrpSpPr>
          <p:grpSpPr>
            <a:xfrm rot="10592362">
              <a:off x="-614421" y="3671006"/>
              <a:ext cx="1228830" cy="1463922"/>
              <a:chOff x="5806687" y="1410545"/>
              <a:chExt cx="477012" cy="568271"/>
            </a:xfrm>
          </p:grpSpPr>
          <p:sp>
            <p:nvSpPr>
              <p:cNvPr id="598" name="Google Shape;598;p6"/>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6"/>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6"/>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6"/>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02" name="Google Shape;602;p6"/>
          <p:cNvGrpSpPr/>
          <p:nvPr/>
        </p:nvGrpSpPr>
        <p:grpSpPr>
          <a:xfrm>
            <a:off x="5831475" y="-1432142"/>
            <a:ext cx="3913130" cy="2814806"/>
            <a:chOff x="5831475" y="-1432142"/>
            <a:chExt cx="3913130" cy="2814806"/>
          </a:xfrm>
        </p:grpSpPr>
        <p:grpSp>
          <p:nvGrpSpPr>
            <p:cNvPr id="603" name="Google Shape;603;p6"/>
            <p:cNvGrpSpPr/>
            <p:nvPr/>
          </p:nvGrpSpPr>
          <p:grpSpPr>
            <a:xfrm rot="-6013754">
              <a:off x="6273282" y="-1563894"/>
              <a:ext cx="1600070" cy="2235058"/>
              <a:chOff x="3996441" y="87120"/>
              <a:chExt cx="849227" cy="1186243"/>
            </a:xfrm>
          </p:grpSpPr>
          <p:sp>
            <p:nvSpPr>
              <p:cNvPr id="604" name="Google Shape;604;p6"/>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6"/>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6"/>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6"/>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6"/>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6"/>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6"/>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6"/>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6"/>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6"/>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6"/>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5" name="Google Shape;615;p6"/>
            <p:cNvGrpSpPr/>
            <p:nvPr/>
          </p:nvGrpSpPr>
          <p:grpSpPr>
            <a:xfrm>
              <a:off x="7005754" y="-391263"/>
              <a:ext cx="2138241" cy="999056"/>
              <a:chOff x="1889010" y="646259"/>
              <a:chExt cx="944912" cy="441494"/>
            </a:xfrm>
          </p:grpSpPr>
          <p:sp>
            <p:nvSpPr>
              <p:cNvPr id="616" name="Google Shape;616;p6"/>
              <p:cNvSpPr/>
              <p:nvPr/>
            </p:nvSpPr>
            <p:spPr>
              <a:xfrm>
                <a:off x="1889010" y="646259"/>
                <a:ext cx="944912" cy="441494"/>
              </a:xfrm>
              <a:custGeom>
                <a:rect b="b" l="l" r="r" t="t"/>
                <a:pathLst>
                  <a:path extrusionOk="0" h="4360" w="9332">
                    <a:moveTo>
                      <a:pt x="9332" y="1"/>
                    </a:moveTo>
                    <a:cubicBezTo>
                      <a:pt x="8922" y="634"/>
                      <a:pt x="8565" y="1312"/>
                      <a:pt x="8137" y="1937"/>
                    </a:cubicBezTo>
                    <a:cubicBezTo>
                      <a:pt x="7699" y="2561"/>
                      <a:pt x="7200" y="3230"/>
                      <a:pt x="6513" y="3551"/>
                    </a:cubicBezTo>
                    <a:cubicBezTo>
                      <a:pt x="6245" y="3685"/>
                      <a:pt x="5960" y="3819"/>
                      <a:pt x="5665" y="3873"/>
                    </a:cubicBezTo>
                    <a:cubicBezTo>
                      <a:pt x="5533" y="3901"/>
                      <a:pt x="5399" y="3912"/>
                      <a:pt x="5263" y="3912"/>
                    </a:cubicBezTo>
                    <a:cubicBezTo>
                      <a:pt x="5142" y="3912"/>
                      <a:pt x="5020" y="3903"/>
                      <a:pt x="4898" y="3890"/>
                    </a:cubicBezTo>
                    <a:cubicBezTo>
                      <a:pt x="4711" y="3873"/>
                      <a:pt x="4532" y="3846"/>
                      <a:pt x="4354" y="3783"/>
                    </a:cubicBezTo>
                    <a:cubicBezTo>
                      <a:pt x="4167" y="3703"/>
                      <a:pt x="3997" y="3569"/>
                      <a:pt x="3837" y="3444"/>
                    </a:cubicBezTo>
                    <a:cubicBezTo>
                      <a:pt x="3194" y="2927"/>
                      <a:pt x="2570" y="2383"/>
                      <a:pt x="1972" y="1812"/>
                    </a:cubicBezTo>
                    <a:cubicBezTo>
                      <a:pt x="1687" y="1535"/>
                      <a:pt x="1133" y="1018"/>
                      <a:pt x="777" y="831"/>
                    </a:cubicBezTo>
                    <a:lnTo>
                      <a:pt x="1" y="822"/>
                    </a:lnTo>
                    <a:lnTo>
                      <a:pt x="1" y="822"/>
                    </a:lnTo>
                    <a:cubicBezTo>
                      <a:pt x="348" y="1045"/>
                      <a:pt x="679" y="1321"/>
                      <a:pt x="1035" y="1509"/>
                    </a:cubicBezTo>
                    <a:cubicBezTo>
                      <a:pt x="1392" y="1696"/>
                      <a:pt x="1687" y="1981"/>
                      <a:pt x="1972" y="2258"/>
                    </a:cubicBezTo>
                    <a:cubicBezTo>
                      <a:pt x="2570" y="2829"/>
                      <a:pt x="3194" y="3373"/>
                      <a:pt x="3837" y="3890"/>
                    </a:cubicBezTo>
                    <a:cubicBezTo>
                      <a:pt x="3997" y="4024"/>
                      <a:pt x="4167" y="4149"/>
                      <a:pt x="4354" y="4229"/>
                    </a:cubicBezTo>
                    <a:cubicBezTo>
                      <a:pt x="4532" y="4301"/>
                      <a:pt x="4711" y="4328"/>
                      <a:pt x="4898" y="4345"/>
                    </a:cubicBezTo>
                    <a:cubicBezTo>
                      <a:pt x="5018" y="4354"/>
                      <a:pt x="5138" y="4360"/>
                      <a:pt x="5257" y="4360"/>
                    </a:cubicBezTo>
                    <a:cubicBezTo>
                      <a:pt x="5395" y="4360"/>
                      <a:pt x="5531" y="4351"/>
                      <a:pt x="5665" y="4328"/>
                    </a:cubicBezTo>
                    <a:cubicBezTo>
                      <a:pt x="5960" y="4265"/>
                      <a:pt x="6245" y="4140"/>
                      <a:pt x="6513" y="4006"/>
                    </a:cubicBezTo>
                    <a:cubicBezTo>
                      <a:pt x="7200" y="3676"/>
                      <a:pt x="7699" y="3016"/>
                      <a:pt x="8137" y="2383"/>
                    </a:cubicBezTo>
                    <a:cubicBezTo>
                      <a:pt x="8565" y="1758"/>
                      <a:pt x="8922" y="1089"/>
                      <a:pt x="9332" y="447"/>
                    </a:cubicBezTo>
                    <a:lnTo>
                      <a:pt x="9332" y="1"/>
                    </a:lnTo>
                    <a:close/>
                  </a:path>
                </a:pathLst>
              </a:custGeom>
              <a:solidFill>
                <a:srgbClr val="8A63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6"/>
              <p:cNvSpPr/>
              <p:nvPr/>
            </p:nvSpPr>
            <p:spPr>
              <a:xfrm>
                <a:off x="1889010" y="646259"/>
                <a:ext cx="944912" cy="441494"/>
              </a:xfrm>
              <a:custGeom>
                <a:rect b="b" l="l" r="r" t="t"/>
                <a:pathLst>
                  <a:path extrusionOk="0" h="4360" w="9332">
                    <a:moveTo>
                      <a:pt x="9332" y="1"/>
                    </a:moveTo>
                    <a:cubicBezTo>
                      <a:pt x="8922" y="634"/>
                      <a:pt x="8565" y="1312"/>
                      <a:pt x="8137" y="1937"/>
                    </a:cubicBezTo>
                    <a:cubicBezTo>
                      <a:pt x="7699" y="2561"/>
                      <a:pt x="7200" y="3230"/>
                      <a:pt x="6513" y="3551"/>
                    </a:cubicBezTo>
                    <a:cubicBezTo>
                      <a:pt x="6245" y="3685"/>
                      <a:pt x="5960" y="3819"/>
                      <a:pt x="5665" y="3873"/>
                    </a:cubicBezTo>
                    <a:cubicBezTo>
                      <a:pt x="5533" y="3901"/>
                      <a:pt x="5399" y="3912"/>
                      <a:pt x="5263" y="3912"/>
                    </a:cubicBezTo>
                    <a:cubicBezTo>
                      <a:pt x="5142" y="3912"/>
                      <a:pt x="5020" y="3903"/>
                      <a:pt x="4898" y="3890"/>
                    </a:cubicBezTo>
                    <a:cubicBezTo>
                      <a:pt x="4711" y="3873"/>
                      <a:pt x="4532" y="3846"/>
                      <a:pt x="4354" y="3783"/>
                    </a:cubicBezTo>
                    <a:cubicBezTo>
                      <a:pt x="4167" y="3703"/>
                      <a:pt x="3997" y="3569"/>
                      <a:pt x="3837" y="3444"/>
                    </a:cubicBezTo>
                    <a:cubicBezTo>
                      <a:pt x="3194" y="2927"/>
                      <a:pt x="2570" y="2383"/>
                      <a:pt x="1972" y="1812"/>
                    </a:cubicBezTo>
                    <a:cubicBezTo>
                      <a:pt x="1687" y="1535"/>
                      <a:pt x="1133" y="1018"/>
                      <a:pt x="777" y="831"/>
                    </a:cubicBezTo>
                    <a:lnTo>
                      <a:pt x="1" y="822"/>
                    </a:lnTo>
                    <a:lnTo>
                      <a:pt x="1" y="822"/>
                    </a:lnTo>
                    <a:cubicBezTo>
                      <a:pt x="348" y="1045"/>
                      <a:pt x="679" y="1321"/>
                      <a:pt x="1035" y="1509"/>
                    </a:cubicBezTo>
                    <a:cubicBezTo>
                      <a:pt x="1392" y="1696"/>
                      <a:pt x="1687" y="1981"/>
                      <a:pt x="1972" y="2258"/>
                    </a:cubicBezTo>
                    <a:cubicBezTo>
                      <a:pt x="2570" y="2829"/>
                      <a:pt x="3194" y="3373"/>
                      <a:pt x="3837" y="3890"/>
                    </a:cubicBezTo>
                    <a:cubicBezTo>
                      <a:pt x="3997" y="4024"/>
                      <a:pt x="4167" y="4149"/>
                      <a:pt x="4354" y="4229"/>
                    </a:cubicBezTo>
                    <a:cubicBezTo>
                      <a:pt x="4532" y="4301"/>
                      <a:pt x="4711" y="4328"/>
                      <a:pt x="4898" y="4345"/>
                    </a:cubicBezTo>
                    <a:cubicBezTo>
                      <a:pt x="5018" y="4354"/>
                      <a:pt x="5138" y="4360"/>
                      <a:pt x="5257" y="4360"/>
                    </a:cubicBezTo>
                    <a:cubicBezTo>
                      <a:pt x="5395" y="4360"/>
                      <a:pt x="5531" y="4351"/>
                      <a:pt x="5665" y="4328"/>
                    </a:cubicBezTo>
                    <a:cubicBezTo>
                      <a:pt x="5960" y="4265"/>
                      <a:pt x="6245" y="4140"/>
                      <a:pt x="6513" y="4006"/>
                    </a:cubicBezTo>
                    <a:cubicBezTo>
                      <a:pt x="7200" y="3676"/>
                      <a:pt x="7699" y="3016"/>
                      <a:pt x="8137" y="2383"/>
                    </a:cubicBezTo>
                    <a:cubicBezTo>
                      <a:pt x="8565" y="1758"/>
                      <a:pt x="8922" y="1089"/>
                      <a:pt x="9332" y="447"/>
                    </a:cubicBezTo>
                    <a:lnTo>
                      <a:pt x="933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6"/>
              <p:cNvSpPr/>
              <p:nvPr/>
            </p:nvSpPr>
            <p:spPr>
              <a:xfrm>
                <a:off x="1889010" y="668839"/>
                <a:ext cx="944912" cy="418913"/>
              </a:xfrm>
              <a:custGeom>
                <a:rect b="b" l="l" r="r" t="t"/>
                <a:pathLst>
                  <a:path extrusionOk="0" h="4137" w="9332">
                    <a:moveTo>
                      <a:pt x="9332" y="1"/>
                    </a:moveTo>
                    <a:cubicBezTo>
                      <a:pt x="8797" y="1089"/>
                      <a:pt x="8110" y="2106"/>
                      <a:pt x="7280" y="3007"/>
                    </a:cubicBezTo>
                    <a:cubicBezTo>
                      <a:pt x="7111" y="3186"/>
                      <a:pt x="6932" y="3364"/>
                      <a:pt x="6727" y="3498"/>
                    </a:cubicBezTo>
                    <a:cubicBezTo>
                      <a:pt x="6442" y="3676"/>
                      <a:pt x="6111" y="3748"/>
                      <a:pt x="5781" y="3801"/>
                    </a:cubicBezTo>
                    <a:cubicBezTo>
                      <a:pt x="5555" y="3841"/>
                      <a:pt x="5323" y="3870"/>
                      <a:pt x="5094" y="3870"/>
                    </a:cubicBezTo>
                    <a:cubicBezTo>
                      <a:pt x="4916" y="3870"/>
                      <a:pt x="4739" y="3853"/>
                      <a:pt x="4568" y="3810"/>
                    </a:cubicBezTo>
                    <a:cubicBezTo>
                      <a:pt x="3944" y="3641"/>
                      <a:pt x="3462" y="3159"/>
                      <a:pt x="2989" y="2713"/>
                    </a:cubicBezTo>
                    <a:cubicBezTo>
                      <a:pt x="2168" y="1928"/>
                      <a:pt x="1285" y="1223"/>
                      <a:pt x="331" y="608"/>
                    </a:cubicBezTo>
                    <a:lnTo>
                      <a:pt x="1" y="599"/>
                    </a:lnTo>
                    <a:lnTo>
                      <a:pt x="1" y="599"/>
                    </a:lnTo>
                    <a:cubicBezTo>
                      <a:pt x="348" y="822"/>
                      <a:pt x="679" y="1098"/>
                      <a:pt x="1035" y="1286"/>
                    </a:cubicBezTo>
                    <a:cubicBezTo>
                      <a:pt x="1392" y="1473"/>
                      <a:pt x="1687" y="1758"/>
                      <a:pt x="1972" y="2035"/>
                    </a:cubicBezTo>
                    <a:cubicBezTo>
                      <a:pt x="2570" y="2606"/>
                      <a:pt x="3194" y="3150"/>
                      <a:pt x="3837" y="3667"/>
                    </a:cubicBezTo>
                    <a:cubicBezTo>
                      <a:pt x="3997" y="3801"/>
                      <a:pt x="4167" y="3926"/>
                      <a:pt x="4354" y="4006"/>
                    </a:cubicBezTo>
                    <a:cubicBezTo>
                      <a:pt x="4532" y="4078"/>
                      <a:pt x="4711" y="4105"/>
                      <a:pt x="4898" y="4122"/>
                    </a:cubicBezTo>
                    <a:cubicBezTo>
                      <a:pt x="5018" y="4131"/>
                      <a:pt x="5138" y="4137"/>
                      <a:pt x="5257" y="4137"/>
                    </a:cubicBezTo>
                    <a:cubicBezTo>
                      <a:pt x="5395" y="4137"/>
                      <a:pt x="5531" y="4128"/>
                      <a:pt x="5665" y="4105"/>
                    </a:cubicBezTo>
                    <a:cubicBezTo>
                      <a:pt x="5960" y="4042"/>
                      <a:pt x="6245" y="3917"/>
                      <a:pt x="6513" y="3783"/>
                    </a:cubicBezTo>
                    <a:cubicBezTo>
                      <a:pt x="7200" y="3453"/>
                      <a:pt x="7699" y="2793"/>
                      <a:pt x="8137" y="2160"/>
                    </a:cubicBezTo>
                    <a:cubicBezTo>
                      <a:pt x="8565" y="1535"/>
                      <a:pt x="8922" y="866"/>
                      <a:pt x="9332" y="224"/>
                    </a:cubicBezTo>
                    <a:lnTo>
                      <a:pt x="9332" y="1"/>
                    </a:ln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9" name="Google Shape;619;p6"/>
            <p:cNvGrpSpPr/>
            <p:nvPr/>
          </p:nvGrpSpPr>
          <p:grpSpPr>
            <a:xfrm rot="-655394">
              <a:off x="8234113" y="-186015"/>
              <a:ext cx="1385610" cy="1450537"/>
              <a:chOff x="6541903" y="866189"/>
              <a:chExt cx="510528" cy="534450"/>
            </a:xfrm>
          </p:grpSpPr>
          <p:sp>
            <p:nvSpPr>
              <p:cNvPr id="620" name="Google Shape;620;p6"/>
              <p:cNvSpPr/>
              <p:nvPr/>
            </p:nvSpPr>
            <p:spPr>
              <a:xfrm>
                <a:off x="6541903" y="866189"/>
                <a:ext cx="510528" cy="534450"/>
              </a:xfrm>
              <a:custGeom>
                <a:rect b="b" l="l" r="r" t="t"/>
                <a:pathLst>
                  <a:path extrusionOk="0" h="5278" w="5042">
                    <a:moveTo>
                      <a:pt x="3760" y="1"/>
                    </a:moveTo>
                    <a:cubicBezTo>
                      <a:pt x="3713" y="1"/>
                      <a:pt x="3669" y="5"/>
                      <a:pt x="3632" y="15"/>
                    </a:cubicBezTo>
                    <a:cubicBezTo>
                      <a:pt x="2829" y="229"/>
                      <a:pt x="2240" y="933"/>
                      <a:pt x="1883" y="1683"/>
                    </a:cubicBezTo>
                    <a:cubicBezTo>
                      <a:pt x="1526" y="2432"/>
                      <a:pt x="1339" y="3253"/>
                      <a:pt x="1000" y="4020"/>
                    </a:cubicBezTo>
                    <a:cubicBezTo>
                      <a:pt x="777" y="4529"/>
                      <a:pt x="438" y="4921"/>
                      <a:pt x="1" y="5278"/>
                    </a:cubicBezTo>
                    <a:cubicBezTo>
                      <a:pt x="1339" y="4725"/>
                      <a:pt x="2731" y="4109"/>
                      <a:pt x="3605" y="2950"/>
                    </a:cubicBezTo>
                    <a:cubicBezTo>
                      <a:pt x="4078" y="2334"/>
                      <a:pt x="4399" y="1567"/>
                      <a:pt x="5041" y="1130"/>
                    </a:cubicBezTo>
                    <a:cubicBezTo>
                      <a:pt x="4970" y="701"/>
                      <a:pt x="4667" y="362"/>
                      <a:pt x="4292" y="139"/>
                    </a:cubicBezTo>
                    <a:cubicBezTo>
                      <a:pt x="4165" y="62"/>
                      <a:pt x="3937" y="1"/>
                      <a:pt x="3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6"/>
              <p:cNvSpPr/>
              <p:nvPr/>
            </p:nvSpPr>
            <p:spPr>
              <a:xfrm>
                <a:off x="6623212" y="874795"/>
                <a:ext cx="418386" cy="471669"/>
              </a:xfrm>
              <a:custGeom>
                <a:rect b="b" l="l" r="r" t="t"/>
                <a:pathLst>
                  <a:path extrusionOk="0" h="4658" w="4132">
                    <a:moveTo>
                      <a:pt x="3382" y="1"/>
                    </a:moveTo>
                    <a:cubicBezTo>
                      <a:pt x="3177" y="224"/>
                      <a:pt x="2998" y="474"/>
                      <a:pt x="2855" y="750"/>
                    </a:cubicBezTo>
                    <a:cubicBezTo>
                      <a:pt x="2873" y="509"/>
                      <a:pt x="2927" y="269"/>
                      <a:pt x="3025" y="54"/>
                    </a:cubicBezTo>
                    <a:lnTo>
                      <a:pt x="3025" y="54"/>
                    </a:lnTo>
                    <a:cubicBezTo>
                      <a:pt x="2820" y="376"/>
                      <a:pt x="2695" y="741"/>
                      <a:pt x="2570" y="1107"/>
                    </a:cubicBezTo>
                    <a:cubicBezTo>
                      <a:pt x="2606" y="839"/>
                      <a:pt x="2632" y="563"/>
                      <a:pt x="2659" y="295"/>
                    </a:cubicBezTo>
                    <a:lnTo>
                      <a:pt x="2659" y="295"/>
                    </a:lnTo>
                    <a:cubicBezTo>
                      <a:pt x="2418" y="750"/>
                      <a:pt x="2222" y="1232"/>
                      <a:pt x="2088" y="1732"/>
                    </a:cubicBezTo>
                    <a:cubicBezTo>
                      <a:pt x="2035" y="1419"/>
                      <a:pt x="2061" y="1098"/>
                      <a:pt x="2106" y="786"/>
                    </a:cubicBezTo>
                    <a:lnTo>
                      <a:pt x="2106" y="786"/>
                    </a:lnTo>
                    <a:cubicBezTo>
                      <a:pt x="1874" y="1250"/>
                      <a:pt x="1740" y="1758"/>
                      <a:pt x="1696" y="2276"/>
                    </a:cubicBezTo>
                    <a:cubicBezTo>
                      <a:pt x="1615" y="1928"/>
                      <a:pt x="1580" y="1571"/>
                      <a:pt x="1589" y="1214"/>
                    </a:cubicBezTo>
                    <a:lnTo>
                      <a:pt x="1589" y="1214"/>
                    </a:lnTo>
                    <a:cubicBezTo>
                      <a:pt x="1419" y="1696"/>
                      <a:pt x="1348" y="2213"/>
                      <a:pt x="1375" y="2722"/>
                    </a:cubicBezTo>
                    <a:cubicBezTo>
                      <a:pt x="1268" y="2410"/>
                      <a:pt x="1196" y="2088"/>
                      <a:pt x="1160" y="1767"/>
                    </a:cubicBezTo>
                    <a:cubicBezTo>
                      <a:pt x="1071" y="2213"/>
                      <a:pt x="1036" y="2677"/>
                      <a:pt x="1053" y="3132"/>
                    </a:cubicBezTo>
                    <a:cubicBezTo>
                      <a:pt x="1000" y="2918"/>
                      <a:pt x="937" y="2731"/>
                      <a:pt x="937" y="2517"/>
                    </a:cubicBezTo>
                    <a:cubicBezTo>
                      <a:pt x="920" y="2856"/>
                      <a:pt x="893" y="3204"/>
                      <a:pt x="875" y="3551"/>
                    </a:cubicBezTo>
                    <a:lnTo>
                      <a:pt x="786" y="2900"/>
                    </a:lnTo>
                    <a:cubicBezTo>
                      <a:pt x="741" y="3248"/>
                      <a:pt x="688" y="3587"/>
                      <a:pt x="625" y="3926"/>
                    </a:cubicBezTo>
                    <a:cubicBezTo>
                      <a:pt x="607" y="3721"/>
                      <a:pt x="607" y="3507"/>
                      <a:pt x="616" y="3302"/>
                    </a:cubicBezTo>
                    <a:lnTo>
                      <a:pt x="616" y="3302"/>
                    </a:lnTo>
                    <a:cubicBezTo>
                      <a:pt x="572" y="3801"/>
                      <a:pt x="340" y="4292"/>
                      <a:pt x="1" y="4658"/>
                    </a:cubicBezTo>
                    <a:cubicBezTo>
                      <a:pt x="509" y="4568"/>
                      <a:pt x="991" y="4328"/>
                      <a:pt x="1375" y="3980"/>
                    </a:cubicBezTo>
                    <a:lnTo>
                      <a:pt x="1375" y="3980"/>
                    </a:lnTo>
                    <a:cubicBezTo>
                      <a:pt x="1187" y="4060"/>
                      <a:pt x="991" y="4105"/>
                      <a:pt x="795" y="4113"/>
                    </a:cubicBezTo>
                    <a:cubicBezTo>
                      <a:pt x="1223" y="3899"/>
                      <a:pt x="1651" y="3694"/>
                      <a:pt x="2070" y="3489"/>
                    </a:cubicBezTo>
                    <a:lnTo>
                      <a:pt x="2070" y="3489"/>
                    </a:lnTo>
                    <a:cubicBezTo>
                      <a:pt x="1776" y="3498"/>
                      <a:pt x="1482" y="3569"/>
                      <a:pt x="1205" y="3676"/>
                    </a:cubicBezTo>
                    <a:lnTo>
                      <a:pt x="2427" y="3043"/>
                    </a:lnTo>
                    <a:lnTo>
                      <a:pt x="2427" y="3043"/>
                    </a:lnTo>
                    <a:cubicBezTo>
                      <a:pt x="2160" y="3096"/>
                      <a:pt x="1901" y="3159"/>
                      <a:pt x="1642" y="3230"/>
                    </a:cubicBezTo>
                    <a:cubicBezTo>
                      <a:pt x="1972" y="3043"/>
                      <a:pt x="2320" y="2865"/>
                      <a:pt x="2668" y="2704"/>
                    </a:cubicBezTo>
                    <a:lnTo>
                      <a:pt x="2668" y="2704"/>
                    </a:lnTo>
                    <a:cubicBezTo>
                      <a:pt x="2347" y="2731"/>
                      <a:pt x="2026" y="2820"/>
                      <a:pt x="1722" y="2918"/>
                    </a:cubicBezTo>
                    <a:cubicBezTo>
                      <a:pt x="2142" y="2686"/>
                      <a:pt x="2570" y="2454"/>
                      <a:pt x="2998" y="2222"/>
                    </a:cubicBezTo>
                    <a:lnTo>
                      <a:pt x="2998" y="2222"/>
                    </a:lnTo>
                    <a:cubicBezTo>
                      <a:pt x="2650" y="2267"/>
                      <a:pt x="2311" y="2347"/>
                      <a:pt x="1981" y="2463"/>
                    </a:cubicBezTo>
                    <a:cubicBezTo>
                      <a:pt x="2392" y="2195"/>
                      <a:pt x="2811" y="1946"/>
                      <a:pt x="3248" y="1723"/>
                    </a:cubicBezTo>
                    <a:lnTo>
                      <a:pt x="3248" y="1723"/>
                    </a:lnTo>
                    <a:cubicBezTo>
                      <a:pt x="2900" y="1758"/>
                      <a:pt x="2552" y="1848"/>
                      <a:pt x="2231" y="1972"/>
                    </a:cubicBezTo>
                    <a:cubicBezTo>
                      <a:pt x="2615" y="1660"/>
                      <a:pt x="3078" y="1446"/>
                      <a:pt x="3569" y="1357"/>
                    </a:cubicBezTo>
                    <a:cubicBezTo>
                      <a:pt x="3547" y="1356"/>
                      <a:pt x="3524" y="1356"/>
                      <a:pt x="3502" y="1356"/>
                    </a:cubicBezTo>
                    <a:cubicBezTo>
                      <a:pt x="3211" y="1356"/>
                      <a:pt x="2915" y="1409"/>
                      <a:pt x="2641" y="1509"/>
                    </a:cubicBezTo>
                    <a:cubicBezTo>
                      <a:pt x="2980" y="1285"/>
                      <a:pt x="3364" y="1134"/>
                      <a:pt x="3765" y="1054"/>
                    </a:cubicBezTo>
                    <a:cubicBezTo>
                      <a:pt x="3616" y="1021"/>
                      <a:pt x="3466" y="1005"/>
                      <a:pt x="3316" y="1005"/>
                    </a:cubicBezTo>
                    <a:cubicBezTo>
                      <a:pt x="3216" y="1005"/>
                      <a:pt x="3116" y="1013"/>
                      <a:pt x="3016" y="1027"/>
                    </a:cubicBezTo>
                    <a:lnTo>
                      <a:pt x="4131" y="706"/>
                    </a:lnTo>
                    <a:cubicBezTo>
                      <a:pt x="3972" y="654"/>
                      <a:pt x="3808" y="630"/>
                      <a:pt x="3644" y="630"/>
                    </a:cubicBezTo>
                    <a:cubicBezTo>
                      <a:pt x="3523" y="630"/>
                      <a:pt x="3402" y="643"/>
                      <a:pt x="3284" y="670"/>
                    </a:cubicBezTo>
                    <a:cubicBezTo>
                      <a:pt x="3319" y="447"/>
                      <a:pt x="3355" y="224"/>
                      <a:pt x="3382"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6"/>
              <p:cNvSpPr/>
              <p:nvPr/>
            </p:nvSpPr>
            <p:spPr>
              <a:xfrm>
                <a:off x="6541903" y="898287"/>
                <a:ext cx="510528" cy="502351"/>
              </a:xfrm>
              <a:custGeom>
                <a:rect b="b" l="l" r="r" t="t"/>
                <a:pathLst>
                  <a:path extrusionOk="0" h="4961" w="5042">
                    <a:moveTo>
                      <a:pt x="4542" y="1"/>
                    </a:moveTo>
                    <a:cubicBezTo>
                      <a:pt x="4283" y="126"/>
                      <a:pt x="4042" y="286"/>
                      <a:pt x="3828" y="474"/>
                    </a:cubicBezTo>
                    <a:cubicBezTo>
                      <a:pt x="3471" y="786"/>
                      <a:pt x="3177" y="1169"/>
                      <a:pt x="2891" y="1553"/>
                    </a:cubicBezTo>
                    <a:cubicBezTo>
                      <a:pt x="2749" y="1740"/>
                      <a:pt x="2606" y="1946"/>
                      <a:pt x="2490" y="2151"/>
                    </a:cubicBezTo>
                    <a:cubicBezTo>
                      <a:pt x="2365" y="2347"/>
                      <a:pt x="2267" y="2561"/>
                      <a:pt x="2151" y="2766"/>
                    </a:cubicBezTo>
                    <a:cubicBezTo>
                      <a:pt x="1678" y="3650"/>
                      <a:pt x="964" y="4443"/>
                      <a:pt x="81" y="4890"/>
                    </a:cubicBezTo>
                    <a:cubicBezTo>
                      <a:pt x="54" y="4916"/>
                      <a:pt x="28" y="4934"/>
                      <a:pt x="1" y="4961"/>
                    </a:cubicBezTo>
                    <a:cubicBezTo>
                      <a:pt x="1339" y="4408"/>
                      <a:pt x="2731" y="3792"/>
                      <a:pt x="3605" y="2633"/>
                    </a:cubicBezTo>
                    <a:cubicBezTo>
                      <a:pt x="4078" y="2017"/>
                      <a:pt x="4399" y="1250"/>
                      <a:pt x="5041" y="813"/>
                    </a:cubicBezTo>
                    <a:cubicBezTo>
                      <a:pt x="4988" y="483"/>
                      <a:pt x="4791" y="206"/>
                      <a:pt x="4542"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6"/>
              <p:cNvSpPr/>
              <p:nvPr/>
            </p:nvSpPr>
            <p:spPr>
              <a:xfrm>
                <a:off x="6541903" y="887453"/>
                <a:ext cx="470734" cy="513186"/>
              </a:xfrm>
              <a:custGeom>
                <a:rect b="b" l="l" r="r" t="t"/>
                <a:pathLst>
                  <a:path extrusionOk="0" h="5068" w="4649">
                    <a:moveTo>
                      <a:pt x="4399" y="1"/>
                    </a:moveTo>
                    <a:cubicBezTo>
                      <a:pt x="3400" y="625"/>
                      <a:pt x="2686" y="1651"/>
                      <a:pt x="2071" y="2668"/>
                    </a:cubicBezTo>
                    <a:cubicBezTo>
                      <a:pt x="1740" y="3212"/>
                      <a:pt x="1419" y="3765"/>
                      <a:pt x="991" y="4238"/>
                    </a:cubicBezTo>
                    <a:cubicBezTo>
                      <a:pt x="759" y="4488"/>
                      <a:pt x="500" y="4711"/>
                      <a:pt x="206" y="4889"/>
                    </a:cubicBezTo>
                    <a:cubicBezTo>
                      <a:pt x="144" y="4943"/>
                      <a:pt x="72" y="5005"/>
                      <a:pt x="1" y="5068"/>
                    </a:cubicBezTo>
                    <a:cubicBezTo>
                      <a:pt x="197" y="4988"/>
                      <a:pt x="384" y="4907"/>
                      <a:pt x="581" y="4827"/>
                    </a:cubicBezTo>
                    <a:cubicBezTo>
                      <a:pt x="1143" y="4417"/>
                      <a:pt x="1607" y="3837"/>
                      <a:pt x="1981" y="3239"/>
                    </a:cubicBezTo>
                    <a:cubicBezTo>
                      <a:pt x="2552" y="2356"/>
                      <a:pt x="3034" y="1384"/>
                      <a:pt x="3819" y="697"/>
                    </a:cubicBezTo>
                    <a:cubicBezTo>
                      <a:pt x="4060" y="482"/>
                      <a:pt x="4345" y="295"/>
                      <a:pt x="4649" y="206"/>
                    </a:cubicBezTo>
                    <a:cubicBezTo>
                      <a:pt x="4577" y="135"/>
                      <a:pt x="4488" y="63"/>
                      <a:pt x="43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24" name="Google Shape;624;p6"/>
          <p:cNvGrpSpPr/>
          <p:nvPr/>
        </p:nvGrpSpPr>
        <p:grpSpPr>
          <a:xfrm>
            <a:off x="-949798" y="-1240305"/>
            <a:ext cx="4886148" cy="2697128"/>
            <a:chOff x="-949798" y="-1240305"/>
            <a:chExt cx="4886148" cy="2697128"/>
          </a:xfrm>
        </p:grpSpPr>
        <p:grpSp>
          <p:nvGrpSpPr>
            <p:cNvPr id="625" name="Google Shape;625;p6"/>
            <p:cNvGrpSpPr/>
            <p:nvPr/>
          </p:nvGrpSpPr>
          <p:grpSpPr>
            <a:xfrm rot="5400000">
              <a:off x="2018835" y="-1557479"/>
              <a:ext cx="1600029" cy="2235001"/>
              <a:chOff x="3996441" y="87120"/>
              <a:chExt cx="849227" cy="1186243"/>
            </a:xfrm>
          </p:grpSpPr>
          <p:sp>
            <p:nvSpPr>
              <p:cNvPr id="626" name="Google Shape;626;p6"/>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6"/>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6"/>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6"/>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6"/>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6"/>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6"/>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6"/>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6"/>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6"/>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6"/>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7" name="Google Shape;637;p6"/>
            <p:cNvGrpSpPr/>
            <p:nvPr/>
          </p:nvGrpSpPr>
          <p:grpSpPr>
            <a:xfrm rot="-594063">
              <a:off x="-527207" y="-194896"/>
              <a:ext cx="2986713" cy="802225"/>
              <a:chOff x="915235" y="704077"/>
              <a:chExt cx="1319859" cy="354511"/>
            </a:xfrm>
          </p:grpSpPr>
          <p:sp>
            <p:nvSpPr>
              <p:cNvPr id="638" name="Google Shape;638;p6"/>
              <p:cNvSpPr/>
              <p:nvPr/>
            </p:nvSpPr>
            <p:spPr>
              <a:xfrm>
                <a:off x="915235" y="704077"/>
                <a:ext cx="1319859" cy="354511"/>
              </a:xfrm>
              <a:custGeom>
                <a:rect b="b" l="l" r="r" t="t"/>
                <a:pathLst>
                  <a:path extrusionOk="0" h="3501" w="13035">
                    <a:moveTo>
                      <a:pt x="1" y="1"/>
                    </a:moveTo>
                    <a:lnTo>
                      <a:pt x="1" y="1"/>
                    </a:lnTo>
                    <a:cubicBezTo>
                      <a:pt x="946" y="1428"/>
                      <a:pt x="2365" y="2534"/>
                      <a:pt x="3988" y="3087"/>
                    </a:cubicBezTo>
                    <a:cubicBezTo>
                      <a:pt x="4794" y="3362"/>
                      <a:pt x="5645" y="3500"/>
                      <a:pt x="6495" y="3500"/>
                    </a:cubicBezTo>
                    <a:cubicBezTo>
                      <a:pt x="7385" y="3500"/>
                      <a:pt x="8274" y="3349"/>
                      <a:pt x="9109" y="3043"/>
                    </a:cubicBezTo>
                    <a:cubicBezTo>
                      <a:pt x="10635" y="2490"/>
                      <a:pt x="11919" y="1473"/>
                      <a:pt x="13034" y="286"/>
                    </a:cubicBezTo>
                    <a:lnTo>
                      <a:pt x="12651" y="277"/>
                    </a:lnTo>
                    <a:cubicBezTo>
                      <a:pt x="11625" y="1303"/>
                      <a:pt x="10456" y="2178"/>
                      <a:pt x="9100" y="2677"/>
                    </a:cubicBezTo>
                    <a:cubicBezTo>
                      <a:pt x="8270" y="2983"/>
                      <a:pt x="7388" y="3135"/>
                      <a:pt x="6506" y="3135"/>
                    </a:cubicBezTo>
                    <a:cubicBezTo>
                      <a:pt x="5664" y="3135"/>
                      <a:pt x="4821" y="2996"/>
                      <a:pt x="4024" y="2722"/>
                    </a:cubicBezTo>
                    <a:cubicBezTo>
                      <a:pt x="2552" y="2213"/>
                      <a:pt x="1250" y="1250"/>
                      <a:pt x="322" y="10"/>
                    </a:cubicBezTo>
                    <a:lnTo>
                      <a:pt x="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6"/>
              <p:cNvSpPr/>
              <p:nvPr/>
            </p:nvSpPr>
            <p:spPr>
              <a:xfrm>
                <a:off x="915235" y="704077"/>
                <a:ext cx="1319859" cy="354511"/>
              </a:xfrm>
              <a:custGeom>
                <a:rect b="b" l="l" r="r" t="t"/>
                <a:pathLst>
                  <a:path extrusionOk="0" h="3501" w="13035">
                    <a:moveTo>
                      <a:pt x="1" y="1"/>
                    </a:moveTo>
                    <a:lnTo>
                      <a:pt x="1" y="1"/>
                    </a:lnTo>
                    <a:cubicBezTo>
                      <a:pt x="946" y="1428"/>
                      <a:pt x="2365" y="2534"/>
                      <a:pt x="3988" y="3087"/>
                    </a:cubicBezTo>
                    <a:cubicBezTo>
                      <a:pt x="4794" y="3362"/>
                      <a:pt x="5645" y="3500"/>
                      <a:pt x="6495" y="3500"/>
                    </a:cubicBezTo>
                    <a:cubicBezTo>
                      <a:pt x="7385" y="3500"/>
                      <a:pt x="8274" y="3349"/>
                      <a:pt x="9109" y="3043"/>
                    </a:cubicBezTo>
                    <a:cubicBezTo>
                      <a:pt x="10635" y="2490"/>
                      <a:pt x="11919" y="1473"/>
                      <a:pt x="13034" y="286"/>
                    </a:cubicBezTo>
                    <a:lnTo>
                      <a:pt x="12713" y="277"/>
                    </a:lnTo>
                    <a:cubicBezTo>
                      <a:pt x="12490" y="554"/>
                      <a:pt x="12249" y="804"/>
                      <a:pt x="11991" y="1045"/>
                    </a:cubicBezTo>
                    <a:cubicBezTo>
                      <a:pt x="11652" y="1357"/>
                      <a:pt x="11286" y="1624"/>
                      <a:pt x="10920" y="1901"/>
                    </a:cubicBezTo>
                    <a:cubicBezTo>
                      <a:pt x="10581" y="2151"/>
                      <a:pt x="10224" y="2409"/>
                      <a:pt x="9841" y="2570"/>
                    </a:cubicBezTo>
                    <a:cubicBezTo>
                      <a:pt x="8767" y="3034"/>
                      <a:pt x="7591" y="3384"/>
                      <a:pt x="6432" y="3384"/>
                    </a:cubicBezTo>
                    <a:cubicBezTo>
                      <a:pt x="6030" y="3384"/>
                      <a:pt x="5630" y="3342"/>
                      <a:pt x="5237" y="3248"/>
                    </a:cubicBezTo>
                    <a:cubicBezTo>
                      <a:pt x="3890" y="2927"/>
                      <a:pt x="2543" y="2427"/>
                      <a:pt x="1508" y="1508"/>
                    </a:cubicBezTo>
                    <a:cubicBezTo>
                      <a:pt x="1267" y="1294"/>
                      <a:pt x="1053" y="1062"/>
                      <a:pt x="839" y="830"/>
                    </a:cubicBezTo>
                    <a:cubicBezTo>
                      <a:pt x="598" y="572"/>
                      <a:pt x="366" y="304"/>
                      <a:pt x="197" y="10"/>
                    </a:cubicBezTo>
                    <a:lnTo>
                      <a:pt x="1" y="1"/>
                    </a:ln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0" name="Google Shape;640;p6"/>
            <p:cNvGrpSpPr/>
            <p:nvPr/>
          </p:nvGrpSpPr>
          <p:grpSpPr>
            <a:xfrm rot="9331052">
              <a:off x="-558620" y="-1009244"/>
              <a:ext cx="1600032" cy="2235005"/>
              <a:chOff x="3996441" y="87120"/>
              <a:chExt cx="849227" cy="1186243"/>
            </a:xfrm>
          </p:grpSpPr>
          <p:sp>
            <p:nvSpPr>
              <p:cNvPr id="641" name="Google Shape;641;p6"/>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6"/>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6"/>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6"/>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6"/>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6"/>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6"/>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6"/>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6"/>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6"/>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6"/>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2" name="Google Shape;652;p6"/>
            <p:cNvGrpSpPr/>
            <p:nvPr/>
          </p:nvGrpSpPr>
          <p:grpSpPr>
            <a:xfrm rot="-5718721">
              <a:off x="588726" y="-793607"/>
              <a:ext cx="1228862" cy="1463960"/>
              <a:chOff x="5806687" y="1410545"/>
              <a:chExt cx="477012" cy="568271"/>
            </a:xfrm>
          </p:grpSpPr>
          <p:sp>
            <p:nvSpPr>
              <p:cNvPr id="653" name="Google Shape;653;p6"/>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6"/>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6"/>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6"/>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57" name="Google Shape;657;p6"/>
          <p:cNvSpPr/>
          <p:nvPr/>
        </p:nvSpPr>
        <p:spPr>
          <a:xfrm>
            <a:off x="-674200" y="1673606"/>
            <a:ext cx="1186104" cy="386984"/>
          </a:xfrm>
          <a:custGeom>
            <a:rect b="b" l="l" r="r" t="t"/>
            <a:pathLst>
              <a:path extrusionOk="0" h="2291" w="7022">
                <a:moveTo>
                  <a:pt x="3530" y="1"/>
                </a:moveTo>
                <a:cubicBezTo>
                  <a:pt x="3132" y="1"/>
                  <a:pt x="3014" y="349"/>
                  <a:pt x="2713" y="571"/>
                </a:cubicBezTo>
                <a:cubicBezTo>
                  <a:pt x="2713" y="571"/>
                  <a:pt x="2713" y="571"/>
                  <a:pt x="2713" y="571"/>
                </a:cubicBezTo>
                <a:lnTo>
                  <a:pt x="2713" y="571"/>
                </a:lnTo>
                <a:cubicBezTo>
                  <a:pt x="2702" y="571"/>
                  <a:pt x="1551" y="1216"/>
                  <a:pt x="1928" y="1312"/>
                </a:cubicBezTo>
                <a:cubicBezTo>
                  <a:pt x="1694" y="1253"/>
                  <a:pt x="1455" y="1224"/>
                  <a:pt x="1217" y="1224"/>
                </a:cubicBezTo>
                <a:cubicBezTo>
                  <a:pt x="1018" y="1224"/>
                  <a:pt x="820" y="1244"/>
                  <a:pt x="625" y="1285"/>
                </a:cubicBezTo>
                <a:cubicBezTo>
                  <a:pt x="456" y="1330"/>
                  <a:pt x="277" y="1383"/>
                  <a:pt x="161" y="1517"/>
                </a:cubicBezTo>
                <a:cubicBezTo>
                  <a:pt x="36" y="1642"/>
                  <a:pt x="1" y="1865"/>
                  <a:pt x="117" y="1990"/>
                </a:cubicBezTo>
                <a:cubicBezTo>
                  <a:pt x="206" y="2106"/>
                  <a:pt x="366" y="2124"/>
                  <a:pt x="509" y="2133"/>
                </a:cubicBezTo>
                <a:cubicBezTo>
                  <a:pt x="1774" y="2237"/>
                  <a:pt x="3040" y="2291"/>
                  <a:pt x="4302" y="2291"/>
                </a:cubicBezTo>
                <a:cubicBezTo>
                  <a:pt x="4873" y="2291"/>
                  <a:pt x="5444" y="2280"/>
                  <a:pt x="6013" y="2257"/>
                </a:cubicBezTo>
                <a:cubicBezTo>
                  <a:pt x="6370" y="2240"/>
                  <a:pt x="6763" y="2213"/>
                  <a:pt x="7021" y="1972"/>
                </a:cubicBezTo>
                <a:cubicBezTo>
                  <a:pt x="6717" y="1687"/>
                  <a:pt x="6299" y="1529"/>
                  <a:pt x="5881" y="1529"/>
                </a:cubicBezTo>
                <a:cubicBezTo>
                  <a:pt x="5724" y="1529"/>
                  <a:pt x="5567" y="1551"/>
                  <a:pt x="5416" y="1597"/>
                </a:cubicBezTo>
                <a:cubicBezTo>
                  <a:pt x="5329" y="1194"/>
                  <a:pt x="4926" y="895"/>
                  <a:pt x="4518" y="895"/>
                </a:cubicBezTo>
                <a:cubicBezTo>
                  <a:pt x="4466" y="895"/>
                  <a:pt x="4414" y="900"/>
                  <a:pt x="4363" y="910"/>
                </a:cubicBezTo>
                <a:cubicBezTo>
                  <a:pt x="4399" y="509"/>
                  <a:pt x="4095" y="99"/>
                  <a:pt x="3694" y="18"/>
                </a:cubicBezTo>
                <a:cubicBezTo>
                  <a:pt x="3634" y="6"/>
                  <a:pt x="3580" y="1"/>
                  <a:pt x="3530"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6"/>
          <p:cNvSpPr/>
          <p:nvPr/>
        </p:nvSpPr>
        <p:spPr>
          <a:xfrm>
            <a:off x="8737993" y="1936370"/>
            <a:ext cx="892196" cy="371951"/>
          </a:xfrm>
          <a:custGeom>
            <a:rect b="b" l="l" r="r" t="t"/>
            <a:pathLst>
              <a:path extrusionOk="0" h="2202" w="5282">
                <a:moveTo>
                  <a:pt x="1874" y="1"/>
                </a:moveTo>
                <a:cubicBezTo>
                  <a:pt x="1844" y="1"/>
                  <a:pt x="1814" y="2"/>
                  <a:pt x="1785" y="6"/>
                </a:cubicBezTo>
                <a:cubicBezTo>
                  <a:pt x="1249" y="77"/>
                  <a:pt x="1231" y="461"/>
                  <a:pt x="919" y="773"/>
                </a:cubicBezTo>
                <a:cubicBezTo>
                  <a:pt x="705" y="987"/>
                  <a:pt x="366" y="1014"/>
                  <a:pt x="170" y="1246"/>
                </a:cubicBezTo>
                <a:cubicBezTo>
                  <a:pt x="18" y="1442"/>
                  <a:pt x="0" y="1745"/>
                  <a:pt x="152" y="1942"/>
                </a:cubicBezTo>
                <a:cubicBezTo>
                  <a:pt x="330" y="2165"/>
                  <a:pt x="652" y="2191"/>
                  <a:pt x="937" y="2200"/>
                </a:cubicBezTo>
                <a:cubicBezTo>
                  <a:pt x="993" y="2201"/>
                  <a:pt x="1049" y="2202"/>
                  <a:pt x="1105" y="2202"/>
                </a:cubicBezTo>
                <a:cubicBezTo>
                  <a:pt x="2369" y="2202"/>
                  <a:pt x="3624" y="2012"/>
                  <a:pt x="4871" y="1790"/>
                </a:cubicBezTo>
                <a:cubicBezTo>
                  <a:pt x="5014" y="1763"/>
                  <a:pt x="5183" y="1719"/>
                  <a:pt x="5246" y="1576"/>
                </a:cubicBezTo>
                <a:cubicBezTo>
                  <a:pt x="5282" y="1469"/>
                  <a:pt x="5237" y="1353"/>
                  <a:pt x="5175" y="1264"/>
                </a:cubicBezTo>
                <a:cubicBezTo>
                  <a:pt x="5014" y="1059"/>
                  <a:pt x="4737" y="969"/>
                  <a:pt x="4479" y="969"/>
                </a:cubicBezTo>
                <a:cubicBezTo>
                  <a:pt x="4220" y="978"/>
                  <a:pt x="3970" y="1059"/>
                  <a:pt x="3720" y="1139"/>
                </a:cubicBezTo>
                <a:cubicBezTo>
                  <a:pt x="3738" y="898"/>
                  <a:pt x="3587" y="657"/>
                  <a:pt x="3355" y="577"/>
                </a:cubicBezTo>
                <a:cubicBezTo>
                  <a:pt x="3297" y="556"/>
                  <a:pt x="3235" y="546"/>
                  <a:pt x="3174" y="546"/>
                </a:cubicBezTo>
                <a:cubicBezTo>
                  <a:pt x="2997" y="546"/>
                  <a:pt x="2818" y="628"/>
                  <a:pt x="2712" y="773"/>
                </a:cubicBezTo>
                <a:cubicBezTo>
                  <a:pt x="2721" y="348"/>
                  <a:pt x="2301" y="1"/>
                  <a:pt x="1874"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6"/>
          <p:cNvSpPr/>
          <p:nvPr/>
        </p:nvSpPr>
        <p:spPr>
          <a:xfrm>
            <a:off x="1915606" y="4604094"/>
            <a:ext cx="813820" cy="381072"/>
          </a:xfrm>
          <a:custGeom>
            <a:rect b="b" l="l" r="r" t="t"/>
            <a:pathLst>
              <a:path extrusionOk="0" h="2256" w="4818">
                <a:moveTo>
                  <a:pt x="1601" y="0"/>
                </a:moveTo>
                <a:cubicBezTo>
                  <a:pt x="1436" y="0"/>
                  <a:pt x="1268" y="46"/>
                  <a:pt x="1133" y="140"/>
                </a:cubicBezTo>
                <a:cubicBezTo>
                  <a:pt x="768" y="417"/>
                  <a:pt x="527" y="1246"/>
                  <a:pt x="821" y="1612"/>
                </a:cubicBezTo>
                <a:cubicBezTo>
                  <a:pt x="661" y="1621"/>
                  <a:pt x="491" y="1639"/>
                  <a:pt x="339" y="1683"/>
                </a:cubicBezTo>
                <a:cubicBezTo>
                  <a:pt x="232" y="1719"/>
                  <a:pt x="125" y="1764"/>
                  <a:pt x="63" y="1853"/>
                </a:cubicBezTo>
                <a:cubicBezTo>
                  <a:pt x="0" y="1933"/>
                  <a:pt x="0" y="2076"/>
                  <a:pt x="90" y="2138"/>
                </a:cubicBezTo>
                <a:cubicBezTo>
                  <a:pt x="134" y="2165"/>
                  <a:pt x="188" y="2174"/>
                  <a:pt x="241" y="2174"/>
                </a:cubicBezTo>
                <a:cubicBezTo>
                  <a:pt x="850" y="2229"/>
                  <a:pt x="1461" y="2256"/>
                  <a:pt x="2071" y="2256"/>
                </a:cubicBezTo>
                <a:cubicBezTo>
                  <a:pt x="2855" y="2256"/>
                  <a:pt x="3639" y="2211"/>
                  <a:pt x="4416" y="2120"/>
                </a:cubicBezTo>
                <a:cubicBezTo>
                  <a:pt x="4532" y="2112"/>
                  <a:pt x="4648" y="2094"/>
                  <a:pt x="4729" y="2013"/>
                </a:cubicBezTo>
                <a:cubicBezTo>
                  <a:pt x="4818" y="1915"/>
                  <a:pt x="4818" y="1755"/>
                  <a:pt x="4746" y="1639"/>
                </a:cubicBezTo>
                <a:cubicBezTo>
                  <a:pt x="4675" y="1532"/>
                  <a:pt x="4550" y="1460"/>
                  <a:pt x="4425" y="1407"/>
                </a:cubicBezTo>
                <a:cubicBezTo>
                  <a:pt x="4276" y="1350"/>
                  <a:pt x="4115" y="1321"/>
                  <a:pt x="3952" y="1321"/>
                </a:cubicBezTo>
                <a:cubicBezTo>
                  <a:pt x="3782" y="1321"/>
                  <a:pt x="3612" y="1352"/>
                  <a:pt x="3453" y="1416"/>
                </a:cubicBezTo>
                <a:cubicBezTo>
                  <a:pt x="3360" y="951"/>
                  <a:pt x="2916" y="674"/>
                  <a:pt x="2468" y="674"/>
                </a:cubicBezTo>
                <a:cubicBezTo>
                  <a:pt x="2401" y="674"/>
                  <a:pt x="2333" y="680"/>
                  <a:pt x="2266" y="693"/>
                </a:cubicBezTo>
                <a:cubicBezTo>
                  <a:pt x="2354" y="244"/>
                  <a:pt x="1984" y="0"/>
                  <a:pt x="1601"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6"/>
          <p:cNvSpPr/>
          <p:nvPr/>
        </p:nvSpPr>
        <p:spPr>
          <a:xfrm flipH="1">
            <a:off x="6372349" y="4657250"/>
            <a:ext cx="840445" cy="371951"/>
          </a:xfrm>
          <a:custGeom>
            <a:rect b="b" l="l" r="r" t="t"/>
            <a:pathLst>
              <a:path extrusionOk="0" h="2202" w="5282">
                <a:moveTo>
                  <a:pt x="1874" y="1"/>
                </a:moveTo>
                <a:cubicBezTo>
                  <a:pt x="1844" y="1"/>
                  <a:pt x="1814" y="2"/>
                  <a:pt x="1785" y="6"/>
                </a:cubicBezTo>
                <a:cubicBezTo>
                  <a:pt x="1249" y="77"/>
                  <a:pt x="1231" y="461"/>
                  <a:pt x="919" y="773"/>
                </a:cubicBezTo>
                <a:cubicBezTo>
                  <a:pt x="705" y="987"/>
                  <a:pt x="366" y="1014"/>
                  <a:pt x="170" y="1246"/>
                </a:cubicBezTo>
                <a:cubicBezTo>
                  <a:pt x="18" y="1442"/>
                  <a:pt x="0" y="1745"/>
                  <a:pt x="152" y="1942"/>
                </a:cubicBezTo>
                <a:cubicBezTo>
                  <a:pt x="330" y="2165"/>
                  <a:pt x="652" y="2191"/>
                  <a:pt x="937" y="2200"/>
                </a:cubicBezTo>
                <a:cubicBezTo>
                  <a:pt x="993" y="2201"/>
                  <a:pt x="1049" y="2202"/>
                  <a:pt x="1105" y="2202"/>
                </a:cubicBezTo>
                <a:cubicBezTo>
                  <a:pt x="2369" y="2202"/>
                  <a:pt x="3624" y="2012"/>
                  <a:pt x="4871" y="1790"/>
                </a:cubicBezTo>
                <a:cubicBezTo>
                  <a:pt x="5014" y="1763"/>
                  <a:pt x="5183" y="1719"/>
                  <a:pt x="5246" y="1576"/>
                </a:cubicBezTo>
                <a:cubicBezTo>
                  <a:pt x="5282" y="1469"/>
                  <a:pt x="5237" y="1353"/>
                  <a:pt x="5175" y="1264"/>
                </a:cubicBezTo>
                <a:cubicBezTo>
                  <a:pt x="5014" y="1059"/>
                  <a:pt x="4737" y="969"/>
                  <a:pt x="4479" y="969"/>
                </a:cubicBezTo>
                <a:cubicBezTo>
                  <a:pt x="4220" y="978"/>
                  <a:pt x="3970" y="1059"/>
                  <a:pt x="3720" y="1139"/>
                </a:cubicBezTo>
                <a:cubicBezTo>
                  <a:pt x="3738" y="898"/>
                  <a:pt x="3587" y="657"/>
                  <a:pt x="3355" y="577"/>
                </a:cubicBezTo>
                <a:cubicBezTo>
                  <a:pt x="3297" y="556"/>
                  <a:pt x="3235" y="546"/>
                  <a:pt x="3174" y="546"/>
                </a:cubicBezTo>
                <a:cubicBezTo>
                  <a:pt x="2997" y="546"/>
                  <a:pt x="2818" y="628"/>
                  <a:pt x="2712" y="773"/>
                </a:cubicBezTo>
                <a:cubicBezTo>
                  <a:pt x="2721" y="348"/>
                  <a:pt x="2301" y="1"/>
                  <a:pt x="1874"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1" name="Google Shape;661;p6"/>
          <p:cNvGrpSpPr/>
          <p:nvPr/>
        </p:nvGrpSpPr>
        <p:grpSpPr>
          <a:xfrm>
            <a:off x="5345738" y="-331817"/>
            <a:ext cx="840467" cy="822335"/>
            <a:chOff x="4118763" y="209958"/>
            <a:chExt cx="840467" cy="822335"/>
          </a:xfrm>
        </p:grpSpPr>
        <p:sp>
          <p:nvSpPr>
            <p:cNvPr id="662" name="Google Shape;662;p6"/>
            <p:cNvSpPr/>
            <p:nvPr/>
          </p:nvSpPr>
          <p:spPr>
            <a:xfrm>
              <a:off x="4118763" y="209958"/>
              <a:ext cx="840467" cy="822335"/>
            </a:xfrm>
            <a:custGeom>
              <a:rect b="b" l="l" r="r" t="t"/>
              <a:pathLst>
                <a:path extrusionOk="0" h="3117" w="3186">
                  <a:moveTo>
                    <a:pt x="1586" y="0"/>
                  </a:moveTo>
                  <a:cubicBezTo>
                    <a:pt x="758" y="0"/>
                    <a:pt x="71" y="657"/>
                    <a:pt x="36" y="1491"/>
                  </a:cubicBezTo>
                  <a:cubicBezTo>
                    <a:pt x="1" y="2357"/>
                    <a:pt x="670" y="3079"/>
                    <a:pt x="1526" y="3115"/>
                  </a:cubicBezTo>
                  <a:cubicBezTo>
                    <a:pt x="1548" y="3116"/>
                    <a:pt x="1570" y="3116"/>
                    <a:pt x="1592" y="3116"/>
                  </a:cubicBezTo>
                  <a:cubicBezTo>
                    <a:pt x="2428" y="3116"/>
                    <a:pt x="3115" y="2459"/>
                    <a:pt x="3150" y="1616"/>
                  </a:cubicBezTo>
                  <a:cubicBezTo>
                    <a:pt x="3186" y="760"/>
                    <a:pt x="2516" y="37"/>
                    <a:pt x="1651" y="1"/>
                  </a:cubicBezTo>
                  <a:cubicBezTo>
                    <a:pt x="1629" y="1"/>
                    <a:pt x="1607" y="0"/>
                    <a:pt x="1586" y="0"/>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6"/>
            <p:cNvSpPr/>
            <p:nvPr/>
          </p:nvSpPr>
          <p:spPr>
            <a:xfrm>
              <a:off x="4238790" y="327617"/>
              <a:ext cx="600409" cy="586741"/>
            </a:xfrm>
            <a:custGeom>
              <a:rect b="b" l="l" r="r" t="t"/>
              <a:pathLst>
                <a:path extrusionOk="0" h="2224" w="2276">
                  <a:moveTo>
                    <a:pt x="1130" y="0"/>
                  </a:moveTo>
                  <a:cubicBezTo>
                    <a:pt x="545" y="0"/>
                    <a:pt x="54" y="473"/>
                    <a:pt x="27" y="1063"/>
                  </a:cubicBezTo>
                  <a:cubicBezTo>
                    <a:pt x="1" y="1679"/>
                    <a:pt x="482" y="2196"/>
                    <a:pt x="1089" y="2223"/>
                  </a:cubicBezTo>
                  <a:cubicBezTo>
                    <a:pt x="1100" y="2223"/>
                    <a:pt x="1112" y="2223"/>
                    <a:pt x="1123" y="2223"/>
                  </a:cubicBezTo>
                  <a:cubicBezTo>
                    <a:pt x="1723" y="2223"/>
                    <a:pt x="2223" y="1757"/>
                    <a:pt x="2249" y="1152"/>
                  </a:cubicBezTo>
                  <a:cubicBezTo>
                    <a:pt x="2276" y="546"/>
                    <a:pt x="1794" y="28"/>
                    <a:pt x="1178" y="2"/>
                  </a:cubicBezTo>
                  <a:cubicBezTo>
                    <a:pt x="1162" y="1"/>
                    <a:pt x="1146" y="0"/>
                    <a:pt x="1130"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6"/>
            <p:cNvSpPr/>
            <p:nvPr/>
          </p:nvSpPr>
          <p:spPr>
            <a:xfrm>
              <a:off x="4394166" y="478516"/>
              <a:ext cx="289652" cy="285192"/>
            </a:xfrm>
            <a:custGeom>
              <a:rect b="b" l="l" r="r" t="t"/>
              <a:pathLst>
                <a:path extrusionOk="0" h="1081" w="1098">
                  <a:moveTo>
                    <a:pt x="554" y="0"/>
                  </a:moveTo>
                  <a:cubicBezTo>
                    <a:pt x="267" y="0"/>
                    <a:pt x="18" y="220"/>
                    <a:pt x="9" y="518"/>
                  </a:cubicBezTo>
                  <a:cubicBezTo>
                    <a:pt x="1" y="812"/>
                    <a:pt x="232" y="1062"/>
                    <a:pt x="527" y="1080"/>
                  </a:cubicBezTo>
                  <a:cubicBezTo>
                    <a:pt x="532" y="1080"/>
                    <a:pt x="538" y="1080"/>
                    <a:pt x="543" y="1080"/>
                  </a:cubicBezTo>
                  <a:cubicBezTo>
                    <a:pt x="830" y="1080"/>
                    <a:pt x="1071" y="851"/>
                    <a:pt x="1089" y="562"/>
                  </a:cubicBezTo>
                  <a:cubicBezTo>
                    <a:pt x="1098" y="259"/>
                    <a:pt x="866" y="9"/>
                    <a:pt x="571" y="0"/>
                  </a:cubicBezTo>
                  <a:cubicBezTo>
                    <a:pt x="566" y="0"/>
                    <a:pt x="560" y="0"/>
                    <a:pt x="554" y="0"/>
                  </a:cubicBezTo>
                  <a:close/>
                </a:path>
              </a:pathLst>
            </a:custGeom>
            <a:solidFill>
              <a:srgbClr val="FFFFFF">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65" name="Shape 665"/>
        <p:cNvGrpSpPr/>
        <p:nvPr/>
      </p:nvGrpSpPr>
      <p:grpSpPr>
        <a:xfrm>
          <a:off x="0" y="0"/>
          <a:ext cx="0" cy="0"/>
          <a:chOff x="0" y="0"/>
          <a:chExt cx="0" cy="0"/>
        </a:xfrm>
      </p:grpSpPr>
      <p:sp>
        <p:nvSpPr>
          <p:cNvPr id="666" name="Google Shape;666;p7"/>
          <p:cNvSpPr/>
          <p:nvPr/>
        </p:nvSpPr>
        <p:spPr>
          <a:xfrm>
            <a:off x="-337800" y="-624000"/>
            <a:ext cx="9819600" cy="6391500"/>
          </a:xfrm>
          <a:prstGeom prst="ellipse">
            <a:avLst/>
          </a:pr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7" name="Google Shape;667;p7"/>
          <p:cNvGrpSpPr/>
          <p:nvPr/>
        </p:nvGrpSpPr>
        <p:grpSpPr>
          <a:xfrm flipH="1">
            <a:off x="-1165248" y="2767051"/>
            <a:ext cx="3026236" cy="3587326"/>
            <a:chOff x="7259245" y="2681361"/>
            <a:chExt cx="3076693" cy="3587326"/>
          </a:xfrm>
        </p:grpSpPr>
        <p:grpSp>
          <p:nvGrpSpPr>
            <p:cNvPr id="668" name="Google Shape;668;p7"/>
            <p:cNvGrpSpPr/>
            <p:nvPr/>
          </p:nvGrpSpPr>
          <p:grpSpPr>
            <a:xfrm rot="-653690">
              <a:off x="8539153" y="3339916"/>
              <a:ext cx="1599994" cy="2234952"/>
              <a:chOff x="3996441" y="87120"/>
              <a:chExt cx="849227" cy="1186243"/>
            </a:xfrm>
          </p:grpSpPr>
          <p:sp>
            <p:nvSpPr>
              <p:cNvPr id="669" name="Google Shape;669;p7"/>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7"/>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7"/>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7"/>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7"/>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7"/>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7"/>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7"/>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7"/>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7"/>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7"/>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0" name="Google Shape;680;p7"/>
            <p:cNvGrpSpPr/>
            <p:nvPr/>
          </p:nvGrpSpPr>
          <p:grpSpPr>
            <a:xfrm rot="10800000">
              <a:off x="7259245" y="4604097"/>
              <a:ext cx="2605790" cy="1664590"/>
              <a:chOff x="5669385" y="-152150"/>
              <a:chExt cx="1383042" cy="883494"/>
            </a:xfrm>
          </p:grpSpPr>
          <p:sp>
            <p:nvSpPr>
              <p:cNvPr id="681" name="Google Shape;681;p7"/>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7"/>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7"/>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7"/>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7"/>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7"/>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7"/>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8" name="Google Shape;688;p7"/>
            <p:cNvGrpSpPr/>
            <p:nvPr/>
          </p:nvGrpSpPr>
          <p:grpSpPr>
            <a:xfrm rot="-5400000">
              <a:off x="8111717" y="3337324"/>
              <a:ext cx="2064563" cy="752637"/>
              <a:chOff x="4953913" y="785386"/>
              <a:chExt cx="1095782" cy="399467"/>
            </a:xfrm>
          </p:grpSpPr>
          <p:sp>
            <p:nvSpPr>
              <p:cNvPr id="689" name="Google Shape;689;p7"/>
              <p:cNvSpPr/>
              <p:nvPr/>
            </p:nvSpPr>
            <p:spPr>
              <a:xfrm>
                <a:off x="5011730" y="785386"/>
                <a:ext cx="1037965" cy="329804"/>
              </a:xfrm>
              <a:custGeom>
                <a:rect b="b" l="l" r="r" t="t"/>
                <a:pathLst>
                  <a:path extrusionOk="0" h="3257" w="10251">
                    <a:moveTo>
                      <a:pt x="5157" y="1"/>
                    </a:moveTo>
                    <a:lnTo>
                      <a:pt x="5157" y="1"/>
                    </a:lnTo>
                    <a:cubicBezTo>
                      <a:pt x="4488" y="10"/>
                      <a:pt x="3819" y="170"/>
                      <a:pt x="3176" y="358"/>
                    </a:cubicBezTo>
                    <a:cubicBezTo>
                      <a:pt x="3194" y="581"/>
                      <a:pt x="3194" y="821"/>
                      <a:pt x="3123" y="1036"/>
                    </a:cubicBezTo>
                    <a:cubicBezTo>
                      <a:pt x="3007" y="848"/>
                      <a:pt x="2882" y="652"/>
                      <a:pt x="2739" y="482"/>
                    </a:cubicBezTo>
                    <a:cubicBezTo>
                      <a:pt x="2115" y="714"/>
                      <a:pt x="1580" y="1143"/>
                      <a:pt x="1142" y="1642"/>
                    </a:cubicBezTo>
                    <a:cubicBezTo>
                      <a:pt x="705" y="2133"/>
                      <a:pt x="357" y="2695"/>
                      <a:pt x="1" y="3257"/>
                    </a:cubicBezTo>
                    <a:cubicBezTo>
                      <a:pt x="643" y="2838"/>
                      <a:pt x="1455" y="2686"/>
                      <a:pt x="2222" y="2677"/>
                    </a:cubicBezTo>
                    <a:cubicBezTo>
                      <a:pt x="2248" y="2677"/>
                      <a:pt x="2274" y="2677"/>
                      <a:pt x="2300" y="2677"/>
                    </a:cubicBezTo>
                    <a:cubicBezTo>
                      <a:pt x="3041" y="2677"/>
                      <a:pt x="3773" y="2797"/>
                      <a:pt x="4506" y="2909"/>
                    </a:cubicBezTo>
                    <a:cubicBezTo>
                      <a:pt x="5469" y="3059"/>
                      <a:pt x="6435" y="3179"/>
                      <a:pt x="7389" y="3179"/>
                    </a:cubicBezTo>
                    <a:cubicBezTo>
                      <a:pt x="8360" y="3179"/>
                      <a:pt x="9319" y="3055"/>
                      <a:pt x="10251" y="2713"/>
                    </a:cubicBezTo>
                    <a:cubicBezTo>
                      <a:pt x="9582" y="1963"/>
                      <a:pt x="8895" y="1205"/>
                      <a:pt x="8003" y="741"/>
                    </a:cubicBezTo>
                    <a:cubicBezTo>
                      <a:pt x="7350" y="411"/>
                      <a:pt x="6590" y="302"/>
                      <a:pt x="5850" y="302"/>
                    </a:cubicBezTo>
                    <a:cubicBezTo>
                      <a:pt x="5791" y="302"/>
                      <a:pt x="5733" y="303"/>
                      <a:pt x="5674" y="304"/>
                    </a:cubicBezTo>
                    <a:cubicBezTo>
                      <a:pt x="5567" y="527"/>
                      <a:pt x="5487" y="697"/>
                      <a:pt x="5380" y="920"/>
                    </a:cubicBezTo>
                    <a:cubicBezTo>
                      <a:pt x="5398" y="634"/>
                      <a:pt x="5407" y="349"/>
                      <a:pt x="5416" y="63"/>
                    </a:cubicBezTo>
                    <a:lnTo>
                      <a:pt x="5416" y="63"/>
                    </a:lnTo>
                    <a:cubicBezTo>
                      <a:pt x="5344" y="340"/>
                      <a:pt x="5237" y="616"/>
                      <a:pt x="5112" y="875"/>
                    </a:cubicBezTo>
                    <a:cubicBezTo>
                      <a:pt x="5130" y="589"/>
                      <a:pt x="5166" y="286"/>
                      <a:pt x="51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7"/>
              <p:cNvSpPr/>
              <p:nvPr/>
            </p:nvSpPr>
            <p:spPr>
              <a:xfrm>
                <a:off x="5103872" y="803511"/>
                <a:ext cx="897119" cy="277351"/>
              </a:xfrm>
              <a:custGeom>
                <a:rect b="b" l="l" r="r" t="t"/>
                <a:pathLst>
                  <a:path extrusionOk="0" h="2739" w="8860">
                    <a:moveTo>
                      <a:pt x="3854" y="0"/>
                    </a:moveTo>
                    <a:lnTo>
                      <a:pt x="3854" y="0"/>
                    </a:lnTo>
                    <a:cubicBezTo>
                      <a:pt x="3712" y="330"/>
                      <a:pt x="3498" y="634"/>
                      <a:pt x="3248" y="892"/>
                    </a:cubicBezTo>
                    <a:cubicBezTo>
                      <a:pt x="3328" y="634"/>
                      <a:pt x="3382" y="366"/>
                      <a:pt x="3408" y="98"/>
                    </a:cubicBezTo>
                    <a:lnTo>
                      <a:pt x="3408" y="98"/>
                    </a:lnTo>
                    <a:cubicBezTo>
                      <a:pt x="3257" y="402"/>
                      <a:pt x="3069" y="687"/>
                      <a:pt x="2864" y="955"/>
                    </a:cubicBezTo>
                    <a:cubicBezTo>
                      <a:pt x="2971" y="687"/>
                      <a:pt x="3025" y="393"/>
                      <a:pt x="3025" y="98"/>
                    </a:cubicBezTo>
                    <a:lnTo>
                      <a:pt x="3025" y="98"/>
                    </a:lnTo>
                    <a:cubicBezTo>
                      <a:pt x="2909" y="437"/>
                      <a:pt x="2739" y="767"/>
                      <a:pt x="2543" y="1062"/>
                    </a:cubicBezTo>
                    <a:cubicBezTo>
                      <a:pt x="2588" y="803"/>
                      <a:pt x="2597" y="535"/>
                      <a:pt x="2588" y="268"/>
                    </a:cubicBezTo>
                    <a:lnTo>
                      <a:pt x="2588" y="268"/>
                    </a:lnTo>
                    <a:cubicBezTo>
                      <a:pt x="2498" y="580"/>
                      <a:pt x="2382" y="883"/>
                      <a:pt x="2249" y="1178"/>
                    </a:cubicBezTo>
                    <a:cubicBezTo>
                      <a:pt x="2215" y="1228"/>
                      <a:pt x="2173" y="1294"/>
                      <a:pt x="2117" y="1294"/>
                    </a:cubicBezTo>
                    <a:cubicBezTo>
                      <a:pt x="2113" y="1294"/>
                      <a:pt x="2109" y="1294"/>
                      <a:pt x="2106" y="1294"/>
                    </a:cubicBezTo>
                    <a:lnTo>
                      <a:pt x="1963" y="821"/>
                    </a:lnTo>
                    <a:cubicBezTo>
                      <a:pt x="1945" y="981"/>
                      <a:pt x="1910" y="1133"/>
                      <a:pt x="1847" y="1285"/>
                    </a:cubicBezTo>
                    <a:cubicBezTo>
                      <a:pt x="1803" y="1053"/>
                      <a:pt x="1758" y="830"/>
                      <a:pt x="1704" y="598"/>
                    </a:cubicBezTo>
                    <a:cubicBezTo>
                      <a:pt x="1597" y="883"/>
                      <a:pt x="1490" y="1178"/>
                      <a:pt x="1383" y="1463"/>
                    </a:cubicBezTo>
                    <a:cubicBezTo>
                      <a:pt x="1383" y="1204"/>
                      <a:pt x="1392" y="955"/>
                      <a:pt x="1392" y="696"/>
                    </a:cubicBezTo>
                    <a:lnTo>
                      <a:pt x="1392" y="696"/>
                    </a:lnTo>
                    <a:cubicBezTo>
                      <a:pt x="1258" y="1035"/>
                      <a:pt x="1098" y="1356"/>
                      <a:pt x="919" y="1677"/>
                    </a:cubicBezTo>
                    <a:cubicBezTo>
                      <a:pt x="982" y="1427"/>
                      <a:pt x="1053" y="1178"/>
                      <a:pt x="1116" y="937"/>
                    </a:cubicBezTo>
                    <a:lnTo>
                      <a:pt x="1116" y="937"/>
                    </a:lnTo>
                    <a:cubicBezTo>
                      <a:pt x="875" y="1204"/>
                      <a:pt x="670" y="1508"/>
                      <a:pt x="527" y="1838"/>
                    </a:cubicBezTo>
                    <a:cubicBezTo>
                      <a:pt x="598" y="1588"/>
                      <a:pt x="670" y="1338"/>
                      <a:pt x="741" y="1088"/>
                    </a:cubicBezTo>
                    <a:lnTo>
                      <a:pt x="741" y="1088"/>
                    </a:lnTo>
                    <a:cubicBezTo>
                      <a:pt x="429" y="1454"/>
                      <a:pt x="170" y="1865"/>
                      <a:pt x="1" y="2311"/>
                    </a:cubicBezTo>
                    <a:cubicBezTo>
                      <a:pt x="134" y="2299"/>
                      <a:pt x="271" y="2294"/>
                      <a:pt x="409" y="2294"/>
                    </a:cubicBezTo>
                    <a:cubicBezTo>
                      <a:pt x="685" y="2294"/>
                      <a:pt x="967" y="2314"/>
                      <a:pt x="1241" y="2337"/>
                    </a:cubicBezTo>
                    <a:cubicBezTo>
                      <a:pt x="1035" y="2293"/>
                      <a:pt x="848" y="2221"/>
                      <a:pt x="670" y="2132"/>
                    </a:cubicBezTo>
                    <a:lnTo>
                      <a:pt x="670" y="2132"/>
                    </a:lnTo>
                    <a:cubicBezTo>
                      <a:pt x="1258" y="2168"/>
                      <a:pt x="1838" y="2239"/>
                      <a:pt x="2418" y="2364"/>
                    </a:cubicBezTo>
                    <a:cubicBezTo>
                      <a:pt x="2043" y="2088"/>
                      <a:pt x="1571" y="1989"/>
                      <a:pt x="1107" y="1891"/>
                    </a:cubicBezTo>
                    <a:cubicBezTo>
                      <a:pt x="1157" y="1888"/>
                      <a:pt x="1208" y="1886"/>
                      <a:pt x="1258" y="1886"/>
                    </a:cubicBezTo>
                    <a:cubicBezTo>
                      <a:pt x="2056" y="1886"/>
                      <a:pt x="2861" y="2326"/>
                      <a:pt x="3649" y="2427"/>
                    </a:cubicBezTo>
                    <a:cubicBezTo>
                      <a:pt x="3114" y="2239"/>
                      <a:pt x="2614" y="1945"/>
                      <a:pt x="2195" y="1552"/>
                    </a:cubicBezTo>
                    <a:lnTo>
                      <a:pt x="2195" y="1552"/>
                    </a:lnTo>
                    <a:cubicBezTo>
                      <a:pt x="2820" y="1811"/>
                      <a:pt x="3444" y="2061"/>
                      <a:pt x="4069" y="2311"/>
                    </a:cubicBezTo>
                    <a:cubicBezTo>
                      <a:pt x="3640" y="2034"/>
                      <a:pt x="3203" y="1749"/>
                      <a:pt x="2775" y="1463"/>
                    </a:cubicBezTo>
                    <a:lnTo>
                      <a:pt x="2775" y="1463"/>
                    </a:lnTo>
                    <a:cubicBezTo>
                      <a:pt x="3631" y="1615"/>
                      <a:pt x="4443" y="2034"/>
                      <a:pt x="5068" y="2641"/>
                    </a:cubicBezTo>
                    <a:cubicBezTo>
                      <a:pt x="4747" y="2177"/>
                      <a:pt x="4399" y="1731"/>
                      <a:pt x="3935" y="1401"/>
                    </a:cubicBezTo>
                    <a:lnTo>
                      <a:pt x="3935" y="1401"/>
                    </a:lnTo>
                    <a:cubicBezTo>
                      <a:pt x="4622" y="1677"/>
                      <a:pt x="5228" y="2141"/>
                      <a:pt x="5674" y="2739"/>
                    </a:cubicBezTo>
                    <a:cubicBezTo>
                      <a:pt x="5433" y="2248"/>
                      <a:pt x="5103" y="1802"/>
                      <a:pt x="4711" y="1427"/>
                    </a:cubicBezTo>
                    <a:lnTo>
                      <a:pt x="4711" y="1427"/>
                    </a:lnTo>
                    <a:cubicBezTo>
                      <a:pt x="5362" y="1695"/>
                      <a:pt x="5960" y="2070"/>
                      <a:pt x="6406" y="2614"/>
                    </a:cubicBezTo>
                    <a:cubicBezTo>
                      <a:pt x="6120" y="2141"/>
                      <a:pt x="5826" y="1659"/>
                      <a:pt x="5398" y="1311"/>
                    </a:cubicBezTo>
                    <a:lnTo>
                      <a:pt x="5398" y="1311"/>
                    </a:lnTo>
                    <a:cubicBezTo>
                      <a:pt x="5969" y="1659"/>
                      <a:pt x="6486" y="2070"/>
                      <a:pt x="6950" y="2552"/>
                    </a:cubicBezTo>
                    <a:cubicBezTo>
                      <a:pt x="6727" y="2177"/>
                      <a:pt x="6442" y="1838"/>
                      <a:pt x="6129" y="1543"/>
                    </a:cubicBezTo>
                    <a:lnTo>
                      <a:pt x="6129" y="1543"/>
                    </a:lnTo>
                    <a:cubicBezTo>
                      <a:pt x="6638" y="1838"/>
                      <a:pt x="7075" y="2248"/>
                      <a:pt x="7503" y="2650"/>
                    </a:cubicBezTo>
                    <a:cubicBezTo>
                      <a:pt x="7307" y="2302"/>
                      <a:pt x="7075" y="1981"/>
                      <a:pt x="6807" y="1686"/>
                    </a:cubicBezTo>
                    <a:lnTo>
                      <a:pt x="6807" y="1686"/>
                    </a:lnTo>
                    <a:cubicBezTo>
                      <a:pt x="7191" y="1954"/>
                      <a:pt x="7566" y="2221"/>
                      <a:pt x="7878" y="2569"/>
                    </a:cubicBezTo>
                    <a:cubicBezTo>
                      <a:pt x="7753" y="2275"/>
                      <a:pt x="7574" y="1998"/>
                      <a:pt x="7351" y="1766"/>
                    </a:cubicBezTo>
                    <a:lnTo>
                      <a:pt x="7351" y="1766"/>
                    </a:lnTo>
                    <a:cubicBezTo>
                      <a:pt x="7619" y="1847"/>
                      <a:pt x="7833" y="2043"/>
                      <a:pt x="8029" y="2230"/>
                    </a:cubicBezTo>
                    <a:cubicBezTo>
                      <a:pt x="8172" y="2364"/>
                      <a:pt x="8315" y="2498"/>
                      <a:pt x="8449" y="2623"/>
                    </a:cubicBezTo>
                    <a:cubicBezTo>
                      <a:pt x="8270" y="2427"/>
                      <a:pt x="8092" y="2230"/>
                      <a:pt x="7922" y="2034"/>
                    </a:cubicBezTo>
                    <a:lnTo>
                      <a:pt x="7922" y="2034"/>
                    </a:lnTo>
                    <a:cubicBezTo>
                      <a:pt x="8261" y="2105"/>
                      <a:pt x="8583" y="2266"/>
                      <a:pt x="8859" y="2489"/>
                    </a:cubicBezTo>
                    <a:cubicBezTo>
                      <a:pt x="8672" y="2293"/>
                      <a:pt x="8547" y="2070"/>
                      <a:pt x="8324" y="1918"/>
                    </a:cubicBezTo>
                    <a:lnTo>
                      <a:pt x="8324" y="1918"/>
                    </a:lnTo>
                    <a:lnTo>
                      <a:pt x="8609" y="2061"/>
                    </a:lnTo>
                    <a:cubicBezTo>
                      <a:pt x="8306" y="1740"/>
                      <a:pt x="7896" y="1535"/>
                      <a:pt x="7459" y="1481"/>
                    </a:cubicBezTo>
                    <a:cubicBezTo>
                      <a:pt x="7561" y="1459"/>
                      <a:pt x="7664" y="1448"/>
                      <a:pt x="7766" y="1448"/>
                    </a:cubicBezTo>
                    <a:cubicBezTo>
                      <a:pt x="7833" y="1448"/>
                      <a:pt x="7900" y="1453"/>
                      <a:pt x="7967" y="1463"/>
                    </a:cubicBezTo>
                    <a:cubicBezTo>
                      <a:pt x="7659" y="1275"/>
                      <a:pt x="7294" y="1176"/>
                      <a:pt x="6931" y="1176"/>
                    </a:cubicBezTo>
                    <a:cubicBezTo>
                      <a:pt x="6863" y="1176"/>
                      <a:pt x="6795" y="1180"/>
                      <a:pt x="6727" y="1187"/>
                    </a:cubicBezTo>
                    <a:cubicBezTo>
                      <a:pt x="6914" y="1115"/>
                      <a:pt x="7120" y="1071"/>
                      <a:pt x="7316" y="1053"/>
                    </a:cubicBezTo>
                    <a:cubicBezTo>
                      <a:pt x="7101" y="1006"/>
                      <a:pt x="6879" y="967"/>
                      <a:pt x="6661" y="967"/>
                    </a:cubicBezTo>
                    <a:cubicBezTo>
                      <a:pt x="6462" y="967"/>
                      <a:pt x="6267" y="999"/>
                      <a:pt x="6085" y="1088"/>
                    </a:cubicBezTo>
                    <a:cubicBezTo>
                      <a:pt x="6049" y="1106"/>
                      <a:pt x="6013" y="1115"/>
                      <a:pt x="5987" y="1133"/>
                    </a:cubicBezTo>
                    <a:cubicBezTo>
                      <a:pt x="6183" y="973"/>
                      <a:pt x="6415" y="839"/>
                      <a:pt x="6665" y="749"/>
                    </a:cubicBezTo>
                    <a:lnTo>
                      <a:pt x="6665" y="749"/>
                    </a:lnTo>
                    <a:cubicBezTo>
                      <a:pt x="6290" y="812"/>
                      <a:pt x="5879" y="883"/>
                      <a:pt x="5549" y="1071"/>
                    </a:cubicBezTo>
                    <a:cubicBezTo>
                      <a:pt x="5639" y="803"/>
                      <a:pt x="5951" y="660"/>
                      <a:pt x="6004" y="384"/>
                    </a:cubicBezTo>
                    <a:lnTo>
                      <a:pt x="6004" y="384"/>
                    </a:lnTo>
                    <a:cubicBezTo>
                      <a:pt x="5746" y="616"/>
                      <a:pt x="5469" y="848"/>
                      <a:pt x="5139" y="973"/>
                    </a:cubicBezTo>
                    <a:cubicBezTo>
                      <a:pt x="5264" y="749"/>
                      <a:pt x="5389" y="535"/>
                      <a:pt x="5505" y="312"/>
                    </a:cubicBezTo>
                    <a:lnTo>
                      <a:pt x="5505" y="312"/>
                    </a:lnTo>
                    <a:cubicBezTo>
                      <a:pt x="5291" y="535"/>
                      <a:pt x="5077" y="749"/>
                      <a:pt x="4871" y="973"/>
                    </a:cubicBezTo>
                    <a:cubicBezTo>
                      <a:pt x="4978" y="758"/>
                      <a:pt x="5077" y="544"/>
                      <a:pt x="5166" y="321"/>
                    </a:cubicBezTo>
                    <a:lnTo>
                      <a:pt x="5166" y="321"/>
                    </a:lnTo>
                    <a:cubicBezTo>
                      <a:pt x="4952" y="571"/>
                      <a:pt x="4738" y="812"/>
                      <a:pt x="4515" y="1053"/>
                    </a:cubicBezTo>
                    <a:cubicBezTo>
                      <a:pt x="4639" y="865"/>
                      <a:pt x="4720" y="651"/>
                      <a:pt x="4773" y="428"/>
                    </a:cubicBezTo>
                    <a:lnTo>
                      <a:pt x="4773" y="428"/>
                    </a:lnTo>
                    <a:cubicBezTo>
                      <a:pt x="4622" y="651"/>
                      <a:pt x="4461" y="874"/>
                      <a:pt x="4238" y="1026"/>
                    </a:cubicBezTo>
                    <a:cubicBezTo>
                      <a:pt x="4265" y="883"/>
                      <a:pt x="4292" y="741"/>
                      <a:pt x="4309" y="598"/>
                    </a:cubicBezTo>
                    <a:lnTo>
                      <a:pt x="4309" y="598"/>
                    </a:lnTo>
                    <a:cubicBezTo>
                      <a:pt x="4220" y="767"/>
                      <a:pt x="4095" y="928"/>
                      <a:pt x="3953" y="1062"/>
                    </a:cubicBezTo>
                    <a:cubicBezTo>
                      <a:pt x="3979" y="812"/>
                      <a:pt x="3970" y="553"/>
                      <a:pt x="3944" y="303"/>
                    </a:cubicBezTo>
                    <a:cubicBezTo>
                      <a:pt x="3881" y="509"/>
                      <a:pt x="3792" y="714"/>
                      <a:pt x="3667" y="901"/>
                    </a:cubicBezTo>
                    <a:cubicBezTo>
                      <a:pt x="3774" y="616"/>
                      <a:pt x="3837" y="312"/>
                      <a:pt x="385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7"/>
              <p:cNvSpPr/>
              <p:nvPr/>
            </p:nvSpPr>
            <p:spPr>
              <a:xfrm>
                <a:off x="5011730" y="900110"/>
                <a:ext cx="1032598" cy="215076"/>
              </a:xfrm>
              <a:custGeom>
                <a:rect b="b" l="l" r="r" t="t"/>
                <a:pathLst>
                  <a:path extrusionOk="0" h="2124" w="10198">
                    <a:moveTo>
                      <a:pt x="5008" y="0"/>
                    </a:moveTo>
                    <a:cubicBezTo>
                      <a:pt x="4992" y="0"/>
                      <a:pt x="4976" y="1"/>
                      <a:pt x="4961" y="1"/>
                    </a:cubicBezTo>
                    <a:cubicBezTo>
                      <a:pt x="4497" y="10"/>
                      <a:pt x="4024" y="81"/>
                      <a:pt x="3569" y="170"/>
                    </a:cubicBezTo>
                    <a:cubicBezTo>
                      <a:pt x="2837" y="313"/>
                      <a:pt x="2106" y="527"/>
                      <a:pt x="1446" y="884"/>
                    </a:cubicBezTo>
                    <a:cubicBezTo>
                      <a:pt x="955" y="1143"/>
                      <a:pt x="500" y="1490"/>
                      <a:pt x="134" y="1910"/>
                    </a:cubicBezTo>
                    <a:cubicBezTo>
                      <a:pt x="90" y="1981"/>
                      <a:pt x="45" y="2052"/>
                      <a:pt x="1" y="2124"/>
                    </a:cubicBezTo>
                    <a:cubicBezTo>
                      <a:pt x="643" y="1705"/>
                      <a:pt x="1455" y="1553"/>
                      <a:pt x="2222" y="1544"/>
                    </a:cubicBezTo>
                    <a:cubicBezTo>
                      <a:pt x="2269" y="1543"/>
                      <a:pt x="2315" y="1542"/>
                      <a:pt x="2362" y="1542"/>
                    </a:cubicBezTo>
                    <a:cubicBezTo>
                      <a:pt x="3081" y="1542"/>
                      <a:pt x="3794" y="1667"/>
                      <a:pt x="4506" y="1776"/>
                    </a:cubicBezTo>
                    <a:cubicBezTo>
                      <a:pt x="5469" y="1928"/>
                      <a:pt x="6435" y="2048"/>
                      <a:pt x="7388" y="2048"/>
                    </a:cubicBezTo>
                    <a:cubicBezTo>
                      <a:pt x="8342" y="2048"/>
                      <a:pt x="9283" y="1928"/>
                      <a:pt x="10197" y="1598"/>
                    </a:cubicBezTo>
                    <a:cubicBezTo>
                      <a:pt x="9885" y="1374"/>
                      <a:pt x="9564" y="1143"/>
                      <a:pt x="9216" y="973"/>
                    </a:cubicBezTo>
                    <a:cubicBezTo>
                      <a:pt x="8877" y="812"/>
                      <a:pt x="8511" y="705"/>
                      <a:pt x="8154" y="598"/>
                    </a:cubicBezTo>
                    <a:cubicBezTo>
                      <a:pt x="7126" y="299"/>
                      <a:pt x="6080" y="0"/>
                      <a:pt x="500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7"/>
              <p:cNvSpPr/>
              <p:nvPr/>
            </p:nvSpPr>
            <p:spPr>
              <a:xfrm>
                <a:off x="4953913" y="886440"/>
                <a:ext cx="1062367" cy="298413"/>
              </a:xfrm>
              <a:custGeom>
                <a:rect b="b" l="l" r="r" t="t"/>
                <a:pathLst>
                  <a:path extrusionOk="0" h="2947" w="10492">
                    <a:moveTo>
                      <a:pt x="10466" y="1589"/>
                    </a:moveTo>
                    <a:cubicBezTo>
                      <a:pt x="10475" y="1595"/>
                      <a:pt x="10483" y="1601"/>
                      <a:pt x="10492" y="1608"/>
                    </a:cubicBezTo>
                    <a:cubicBezTo>
                      <a:pt x="10484" y="1602"/>
                      <a:pt x="10475" y="1596"/>
                      <a:pt x="10466" y="1589"/>
                    </a:cubicBezTo>
                    <a:close/>
                    <a:moveTo>
                      <a:pt x="5444" y="0"/>
                    </a:moveTo>
                    <a:cubicBezTo>
                      <a:pt x="3443" y="0"/>
                      <a:pt x="1447" y="933"/>
                      <a:pt x="206" y="2500"/>
                    </a:cubicBezTo>
                    <a:cubicBezTo>
                      <a:pt x="99" y="2634"/>
                      <a:pt x="1" y="2794"/>
                      <a:pt x="45" y="2946"/>
                    </a:cubicBezTo>
                    <a:cubicBezTo>
                      <a:pt x="47" y="2946"/>
                      <a:pt x="50" y="2946"/>
                      <a:pt x="52" y="2946"/>
                    </a:cubicBezTo>
                    <a:cubicBezTo>
                      <a:pt x="117" y="2946"/>
                      <a:pt x="243" y="2828"/>
                      <a:pt x="277" y="2776"/>
                    </a:cubicBezTo>
                    <a:cubicBezTo>
                      <a:pt x="1134" y="1411"/>
                      <a:pt x="2668" y="573"/>
                      <a:pt x="4256" y="305"/>
                    </a:cubicBezTo>
                    <a:cubicBezTo>
                      <a:pt x="4822" y="213"/>
                      <a:pt x="5286" y="166"/>
                      <a:pt x="5720" y="166"/>
                    </a:cubicBezTo>
                    <a:cubicBezTo>
                      <a:pt x="6503" y="166"/>
                      <a:pt x="7184" y="319"/>
                      <a:pt x="8172" y="635"/>
                    </a:cubicBezTo>
                    <a:cubicBezTo>
                      <a:pt x="8704" y="801"/>
                      <a:pt x="10079" y="1324"/>
                      <a:pt x="10466" y="1589"/>
                    </a:cubicBezTo>
                    <a:lnTo>
                      <a:pt x="10466" y="1589"/>
                    </a:lnTo>
                    <a:cubicBezTo>
                      <a:pt x="9562" y="949"/>
                      <a:pt x="8537" y="570"/>
                      <a:pt x="7459" y="305"/>
                    </a:cubicBezTo>
                    <a:cubicBezTo>
                      <a:pt x="7093" y="207"/>
                      <a:pt x="6718" y="118"/>
                      <a:pt x="6344" y="64"/>
                    </a:cubicBezTo>
                    <a:cubicBezTo>
                      <a:pt x="6045" y="21"/>
                      <a:pt x="5745" y="0"/>
                      <a:pt x="54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93" name="Google Shape;693;p7"/>
          <p:cNvGrpSpPr/>
          <p:nvPr/>
        </p:nvGrpSpPr>
        <p:grpSpPr>
          <a:xfrm flipH="1">
            <a:off x="7284049" y="2181565"/>
            <a:ext cx="2938747" cy="5118707"/>
            <a:chOff x="-1072461" y="2126055"/>
            <a:chExt cx="2988050" cy="5118707"/>
          </a:xfrm>
        </p:grpSpPr>
        <p:grpSp>
          <p:nvGrpSpPr>
            <p:cNvPr id="694" name="Google Shape;694;p7"/>
            <p:cNvGrpSpPr/>
            <p:nvPr/>
          </p:nvGrpSpPr>
          <p:grpSpPr>
            <a:xfrm rot="-373500">
              <a:off x="-956004" y="2206215"/>
              <a:ext cx="1600037" cy="2235012"/>
              <a:chOff x="3996441" y="87120"/>
              <a:chExt cx="849227" cy="1186243"/>
            </a:xfrm>
          </p:grpSpPr>
          <p:sp>
            <p:nvSpPr>
              <p:cNvPr id="695" name="Google Shape;695;p7"/>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7"/>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7"/>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7"/>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7"/>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7"/>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7"/>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7"/>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7"/>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7"/>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7"/>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6" name="Google Shape;706;p7"/>
            <p:cNvGrpSpPr/>
            <p:nvPr/>
          </p:nvGrpSpPr>
          <p:grpSpPr>
            <a:xfrm rot="-3689794">
              <a:off x="-740433" y="4870354"/>
              <a:ext cx="2605749" cy="1664564"/>
              <a:chOff x="5669385" y="-152150"/>
              <a:chExt cx="1383042" cy="883494"/>
            </a:xfrm>
          </p:grpSpPr>
          <p:sp>
            <p:nvSpPr>
              <p:cNvPr id="707" name="Google Shape;707;p7"/>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7"/>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7"/>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7"/>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7"/>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7"/>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7"/>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4" name="Google Shape;714;p7"/>
            <p:cNvGrpSpPr/>
            <p:nvPr/>
          </p:nvGrpSpPr>
          <p:grpSpPr>
            <a:xfrm rot="10592362">
              <a:off x="-614421" y="3671006"/>
              <a:ext cx="1228830" cy="1463922"/>
              <a:chOff x="5806687" y="1410545"/>
              <a:chExt cx="477012" cy="568271"/>
            </a:xfrm>
          </p:grpSpPr>
          <p:sp>
            <p:nvSpPr>
              <p:cNvPr id="715" name="Google Shape;715;p7"/>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7"/>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7"/>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7"/>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19" name="Google Shape;719;p7"/>
          <p:cNvGrpSpPr/>
          <p:nvPr/>
        </p:nvGrpSpPr>
        <p:grpSpPr>
          <a:xfrm>
            <a:off x="5881542" y="-1038714"/>
            <a:ext cx="4946034" cy="3735841"/>
            <a:chOff x="5881542" y="-1038714"/>
            <a:chExt cx="4946034" cy="3735841"/>
          </a:xfrm>
        </p:grpSpPr>
        <p:grpSp>
          <p:nvGrpSpPr>
            <p:cNvPr id="720" name="Google Shape;720;p7"/>
            <p:cNvGrpSpPr/>
            <p:nvPr/>
          </p:nvGrpSpPr>
          <p:grpSpPr>
            <a:xfrm flipH="1" rot="-5400000">
              <a:off x="6208992" y="-1366164"/>
              <a:ext cx="1600029" cy="2254930"/>
              <a:chOff x="3996441" y="87120"/>
              <a:chExt cx="849227" cy="1186243"/>
            </a:xfrm>
          </p:grpSpPr>
          <p:sp>
            <p:nvSpPr>
              <p:cNvPr id="721" name="Google Shape;721;p7"/>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7"/>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7"/>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7"/>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7"/>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7"/>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7"/>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7"/>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7"/>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7"/>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7"/>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2" name="Google Shape;732;p7"/>
            <p:cNvGrpSpPr/>
            <p:nvPr/>
          </p:nvGrpSpPr>
          <p:grpSpPr>
            <a:xfrm flipH="1" rot="588935">
              <a:off x="5929099" y="-416549"/>
              <a:ext cx="3012460" cy="802439"/>
              <a:chOff x="915235" y="704077"/>
              <a:chExt cx="1319859" cy="354511"/>
            </a:xfrm>
          </p:grpSpPr>
          <p:sp>
            <p:nvSpPr>
              <p:cNvPr id="733" name="Google Shape;733;p7"/>
              <p:cNvSpPr/>
              <p:nvPr/>
            </p:nvSpPr>
            <p:spPr>
              <a:xfrm>
                <a:off x="915235" y="704077"/>
                <a:ext cx="1319859" cy="354511"/>
              </a:xfrm>
              <a:custGeom>
                <a:rect b="b" l="l" r="r" t="t"/>
                <a:pathLst>
                  <a:path extrusionOk="0" h="3501" w="13035">
                    <a:moveTo>
                      <a:pt x="1" y="1"/>
                    </a:moveTo>
                    <a:lnTo>
                      <a:pt x="1" y="1"/>
                    </a:lnTo>
                    <a:cubicBezTo>
                      <a:pt x="946" y="1428"/>
                      <a:pt x="2365" y="2534"/>
                      <a:pt x="3988" y="3087"/>
                    </a:cubicBezTo>
                    <a:cubicBezTo>
                      <a:pt x="4794" y="3362"/>
                      <a:pt x="5645" y="3500"/>
                      <a:pt x="6495" y="3500"/>
                    </a:cubicBezTo>
                    <a:cubicBezTo>
                      <a:pt x="7385" y="3500"/>
                      <a:pt x="8274" y="3349"/>
                      <a:pt x="9109" y="3043"/>
                    </a:cubicBezTo>
                    <a:cubicBezTo>
                      <a:pt x="10635" y="2490"/>
                      <a:pt x="11919" y="1473"/>
                      <a:pt x="13034" y="286"/>
                    </a:cubicBezTo>
                    <a:lnTo>
                      <a:pt x="12651" y="277"/>
                    </a:lnTo>
                    <a:cubicBezTo>
                      <a:pt x="11625" y="1303"/>
                      <a:pt x="10456" y="2178"/>
                      <a:pt x="9100" y="2677"/>
                    </a:cubicBezTo>
                    <a:cubicBezTo>
                      <a:pt x="8270" y="2983"/>
                      <a:pt x="7388" y="3135"/>
                      <a:pt x="6506" y="3135"/>
                    </a:cubicBezTo>
                    <a:cubicBezTo>
                      <a:pt x="5664" y="3135"/>
                      <a:pt x="4821" y="2996"/>
                      <a:pt x="4024" y="2722"/>
                    </a:cubicBezTo>
                    <a:cubicBezTo>
                      <a:pt x="2552" y="2213"/>
                      <a:pt x="1250" y="1250"/>
                      <a:pt x="322" y="10"/>
                    </a:cubicBezTo>
                    <a:lnTo>
                      <a:pt x="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7"/>
              <p:cNvSpPr/>
              <p:nvPr/>
            </p:nvSpPr>
            <p:spPr>
              <a:xfrm>
                <a:off x="915235" y="704077"/>
                <a:ext cx="1319859" cy="354511"/>
              </a:xfrm>
              <a:custGeom>
                <a:rect b="b" l="l" r="r" t="t"/>
                <a:pathLst>
                  <a:path extrusionOk="0" h="3501" w="13035">
                    <a:moveTo>
                      <a:pt x="1" y="1"/>
                    </a:moveTo>
                    <a:lnTo>
                      <a:pt x="1" y="1"/>
                    </a:lnTo>
                    <a:cubicBezTo>
                      <a:pt x="946" y="1428"/>
                      <a:pt x="2365" y="2534"/>
                      <a:pt x="3988" y="3087"/>
                    </a:cubicBezTo>
                    <a:cubicBezTo>
                      <a:pt x="4794" y="3362"/>
                      <a:pt x="5645" y="3500"/>
                      <a:pt x="6495" y="3500"/>
                    </a:cubicBezTo>
                    <a:cubicBezTo>
                      <a:pt x="7385" y="3500"/>
                      <a:pt x="8274" y="3349"/>
                      <a:pt x="9109" y="3043"/>
                    </a:cubicBezTo>
                    <a:cubicBezTo>
                      <a:pt x="10635" y="2490"/>
                      <a:pt x="11919" y="1473"/>
                      <a:pt x="13034" y="286"/>
                    </a:cubicBezTo>
                    <a:lnTo>
                      <a:pt x="12713" y="277"/>
                    </a:lnTo>
                    <a:cubicBezTo>
                      <a:pt x="12490" y="554"/>
                      <a:pt x="12249" y="804"/>
                      <a:pt x="11991" y="1045"/>
                    </a:cubicBezTo>
                    <a:cubicBezTo>
                      <a:pt x="11652" y="1357"/>
                      <a:pt x="11286" y="1624"/>
                      <a:pt x="10920" y="1901"/>
                    </a:cubicBezTo>
                    <a:cubicBezTo>
                      <a:pt x="10581" y="2151"/>
                      <a:pt x="10224" y="2409"/>
                      <a:pt x="9841" y="2570"/>
                    </a:cubicBezTo>
                    <a:cubicBezTo>
                      <a:pt x="8767" y="3034"/>
                      <a:pt x="7591" y="3384"/>
                      <a:pt x="6432" y="3384"/>
                    </a:cubicBezTo>
                    <a:cubicBezTo>
                      <a:pt x="6030" y="3384"/>
                      <a:pt x="5630" y="3342"/>
                      <a:pt x="5237" y="3248"/>
                    </a:cubicBezTo>
                    <a:cubicBezTo>
                      <a:pt x="3890" y="2927"/>
                      <a:pt x="2543" y="2427"/>
                      <a:pt x="1508" y="1508"/>
                    </a:cubicBezTo>
                    <a:cubicBezTo>
                      <a:pt x="1267" y="1294"/>
                      <a:pt x="1053" y="1062"/>
                      <a:pt x="839" y="830"/>
                    </a:cubicBezTo>
                    <a:cubicBezTo>
                      <a:pt x="598" y="572"/>
                      <a:pt x="366" y="304"/>
                      <a:pt x="197" y="10"/>
                    </a:cubicBezTo>
                    <a:lnTo>
                      <a:pt x="1" y="1"/>
                    </a:ln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5" name="Google Shape;735;p7"/>
            <p:cNvGrpSpPr/>
            <p:nvPr/>
          </p:nvGrpSpPr>
          <p:grpSpPr>
            <a:xfrm flipH="1" rot="-9342536">
              <a:off x="8819860" y="229358"/>
              <a:ext cx="1611866" cy="2238409"/>
              <a:chOff x="3996441" y="87120"/>
              <a:chExt cx="849227" cy="1186243"/>
            </a:xfrm>
          </p:grpSpPr>
          <p:sp>
            <p:nvSpPr>
              <p:cNvPr id="736" name="Google Shape;736;p7"/>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7"/>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7"/>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7"/>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7"/>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7"/>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7"/>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7"/>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7"/>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7"/>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7"/>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7" name="Google Shape;747;p7"/>
            <p:cNvGrpSpPr/>
            <p:nvPr/>
          </p:nvGrpSpPr>
          <p:grpSpPr>
            <a:xfrm flipH="1" rot="5721511">
              <a:off x="8609130" y="-439579"/>
              <a:ext cx="1228955" cy="1476861"/>
              <a:chOff x="5806687" y="1410545"/>
              <a:chExt cx="477012" cy="568271"/>
            </a:xfrm>
          </p:grpSpPr>
          <p:sp>
            <p:nvSpPr>
              <p:cNvPr id="748" name="Google Shape;748;p7"/>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7"/>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7"/>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7"/>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52" name="Google Shape;752;p7"/>
          <p:cNvSpPr/>
          <p:nvPr/>
        </p:nvSpPr>
        <p:spPr>
          <a:xfrm>
            <a:off x="2250281" y="4604094"/>
            <a:ext cx="813820" cy="381072"/>
          </a:xfrm>
          <a:custGeom>
            <a:rect b="b" l="l" r="r" t="t"/>
            <a:pathLst>
              <a:path extrusionOk="0" h="2256" w="4818">
                <a:moveTo>
                  <a:pt x="1601" y="0"/>
                </a:moveTo>
                <a:cubicBezTo>
                  <a:pt x="1436" y="0"/>
                  <a:pt x="1268" y="46"/>
                  <a:pt x="1133" y="140"/>
                </a:cubicBezTo>
                <a:cubicBezTo>
                  <a:pt x="768" y="417"/>
                  <a:pt x="527" y="1246"/>
                  <a:pt x="821" y="1612"/>
                </a:cubicBezTo>
                <a:cubicBezTo>
                  <a:pt x="661" y="1621"/>
                  <a:pt x="491" y="1639"/>
                  <a:pt x="339" y="1683"/>
                </a:cubicBezTo>
                <a:cubicBezTo>
                  <a:pt x="232" y="1719"/>
                  <a:pt x="125" y="1764"/>
                  <a:pt x="63" y="1853"/>
                </a:cubicBezTo>
                <a:cubicBezTo>
                  <a:pt x="0" y="1933"/>
                  <a:pt x="0" y="2076"/>
                  <a:pt x="90" y="2138"/>
                </a:cubicBezTo>
                <a:cubicBezTo>
                  <a:pt x="134" y="2165"/>
                  <a:pt x="188" y="2174"/>
                  <a:pt x="241" y="2174"/>
                </a:cubicBezTo>
                <a:cubicBezTo>
                  <a:pt x="850" y="2229"/>
                  <a:pt x="1461" y="2256"/>
                  <a:pt x="2071" y="2256"/>
                </a:cubicBezTo>
                <a:cubicBezTo>
                  <a:pt x="2855" y="2256"/>
                  <a:pt x="3639" y="2211"/>
                  <a:pt x="4416" y="2120"/>
                </a:cubicBezTo>
                <a:cubicBezTo>
                  <a:pt x="4532" y="2112"/>
                  <a:pt x="4648" y="2094"/>
                  <a:pt x="4729" y="2013"/>
                </a:cubicBezTo>
                <a:cubicBezTo>
                  <a:pt x="4818" y="1915"/>
                  <a:pt x="4818" y="1755"/>
                  <a:pt x="4746" y="1639"/>
                </a:cubicBezTo>
                <a:cubicBezTo>
                  <a:pt x="4675" y="1532"/>
                  <a:pt x="4550" y="1460"/>
                  <a:pt x="4425" y="1407"/>
                </a:cubicBezTo>
                <a:cubicBezTo>
                  <a:pt x="4276" y="1350"/>
                  <a:pt x="4115" y="1321"/>
                  <a:pt x="3952" y="1321"/>
                </a:cubicBezTo>
                <a:cubicBezTo>
                  <a:pt x="3782" y="1321"/>
                  <a:pt x="3612" y="1352"/>
                  <a:pt x="3453" y="1416"/>
                </a:cubicBezTo>
                <a:cubicBezTo>
                  <a:pt x="3360" y="951"/>
                  <a:pt x="2916" y="674"/>
                  <a:pt x="2468" y="674"/>
                </a:cubicBezTo>
                <a:cubicBezTo>
                  <a:pt x="2401" y="674"/>
                  <a:pt x="2333" y="680"/>
                  <a:pt x="2266" y="693"/>
                </a:cubicBezTo>
                <a:cubicBezTo>
                  <a:pt x="2354" y="244"/>
                  <a:pt x="1984" y="0"/>
                  <a:pt x="1601"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7"/>
          <p:cNvSpPr/>
          <p:nvPr/>
        </p:nvSpPr>
        <p:spPr>
          <a:xfrm flipH="1">
            <a:off x="5742849" y="4608650"/>
            <a:ext cx="840445" cy="371951"/>
          </a:xfrm>
          <a:custGeom>
            <a:rect b="b" l="l" r="r" t="t"/>
            <a:pathLst>
              <a:path extrusionOk="0" h="2202" w="5282">
                <a:moveTo>
                  <a:pt x="1874" y="1"/>
                </a:moveTo>
                <a:cubicBezTo>
                  <a:pt x="1844" y="1"/>
                  <a:pt x="1814" y="2"/>
                  <a:pt x="1785" y="6"/>
                </a:cubicBezTo>
                <a:cubicBezTo>
                  <a:pt x="1249" y="77"/>
                  <a:pt x="1231" y="461"/>
                  <a:pt x="919" y="773"/>
                </a:cubicBezTo>
                <a:cubicBezTo>
                  <a:pt x="705" y="987"/>
                  <a:pt x="366" y="1014"/>
                  <a:pt x="170" y="1246"/>
                </a:cubicBezTo>
                <a:cubicBezTo>
                  <a:pt x="18" y="1442"/>
                  <a:pt x="0" y="1745"/>
                  <a:pt x="152" y="1942"/>
                </a:cubicBezTo>
                <a:cubicBezTo>
                  <a:pt x="330" y="2165"/>
                  <a:pt x="652" y="2191"/>
                  <a:pt x="937" y="2200"/>
                </a:cubicBezTo>
                <a:cubicBezTo>
                  <a:pt x="993" y="2201"/>
                  <a:pt x="1049" y="2202"/>
                  <a:pt x="1105" y="2202"/>
                </a:cubicBezTo>
                <a:cubicBezTo>
                  <a:pt x="2369" y="2202"/>
                  <a:pt x="3624" y="2012"/>
                  <a:pt x="4871" y="1790"/>
                </a:cubicBezTo>
                <a:cubicBezTo>
                  <a:pt x="5014" y="1763"/>
                  <a:pt x="5183" y="1719"/>
                  <a:pt x="5246" y="1576"/>
                </a:cubicBezTo>
                <a:cubicBezTo>
                  <a:pt x="5282" y="1469"/>
                  <a:pt x="5237" y="1353"/>
                  <a:pt x="5175" y="1264"/>
                </a:cubicBezTo>
                <a:cubicBezTo>
                  <a:pt x="5014" y="1059"/>
                  <a:pt x="4737" y="969"/>
                  <a:pt x="4479" y="969"/>
                </a:cubicBezTo>
                <a:cubicBezTo>
                  <a:pt x="4220" y="978"/>
                  <a:pt x="3970" y="1059"/>
                  <a:pt x="3720" y="1139"/>
                </a:cubicBezTo>
                <a:cubicBezTo>
                  <a:pt x="3738" y="898"/>
                  <a:pt x="3587" y="657"/>
                  <a:pt x="3355" y="577"/>
                </a:cubicBezTo>
                <a:cubicBezTo>
                  <a:pt x="3297" y="556"/>
                  <a:pt x="3235" y="546"/>
                  <a:pt x="3174" y="546"/>
                </a:cubicBezTo>
                <a:cubicBezTo>
                  <a:pt x="2997" y="546"/>
                  <a:pt x="2818" y="628"/>
                  <a:pt x="2712" y="773"/>
                </a:cubicBezTo>
                <a:cubicBezTo>
                  <a:pt x="2721" y="348"/>
                  <a:pt x="2301" y="1"/>
                  <a:pt x="1874"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4" name="Google Shape;754;p7"/>
          <p:cNvGrpSpPr/>
          <p:nvPr/>
        </p:nvGrpSpPr>
        <p:grpSpPr>
          <a:xfrm>
            <a:off x="-1504763" y="-1038737"/>
            <a:ext cx="3078451" cy="3693793"/>
            <a:chOff x="-1504763" y="-1038737"/>
            <a:chExt cx="3078451" cy="3693793"/>
          </a:xfrm>
        </p:grpSpPr>
        <p:grpSp>
          <p:nvGrpSpPr>
            <p:cNvPr id="755" name="Google Shape;755;p7"/>
            <p:cNvGrpSpPr/>
            <p:nvPr/>
          </p:nvGrpSpPr>
          <p:grpSpPr>
            <a:xfrm rot="8480098">
              <a:off x="-981950" y="-125816"/>
              <a:ext cx="1599999" cy="2234959"/>
              <a:chOff x="3996441" y="87120"/>
              <a:chExt cx="849227" cy="1186243"/>
            </a:xfrm>
          </p:grpSpPr>
          <p:sp>
            <p:nvSpPr>
              <p:cNvPr id="756" name="Google Shape;756;p7"/>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7"/>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7"/>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7"/>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7"/>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7"/>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7"/>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7"/>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7"/>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7"/>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7"/>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7" name="Google Shape;767;p7"/>
            <p:cNvGrpSpPr/>
            <p:nvPr/>
          </p:nvGrpSpPr>
          <p:grpSpPr>
            <a:xfrm>
              <a:off x="-1032102" y="-1038737"/>
              <a:ext cx="2605790" cy="1664590"/>
              <a:chOff x="5669385" y="-152150"/>
              <a:chExt cx="1383042" cy="883494"/>
            </a:xfrm>
          </p:grpSpPr>
          <p:sp>
            <p:nvSpPr>
              <p:cNvPr id="768" name="Google Shape;768;p7"/>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7"/>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7"/>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7"/>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7"/>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7"/>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7"/>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5" name="Google Shape;775;p7"/>
            <p:cNvGrpSpPr/>
            <p:nvPr/>
          </p:nvGrpSpPr>
          <p:grpSpPr>
            <a:xfrm rot="-2441837">
              <a:off x="-1214288" y="1320370"/>
              <a:ext cx="2064477" cy="752605"/>
              <a:chOff x="4953913" y="785386"/>
              <a:chExt cx="1095782" cy="399467"/>
            </a:xfrm>
          </p:grpSpPr>
          <p:sp>
            <p:nvSpPr>
              <p:cNvPr id="776" name="Google Shape;776;p7"/>
              <p:cNvSpPr/>
              <p:nvPr/>
            </p:nvSpPr>
            <p:spPr>
              <a:xfrm>
                <a:off x="5011730" y="785386"/>
                <a:ext cx="1037965" cy="329804"/>
              </a:xfrm>
              <a:custGeom>
                <a:rect b="b" l="l" r="r" t="t"/>
                <a:pathLst>
                  <a:path extrusionOk="0" h="3257" w="10251">
                    <a:moveTo>
                      <a:pt x="5157" y="1"/>
                    </a:moveTo>
                    <a:lnTo>
                      <a:pt x="5157" y="1"/>
                    </a:lnTo>
                    <a:cubicBezTo>
                      <a:pt x="4488" y="10"/>
                      <a:pt x="3819" y="170"/>
                      <a:pt x="3176" y="358"/>
                    </a:cubicBezTo>
                    <a:cubicBezTo>
                      <a:pt x="3194" y="581"/>
                      <a:pt x="3194" y="821"/>
                      <a:pt x="3123" y="1036"/>
                    </a:cubicBezTo>
                    <a:cubicBezTo>
                      <a:pt x="3007" y="848"/>
                      <a:pt x="2882" y="652"/>
                      <a:pt x="2739" y="482"/>
                    </a:cubicBezTo>
                    <a:cubicBezTo>
                      <a:pt x="2115" y="714"/>
                      <a:pt x="1580" y="1143"/>
                      <a:pt x="1142" y="1642"/>
                    </a:cubicBezTo>
                    <a:cubicBezTo>
                      <a:pt x="705" y="2133"/>
                      <a:pt x="357" y="2695"/>
                      <a:pt x="1" y="3257"/>
                    </a:cubicBezTo>
                    <a:cubicBezTo>
                      <a:pt x="643" y="2838"/>
                      <a:pt x="1455" y="2686"/>
                      <a:pt x="2222" y="2677"/>
                    </a:cubicBezTo>
                    <a:cubicBezTo>
                      <a:pt x="2248" y="2677"/>
                      <a:pt x="2274" y="2677"/>
                      <a:pt x="2300" y="2677"/>
                    </a:cubicBezTo>
                    <a:cubicBezTo>
                      <a:pt x="3041" y="2677"/>
                      <a:pt x="3773" y="2797"/>
                      <a:pt x="4506" y="2909"/>
                    </a:cubicBezTo>
                    <a:cubicBezTo>
                      <a:pt x="5469" y="3059"/>
                      <a:pt x="6435" y="3179"/>
                      <a:pt x="7389" y="3179"/>
                    </a:cubicBezTo>
                    <a:cubicBezTo>
                      <a:pt x="8360" y="3179"/>
                      <a:pt x="9319" y="3055"/>
                      <a:pt x="10251" y="2713"/>
                    </a:cubicBezTo>
                    <a:cubicBezTo>
                      <a:pt x="9582" y="1963"/>
                      <a:pt x="8895" y="1205"/>
                      <a:pt x="8003" y="741"/>
                    </a:cubicBezTo>
                    <a:cubicBezTo>
                      <a:pt x="7350" y="411"/>
                      <a:pt x="6590" y="302"/>
                      <a:pt x="5850" y="302"/>
                    </a:cubicBezTo>
                    <a:cubicBezTo>
                      <a:pt x="5791" y="302"/>
                      <a:pt x="5733" y="303"/>
                      <a:pt x="5674" y="304"/>
                    </a:cubicBezTo>
                    <a:cubicBezTo>
                      <a:pt x="5567" y="527"/>
                      <a:pt x="5487" y="697"/>
                      <a:pt x="5380" y="920"/>
                    </a:cubicBezTo>
                    <a:cubicBezTo>
                      <a:pt x="5398" y="634"/>
                      <a:pt x="5407" y="349"/>
                      <a:pt x="5416" y="63"/>
                    </a:cubicBezTo>
                    <a:lnTo>
                      <a:pt x="5416" y="63"/>
                    </a:lnTo>
                    <a:cubicBezTo>
                      <a:pt x="5344" y="340"/>
                      <a:pt x="5237" y="616"/>
                      <a:pt x="5112" y="875"/>
                    </a:cubicBezTo>
                    <a:cubicBezTo>
                      <a:pt x="5130" y="589"/>
                      <a:pt x="5166" y="286"/>
                      <a:pt x="51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7"/>
              <p:cNvSpPr/>
              <p:nvPr/>
            </p:nvSpPr>
            <p:spPr>
              <a:xfrm>
                <a:off x="5103872" y="803511"/>
                <a:ext cx="897119" cy="277351"/>
              </a:xfrm>
              <a:custGeom>
                <a:rect b="b" l="l" r="r" t="t"/>
                <a:pathLst>
                  <a:path extrusionOk="0" h="2739" w="8860">
                    <a:moveTo>
                      <a:pt x="3854" y="0"/>
                    </a:moveTo>
                    <a:lnTo>
                      <a:pt x="3854" y="0"/>
                    </a:lnTo>
                    <a:cubicBezTo>
                      <a:pt x="3712" y="330"/>
                      <a:pt x="3498" y="634"/>
                      <a:pt x="3248" y="892"/>
                    </a:cubicBezTo>
                    <a:cubicBezTo>
                      <a:pt x="3328" y="634"/>
                      <a:pt x="3382" y="366"/>
                      <a:pt x="3408" y="98"/>
                    </a:cubicBezTo>
                    <a:lnTo>
                      <a:pt x="3408" y="98"/>
                    </a:lnTo>
                    <a:cubicBezTo>
                      <a:pt x="3257" y="402"/>
                      <a:pt x="3069" y="687"/>
                      <a:pt x="2864" y="955"/>
                    </a:cubicBezTo>
                    <a:cubicBezTo>
                      <a:pt x="2971" y="687"/>
                      <a:pt x="3025" y="393"/>
                      <a:pt x="3025" y="98"/>
                    </a:cubicBezTo>
                    <a:lnTo>
                      <a:pt x="3025" y="98"/>
                    </a:lnTo>
                    <a:cubicBezTo>
                      <a:pt x="2909" y="437"/>
                      <a:pt x="2739" y="767"/>
                      <a:pt x="2543" y="1062"/>
                    </a:cubicBezTo>
                    <a:cubicBezTo>
                      <a:pt x="2588" y="803"/>
                      <a:pt x="2597" y="535"/>
                      <a:pt x="2588" y="268"/>
                    </a:cubicBezTo>
                    <a:lnTo>
                      <a:pt x="2588" y="268"/>
                    </a:lnTo>
                    <a:cubicBezTo>
                      <a:pt x="2498" y="580"/>
                      <a:pt x="2382" y="883"/>
                      <a:pt x="2249" y="1178"/>
                    </a:cubicBezTo>
                    <a:cubicBezTo>
                      <a:pt x="2215" y="1228"/>
                      <a:pt x="2173" y="1294"/>
                      <a:pt x="2117" y="1294"/>
                    </a:cubicBezTo>
                    <a:cubicBezTo>
                      <a:pt x="2113" y="1294"/>
                      <a:pt x="2109" y="1294"/>
                      <a:pt x="2106" y="1294"/>
                    </a:cubicBezTo>
                    <a:lnTo>
                      <a:pt x="1963" y="821"/>
                    </a:lnTo>
                    <a:cubicBezTo>
                      <a:pt x="1945" y="981"/>
                      <a:pt x="1910" y="1133"/>
                      <a:pt x="1847" y="1285"/>
                    </a:cubicBezTo>
                    <a:cubicBezTo>
                      <a:pt x="1803" y="1053"/>
                      <a:pt x="1758" y="830"/>
                      <a:pt x="1704" y="598"/>
                    </a:cubicBezTo>
                    <a:cubicBezTo>
                      <a:pt x="1597" y="883"/>
                      <a:pt x="1490" y="1178"/>
                      <a:pt x="1383" y="1463"/>
                    </a:cubicBezTo>
                    <a:cubicBezTo>
                      <a:pt x="1383" y="1204"/>
                      <a:pt x="1392" y="955"/>
                      <a:pt x="1392" y="696"/>
                    </a:cubicBezTo>
                    <a:lnTo>
                      <a:pt x="1392" y="696"/>
                    </a:lnTo>
                    <a:cubicBezTo>
                      <a:pt x="1258" y="1035"/>
                      <a:pt x="1098" y="1356"/>
                      <a:pt x="919" y="1677"/>
                    </a:cubicBezTo>
                    <a:cubicBezTo>
                      <a:pt x="982" y="1427"/>
                      <a:pt x="1053" y="1178"/>
                      <a:pt x="1116" y="937"/>
                    </a:cubicBezTo>
                    <a:lnTo>
                      <a:pt x="1116" y="937"/>
                    </a:lnTo>
                    <a:cubicBezTo>
                      <a:pt x="875" y="1204"/>
                      <a:pt x="670" y="1508"/>
                      <a:pt x="527" y="1838"/>
                    </a:cubicBezTo>
                    <a:cubicBezTo>
                      <a:pt x="598" y="1588"/>
                      <a:pt x="670" y="1338"/>
                      <a:pt x="741" y="1088"/>
                    </a:cubicBezTo>
                    <a:lnTo>
                      <a:pt x="741" y="1088"/>
                    </a:lnTo>
                    <a:cubicBezTo>
                      <a:pt x="429" y="1454"/>
                      <a:pt x="170" y="1865"/>
                      <a:pt x="1" y="2311"/>
                    </a:cubicBezTo>
                    <a:cubicBezTo>
                      <a:pt x="134" y="2299"/>
                      <a:pt x="271" y="2294"/>
                      <a:pt x="409" y="2294"/>
                    </a:cubicBezTo>
                    <a:cubicBezTo>
                      <a:pt x="685" y="2294"/>
                      <a:pt x="967" y="2314"/>
                      <a:pt x="1241" y="2337"/>
                    </a:cubicBezTo>
                    <a:cubicBezTo>
                      <a:pt x="1035" y="2293"/>
                      <a:pt x="848" y="2221"/>
                      <a:pt x="670" y="2132"/>
                    </a:cubicBezTo>
                    <a:lnTo>
                      <a:pt x="670" y="2132"/>
                    </a:lnTo>
                    <a:cubicBezTo>
                      <a:pt x="1258" y="2168"/>
                      <a:pt x="1838" y="2239"/>
                      <a:pt x="2418" y="2364"/>
                    </a:cubicBezTo>
                    <a:cubicBezTo>
                      <a:pt x="2043" y="2088"/>
                      <a:pt x="1571" y="1989"/>
                      <a:pt x="1107" y="1891"/>
                    </a:cubicBezTo>
                    <a:cubicBezTo>
                      <a:pt x="1157" y="1888"/>
                      <a:pt x="1208" y="1886"/>
                      <a:pt x="1258" y="1886"/>
                    </a:cubicBezTo>
                    <a:cubicBezTo>
                      <a:pt x="2056" y="1886"/>
                      <a:pt x="2861" y="2326"/>
                      <a:pt x="3649" y="2427"/>
                    </a:cubicBezTo>
                    <a:cubicBezTo>
                      <a:pt x="3114" y="2239"/>
                      <a:pt x="2614" y="1945"/>
                      <a:pt x="2195" y="1552"/>
                    </a:cubicBezTo>
                    <a:lnTo>
                      <a:pt x="2195" y="1552"/>
                    </a:lnTo>
                    <a:cubicBezTo>
                      <a:pt x="2820" y="1811"/>
                      <a:pt x="3444" y="2061"/>
                      <a:pt x="4069" y="2311"/>
                    </a:cubicBezTo>
                    <a:cubicBezTo>
                      <a:pt x="3640" y="2034"/>
                      <a:pt x="3203" y="1749"/>
                      <a:pt x="2775" y="1463"/>
                    </a:cubicBezTo>
                    <a:lnTo>
                      <a:pt x="2775" y="1463"/>
                    </a:lnTo>
                    <a:cubicBezTo>
                      <a:pt x="3631" y="1615"/>
                      <a:pt x="4443" y="2034"/>
                      <a:pt x="5068" y="2641"/>
                    </a:cubicBezTo>
                    <a:cubicBezTo>
                      <a:pt x="4747" y="2177"/>
                      <a:pt x="4399" y="1731"/>
                      <a:pt x="3935" y="1401"/>
                    </a:cubicBezTo>
                    <a:lnTo>
                      <a:pt x="3935" y="1401"/>
                    </a:lnTo>
                    <a:cubicBezTo>
                      <a:pt x="4622" y="1677"/>
                      <a:pt x="5228" y="2141"/>
                      <a:pt x="5674" y="2739"/>
                    </a:cubicBezTo>
                    <a:cubicBezTo>
                      <a:pt x="5433" y="2248"/>
                      <a:pt x="5103" y="1802"/>
                      <a:pt x="4711" y="1427"/>
                    </a:cubicBezTo>
                    <a:lnTo>
                      <a:pt x="4711" y="1427"/>
                    </a:lnTo>
                    <a:cubicBezTo>
                      <a:pt x="5362" y="1695"/>
                      <a:pt x="5960" y="2070"/>
                      <a:pt x="6406" y="2614"/>
                    </a:cubicBezTo>
                    <a:cubicBezTo>
                      <a:pt x="6120" y="2141"/>
                      <a:pt x="5826" y="1659"/>
                      <a:pt x="5398" y="1311"/>
                    </a:cubicBezTo>
                    <a:lnTo>
                      <a:pt x="5398" y="1311"/>
                    </a:lnTo>
                    <a:cubicBezTo>
                      <a:pt x="5969" y="1659"/>
                      <a:pt x="6486" y="2070"/>
                      <a:pt x="6950" y="2552"/>
                    </a:cubicBezTo>
                    <a:cubicBezTo>
                      <a:pt x="6727" y="2177"/>
                      <a:pt x="6442" y="1838"/>
                      <a:pt x="6129" y="1543"/>
                    </a:cubicBezTo>
                    <a:lnTo>
                      <a:pt x="6129" y="1543"/>
                    </a:lnTo>
                    <a:cubicBezTo>
                      <a:pt x="6638" y="1838"/>
                      <a:pt x="7075" y="2248"/>
                      <a:pt x="7503" y="2650"/>
                    </a:cubicBezTo>
                    <a:cubicBezTo>
                      <a:pt x="7307" y="2302"/>
                      <a:pt x="7075" y="1981"/>
                      <a:pt x="6807" y="1686"/>
                    </a:cubicBezTo>
                    <a:lnTo>
                      <a:pt x="6807" y="1686"/>
                    </a:lnTo>
                    <a:cubicBezTo>
                      <a:pt x="7191" y="1954"/>
                      <a:pt x="7566" y="2221"/>
                      <a:pt x="7878" y="2569"/>
                    </a:cubicBezTo>
                    <a:cubicBezTo>
                      <a:pt x="7753" y="2275"/>
                      <a:pt x="7574" y="1998"/>
                      <a:pt x="7351" y="1766"/>
                    </a:cubicBezTo>
                    <a:lnTo>
                      <a:pt x="7351" y="1766"/>
                    </a:lnTo>
                    <a:cubicBezTo>
                      <a:pt x="7619" y="1847"/>
                      <a:pt x="7833" y="2043"/>
                      <a:pt x="8029" y="2230"/>
                    </a:cubicBezTo>
                    <a:cubicBezTo>
                      <a:pt x="8172" y="2364"/>
                      <a:pt x="8315" y="2498"/>
                      <a:pt x="8449" y="2623"/>
                    </a:cubicBezTo>
                    <a:cubicBezTo>
                      <a:pt x="8270" y="2427"/>
                      <a:pt x="8092" y="2230"/>
                      <a:pt x="7922" y="2034"/>
                    </a:cubicBezTo>
                    <a:lnTo>
                      <a:pt x="7922" y="2034"/>
                    </a:lnTo>
                    <a:cubicBezTo>
                      <a:pt x="8261" y="2105"/>
                      <a:pt x="8583" y="2266"/>
                      <a:pt x="8859" y="2489"/>
                    </a:cubicBezTo>
                    <a:cubicBezTo>
                      <a:pt x="8672" y="2293"/>
                      <a:pt x="8547" y="2070"/>
                      <a:pt x="8324" y="1918"/>
                    </a:cubicBezTo>
                    <a:lnTo>
                      <a:pt x="8324" y="1918"/>
                    </a:lnTo>
                    <a:lnTo>
                      <a:pt x="8609" y="2061"/>
                    </a:lnTo>
                    <a:cubicBezTo>
                      <a:pt x="8306" y="1740"/>
                      <a:pt x="7896" y="1535"/>
                      <a:pt x="7459" y="1481"/>
                    </a:cubicBezTo>
                    <a:cubicBezTo>
                      <a:pt x="7561" y="1459"/>
                      <a:pt x="7664" y="1448"/>
                      <a:pt x="7766" y="1448"/>
                    </a:cubicBezTo>
                    <a:cubicBezTo>
                      <a:pt x="7833" y="1448"/>
                      <a:pt x="7900" y="1453"/>
                      <a:pt x="7967" y="1463"/>
                    </a:cubicBezTo>
                    <a:cubicBezTo>
                      <a:pt x="7659" y="1275"/>
                      <a:pt x="7294" y="1176"/>
                      <a:pt x="6931" y="1176"/>
                    </a:cubicBezTo>
                    <a:cubicBezTo>
                      <a:pt x="6863" y="1176"/>
                      <a:pt x="6795" y="1180"/>
                      <a:pt x="6727" y="1187"/>
                    </a:cubicBezTo>
                    <a:cubicBezTo>
                      <a:pt x="6914" y="1115"/>
                      <a:pt x="7120" y="1071"/>
                      <a:pt x="7316" y="1053"/>
                    </a:cubicBezTo>
                    <a:cubicBezTo>
                      <a:pt x="7101" y="1006"/>
                      <a:pt x="6879" y="967"/>
                      <a:pt x="6661" y="967"/>
                    </a:cubicBezTo>
                    <a:cubicBezTo>
                      <a:pt x="6462" y="967"/>
                      <a:pt x="6267" y="999"/>
                      <a:pt x="6085" y="1088"/>
                    </a:cubicBezTo>
                    <a:cubicBezTo>
                      <a:pt x="6049" y="1106"/>
                      <a:pt x="6013" y="1115"/>
                      <a:pt x="5987" y="1133"/>
                    </a:cubicBezTo>
                    <a:cubicBezTo>
                      <a:pt x="6183" y="973"/>
                      <a:pt x="6415" y="839"/>
                      <a:pt x="6665" y="749"/>
                    </a:cubicBezTo>
                    <a:lnTo>
                      <a:pt x="6665" y="749"/>
                    </a:lnTo>
                    <a:cubicBezTo>
                      <a:pt x="6290" y="812"/>
                      <a:pt x="5879" y="883"/>
                      <a:pt x="5549" y="1071"/>
                    </a:cubicBezTo>
                    <a:cubicBezTo>
                      <a:pt x="5639" y="803"/>
                      <a:pt x="5951" y="660"/>
                      <a:pt x="6004" y="384"/>
                    </a:cubicBezTo>
                    <a:lnTo>
                      <a:pt x="6004" y="384"/>
                    </a:lnTo>
                    <a:cubicBezTo>
                      <a:pt x="5746" y="616"/>
                      <a:pt x="5469" y="848"/>
                      <a:pt x="5139" y="973"/>
                    </a:cubicBezTo>
                    <a:cubicBezTo>
                      <a:pt x="5264" y="749"/>
                      <a:pt x="5389" y="535"/>
                      <a:pt x="5505" y="312"/>
                    </a:cubicBezTo>
                    <a:lnTo>
                      <a:pt x="5505" y="312"/>
                    </a:lnTo>
                    <a:cubicBezTo>
                      <a:pt x="5291" y="535"/>
                      <a:pt x="5077" y="749"/>
                      <a:pt x="4871" y="973"/>
                    </a:cubicBezTo>
                    <a:cubicBezTo>
                      <a:pt x="4978" y="758"/>
                      <a:pt x="5077" y="544"/>
                      <a:pt x="5166" y="321"/>
                    </a:cubicBezTo>
                    <a:lnTo>
                      <a:pt x="5166" y="321"/>
                    </a:lnTo>
                    <a:cubicBezTo>
                      <a:pt x="4952" y="571"/>
                      <a:pt x="4738" y="812"/>
                      <a:pt x="4515" y="1053"/>
                    </a:cubicBezTo>
                    <a:cubicBezTo>
                      <a:pt x="4639" y="865"/>
                      <a:pt x="4720" y="651"/>
                      <a:pt x="4773" y="428"/>
                    </a:cubicBezTo>
                    <a:lnTo>
                      <a:pt x="4773" y="428"/>
                    </a:lnTo>
                    <a:cubicBezTo>
                      <a:pt x="4622" y="651"/>
                      <a:pt x="4461" y="874"/>
                      <a:pt x="4238" y="1026"/>
                    </a:cubicBezTo>
                    <a:cubicBezTo>
                      <a:pt x="4265" y="883"/>
                      <a:pt x="4292" y="741"/>
                      <a:pt x="4309" y="598"/>
                    </a:cubicBezTo>
                    <a:lnTo>
                      <a:pt x="4309" y="598"/>
                    </a:lnTo>
                    <a:cubicBezTo>
                      <a:pt x="4220" y="767"/>
                      <a:pt x="4095" y="928"/>
                      <a:pt x="3953" y="1062"/>
                    </a:cubicBezTo>
                    <a:cubicBezTo>
                      <a:pt x="3979" y="812"/>
                      <a:pt x="3970" y="553"/>
                      <a:pt x="3944" y="303"/>
                    </a:cubicBezTo>
                    <a:cubicBezTo>
                      <a:pt x="3881" y="509"/>
                      <a:pt x="3792" y="714"/>
                      <a:pt x="3667" y="901"/>
                    </a:cubicBezTo>
                    <a:cubicBezTo>
                      <a:pt x="3774" y="616"/>
                      <a:pt x="3837" y="312"/>
                      <a:pt x="385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7"/>
              <p:cNvSpPr/>
              <p:nvPr/>
            </p:nvSpPr>
            <p:spPr>
              <a:xfrm>
                <a:off x="5011730" y="900110"/>
                <a:ext cx="1032598" cy="215076"/>
              </a:xfrm>
              <a:custGeom>
                <a:rect b="b" l="l" r="r" t="t"/>
                <a:pathLst>
                  <a:path extrusionOk="0" h="2124" w="10198">
                    <a:moveTo>
                      <a:pt x="5008" y="0"/>
                    </a:moveTo>
                    <a:cubicBezTo>
                      <a:pt x="4992" y="0"/>
                      <a:pt x="4976" y="1"/>
                      <a:pt x="4961" y="1"/>
                    </a:cubicBezTo>
                    <a:cubicBezTo>
                      <a:pt x="4497" y="10"/>
                      <a:pt x="4024" y="81"/>
                      <a:pt x="3569" y="170"/>
                    </a:cubicBezTo>
                    <a:cubicBezTo>
                      <a:pt x="2837" y="313"/>
                      <a:pt x="2106" y="527"/>
                      <a:pt x="1446" y="884"/>
                    </a:cubicBezTo>
                    <a:cubicBezTo>
                      <a:pt x="955" y="1143"/>
                      <a:pt x="500" y="1490"/>
                      <a:pt x="134" y="1910"/>
                    </a:cubicBezTo>
                    <a:cubicBezTo>
                      <a:pt x="90" y="1981"/>
                      <a:pt x="45" y="2052"/>
                      <a:pt x="1" y="2124"/>
                    </a:cubicBezTo>
                    <a:cubicBezTo>
                      <a:pt x="643" y="1705"/>
                      <a:pt x="1455" y="1553"/>
                      <a:pt x="2222" y="1544"/>
                    </a:cubicBezTo>
                    <a:cubicBezTo>
                      <a:pt x="2269" y="1543"/>
                      <a:pt x="2315" y="1542"/>
                      <a:pt x="2362" y="1542"/>
                    </a:cubicBezTo>
                    <a:cubicBezTo>
                      <a:pt x="3081" y="1542"/>
                      <a:pt x="3794" y="1667"/>
                      <a:pt x="4506" y="1776"/>
                    </a:cubicBezTo>
                    <a:cubicBezTo>
                      <a:pt x="5469" y="1928"/>
                      <a:pt x="6435" y="2048"/>
                      <a:pt x="7388" y="2048"/>
                    </a:cubicBezTo>
                    <a:cubicBezTo>
                      <a:pt x="8342" y="2048"/>
                      <a:pt x="9283" y="1928"/>
                      <a:pt x="10197" y="1598"/>
                    </a:cubicBezTo>
                    <a:cubicBezTo>
                      <a:pt x="9885" y="1374"/>
                      <a:pt x="9564" y="1143"/>
                      <a:pt x="9216" y="973"/>
                    </a:cubicBezTo>
                    <a:cubicBezTo>
                      <a:pt x="8877" y="812"/>
                      <a:pt x="8511" y="705"/>
                      <a:pt x="8154" y="598"/>
                    </a:cubicBezTo>
                    <a:cubicBezTo>
                      <a:pt x="7126" y="299"/>
                      <a:pt x="6080" y="0"/>
                      <a:pt x="500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7"/>
              <p:cNvSpPr/>
              <p:nvPr/>
            </p:nvSpPr>
            <p:spPr>
              <a:xfrm>
                <a:off x="4953913" y="886440"/>
                <a:ext cx="1062367" cy="298413"/>
              </a:xfrm>
              <a:custGeom>
                <a:rect b="b" l="l" r="r" t="t"/>
                <a:pathLst>
                  <a:path extrusionOk="0" h="2947" w="10492">
                    <a:moveTo>
                      <a:pt x="10466" y="1589"/>
                    </a:moveTo>
                    <a:cubicBezTo>
                      <a:pt x="10475" y="1595"/>
                      <a:pt x="10483" y="1601"/>
                      <a:pt x="10492" y="1608"/>
                    </a:cubicBezTo>
                    <a:cubicBezTo>
                      <a:pt x="10484" y="1602"/>
                      <a:pt x="10475" y="1596"/>
                      <a:pt x="10466" y="1589"/>
                    </a:cubicBezTo>
                    <a:close/>
                    <a:moveTo>
                      <a:pt x="5444" y="0"/>
                    </a:moveTo>
                    <a:cubicBezTo>
                      <a:pt x="3443" y="0"/>
                      <a:pt x="1447" y="933"/>
                      <a:pt x="206" y="2500"/>
                    </a:cubicBezTo>
                    <a:cubicBezTo>
                      <a:pt x="99" y="2634"/>
                      <a:pt x="1" y="2794"/>
                      <a:pt x="45" y="2946"/>
                    </a:cubicBezTo>
                    <a:cubicBezTo>
                      <a:pt x="47" y="2946"/>
                      <a:pt x="50" y="2946"/>
                      <a:pt x="52" y="2946"/>
                    </a:cubicBezTo>
                    <a:cubicBezTo>
                      <a:pt x="117" y="2946"/>
                      <a:pt x="243" y="2828"/>
                      <a:pt x="277" y="2776"/>
                    </a:cubicBezTo>
                    <a:cubicBezTo>
                      <a:pt x="1134" y="1411"/>
                      <a:pt x="2668" y="573"/>
                      <a:pt x="4256" y="305"/>
                    </a:cubicBezTo>
                    <a:cubicBezTo>
                      <a:pt x="4822" y="213"/>
                      <a:pt x="5286" y="166"/>
                      <a:pt x="5720" y="166"/>
                    </a:cubicBezTo>
                    <a:cubicBezTo>
                      <a:pt x="6503" y="166"/>
                      <a:pt x="7184" y="319"/>
                      <a:pt x="8172" y="635"/>
                    </a:cubicBezTo>
                    <a:cubicBezTo>
                      <a:pt x="8704" y="801"/>
                      <a:pt x="10079" y="1324"/>
                      <a:pt x="10466" y="1589"/>
                    </a:cubicBezTo>
                    <a:lnTo>
                      <a:pt x="10466" y="1589"/>
                    </a:lnTo>
                    <a:cubicBezTo>
                      <a:pt x="9562" y="949"/>
                      <a:pt x="8537" y="570"/>
                      <a:pt x="7459" y="305"/>
                    </a:cubicBezTo>
                    <a:cubicBezTo>
                      <a:pt x="7093" y="207"/>
                      <a:pt x="6718" y="118"/>
                      <a:pt x="6344" y="64"/>
                    </a:cubicBezTo>
                    <a:cubicBezTo>
                      <a:pt x="6045" y="21"/>
                      <a:pt x="5745" y="0"/>
                      <a:pt x="54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80" name="Google Shape;780;p7"/>
          <p:cNvSpPr txBox="1"/>
          <p:nvPr>
            <p:ph idx="1" type="body"/>
          </p:nvPr>
        </p:nvSpPr>
        <p:spPr>
          <a:xfrm>
            <a:off x="720000" y="1978125"/>
            <a:ext cx="3497100" cy="2340900"/>
          </a:xfrm>
          <a:prstGeom prst="rect">
            <a:avLst/>
          </a:prstGeom>
        </p:spPr>
        <p:txBody>
          <a:bodyPr anchorCtr="0" anchor="t" bIns="91425" lIns="91425" spcFirstLastPara="1" rIns="91425" wrap="square" tIns="91425">
            <a:noAutofit/>
          </a:bodyPr>
          <a:lstStyle>
            <a:lvl1pPr indent="-292100" lvl="0" marL="457200" rtl="0">
              <a:lnSpc>
                <a:spcPct val="100000"/>
              </a:lnSpc>
              <a:spcBef>
                <a:spcPts val="0"/>
              </a:spcBef>
              <a:spcAft>
                <a:spcPts val="0"/>
              </a:spcAft>
              <a:buClr>
                <a:schemeClr val="dk1"/>
              </a:buClr>
              <a:buSzPts val="1000"/>
              <a:buChar char="●"/>
              <a:defRPr>
                <a:solidFill>
                  <a:schemeClr val="dk1"/>
                </a:solidFill>
              </a:defRPr>
            </a:lvl1pPr>
            <a:lvl2pPr indent="-317500" lvl="1" marL="914400" rtl="0">
              <a:lnSpc>
                <a:spcPct val="115000"/>
              </a:lnSpc>
              <a:spcBef>
                <a:spcPts val="0"/>
              </a:spcBef>
              <a:spcAft>
                <a:spcPts val="0"/>
              </a:spcAft>
              <a:buClr>
                <a:schemeClr val="dk1"/>
              </a:buClr>
              <a:buSzPts val="1400"/>
              <a:buChar char="○"/>
              <a:defRPr>
                <a:solidFill>
                  <a:schemeClr val="dk1"/>
                </a:solidFill>
              </a:defRPr>
            </a:lvl2pPr>
            <a:lvl3pPr indent="-317500" lvl="2" marL="1371600" rtl="0">
              <a:lnSpc>
                <a:spcPct val="115000"/>
              </a:lnSpc>
              <a:spcBef>
                <a:spcPts val="1600"/>
              </a:spcBef>
              <a:spcAft>
                <a:spcPts val="0"/>
              </a:spcAft>
              <a:buClr>
                <a:schemeClr val="dk1"/>
              </a:buClr>
              <a:buSzPts val="1400"/>
              <a:buChar char="■"/>
              <a:defRPr>
                <a:solidFill>
                  <a:schemeClr val="dk1"/>
                </a:solidFill>
              </a:defRPr>
            </a:lvl3pPr>
            <a:lvl4pPr indent="-317500" lvl="3" marL="1828800" rtl="0">
              <a:lnSpc>
                <a:spcPct val="115000"/>
              </a:lnSpc>
              <a:spcBef>
                <a:spcPts val="1600"/>
              </a:spcBef>
              <a:spcAft>
                <a:spcPts val="0"/>
              </a:spcAft>
              <a:buClr>
                <a:schemeClr val="dk1"/>
              </a:buClr>
              <a:buSzPts val="1400"/>
              <a:buChar char="●"/>
              <a:defRPr>
                <a:solidFill>
                  <a:schemeClr val="dk1"/>
                </a:solidFill>
              </a:defRPr>
            </a:lvl4pPr>
            <a:lvl5pPr indent="-317500" lvl="4" marL="2286000" rtl="0">
              <a:lnSpc>
                <a:spcPct val="115000"/>
              </a:lnSpc>
              <a:spcBef>
                <a:spcPts val="1600"/>
              </a:spcBef>
              <a:spcAft>
                <a:spcPts val="0"/>
              </a:spcAft>
              <a:buClr>
                <a:schemeClr val="dk1"/>
              </a:buClr>
              <a:buSzPts val="1400"/>
              <a:buChar char="○"/>
              <a:defRPr>
                <a:solidFill>
                  <a:schemeClr val="dk1"/>
                </a:solidFill>
              </a:defRPr>
            </a:lvl5pPr>
            <a:lvl6pPr indent="-317500" lvl="5" marL="2743200" rtl="0">
              <a:lnSpc>
                <a:spcPct val="115000"/>
              </a:lnSpc>
              <a:spcBef>
                <a:spcPts val="1600"/>
              </a:spcBef>
              <a:spcAft>
                <a:spcPts val="0"/>
              </a:spcAft>
              <a:buClr>
                <a:schemeClr val="dk1"/>
              </a:buClr>
              <a:buSzPts val="1400"/>
              <a:buChar char="■"/>
              <a:defRPr>
                <a:solidFill>
                  <a:schemeClr val="dk1"/>
                </a:solidFill>
              </a:defRPr>
            </a:lvl6pPr>
            <a:lvl7pPr indent="-317500" lvl="6" marL="3200400" rtl="0">
              <a:lnSpc>
                <a:spcPct val="115000"/>
              </a:lnSpc>
              <a:spcBef>
                <a:spcPts val="1600"/>
              </a:spcBef>
              <a:spcAft>
                <a:spcPts val="0"/>
              </a:spcAft>
              <a:buClr>
                <a:schemeClr val="dk1"/>
              </a:buClr>
              <a:buSzPts val="1400"/>
              <a:buChar char="●"/>
              <a:defRPr>
                <a:solidFill>
                  <a:schemeClr val="dk1"/>
                </a:solidFill>
              </a:defRPr>
            </a:lvl7pPr>
            <a:lvl8pPr indent="-317500" lvl="7" marL="3657600" rtl="0">
              <a:lnSpc>
                <a:spcPct val="115000"/>
              </a:lnSpc>
              <a:spcBef>
                <a:spcPts val="1600"/>
              </a:spcBef>
              <a:spcAft>
                <a:spcPts val="0"/>
              </a:spcAft>
              <a:buClr>
                <a:schemeClr val="dk1"/>
              </a:buClr>
              <a:buSzPts val="1400"/>
              <a:buChar char="○"/>
              <a:defRPr>
                <a:solidFill>
                  <a:schemeClr val="dk1"/>
                </a:solidFill>
              </a:defRPr>
            </a:lvl8pPr>
            <a:lvl9pPr indent="-317500" lvl="8" marL="4114800" rtl="0">
              <a:lnSpc>
                <a:spcPct val="115000"/>
              </a:lnSpc>
              <a:spcBef>
                <a:spcPts val="1600"/>
              </a:spcBef>
              <a:spcAft>
                <a:spcPts val="1600"/>
              </a:spcAft>
              <a:buClr>
                <a:schemeClr val="dk1"/>
              </a:buClr>
              <a:buSzPts val="1400"/>
              <a:buChar char="■"/>
              <a:defRPr>
                <a:solidFill>
                  <a:schemeClr val="dk1"/>
                </a:solidFill>
              </a:defRPr>
            </a:lvl9pPr>
          </a:lstStyle>
          <a:p/>
        </p:txBody>
      </p:sp>
      <p:sp>
        <p:nvSpPr>
          <p:cNvPr id="781" name="Google Shape;781;p7"/>
          <p:cNvSpPr txBox="1"/>
          <p:nvPr>
            <p:ph type="title"/>
          </p:nvPr>
        </p:nvSpPr>
        <p:spPr>
          <a:xfrm>
            <a:off x="720000" y="824500"/>
            <a:ext cx="3497100" cy="12093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82" name="Shape 782"/>
        <p:cNvGrpSpPr/>
        <p:nvPr/>
      </p:nvGrpSpPr>
      <p:grpSpPr>
        <a:xfrm>
          <a:off x="0" y="0"/>
          <a:ext cx="0" cy="0"/>
          <a:chOff x="0" y="0"/>
          <a:chExt cx="0" cy="0"/>
        </a:xfrm>
      </p:grpSpPr>
      <p:sp>
        <p:nvSpPr>
          <p:cNvPr id="783" name="Google Shape;783;p8"/>
          <p:cNvSpPr/>
          <p:nvPr/>
        </p:nvSpPr>
        <p:spPr>
          <a:xfrm>
            <a:off x="-337800" y="-623975"/>
            <a:ext cx="9819600" cy="6391500"/>
          </a:xfrm>
          <a:prstGeom prst="ellipse">
            <a:avLst/>
          </a:pr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4" name="Google Shape;784;p8"/>
          <p:cNvGrpSpPr/>
          <p:nvPr/>
        </p:nvGrpSpPr>
        <p:grpSpPr>
          <a:xfrm flipH="1">
            <a:off x="7175161" y="2749068"/>
            <a:ext cx="3670968" cy="3938665"/>
            <a:chOff x="-1793949" y="2571762"/>
            <a:chExt cx="3670968" cy="3938665"/>
          </a:xfrm>
        </p:grpSpPr>
        <p:grpSp>
          <p:nvGrpSpPr>
            <p:cNvPr id="785" name="Google Shape;785;p8"/>
            <p:cNvGrpSpPr/>
            <p:nvPr/>
          </p:nvGrpSpPr>
          <p:grpSpPr>
            <a:xfrm rot="-3689794">
              <a:off x="-1743677" y="4136007"/>
              <a:ext cx="2605749" cy="1664564"/>
              <a:chOff x="5669385" y="-152150"/>
              <a:chExt cx="1383042" cy="883494"/>
            </a:xfrm>
          </p:grpSpPr>
          <p:sp>
            <p:nvSpPr>
              <p:cNvPr id="786" name="Google Shape;786;p8"/>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8"/>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8"/>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8"/>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8"/>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8"/>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8"/>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3" name="Google Shape;793;p8"/>
            <p:cNvGrpSpPr/>
            <p:nvPr/>
          </p:nvGrpSpPr>
          <p:grpSpPr>
            <a:xfrm rot="-3966003">
              <a:off x="-13438" y="4627989"/>
              <a:ext cx="1643007" cy="1610336"/>
              <a:chOff x="4785930" y="1655991"/>
              <a:chExt cx="579077" cy="567562"/>
            </a:xfrm>
          </p:grpSpPr>
          <p:sp>
            <p:nvSpPr>
              <p:cNvPr id="794" name="Google Shape;794;p8"/>
              <p:cNvSpPr/>
              <p:nvPr/>
            </p:nvSpPr>
            <p:spPr>
              <a:xfrm>
                <a:off x="4785930" y="1655991"/>
                <a:ext cx="579077" cy="567562"/>
              </a:xfrm>
              <a:custGeom>
                <a:rect b="b" l="l" r="r" t="t"/>
                <a:pathLst>
                  <a:path extrusionOk="0" h="5605" w="5719">
                    <a:moveTo>
                      <a:pt x="938" y="0"/>
                    </a:moveTo>
                    <a:cubicBezTo>
                      <a:pt x="910" y="0"/>
                      <a:pt x="883" y="1"/>
                      <a:pt x="857" y="3"/>
                    </a:cubicBezTo>
                    <a:cubicBezTo>
                      <a:pt x="536" y="29"/>
                      <a:pt x="214" y="119"/>
                      <a:pt x="0" y="359"/>
                    </a:cubicBezTo>
                    <a:cubicBezTo>
                      <a:pt x="102" y="277"/>
                      <a:pt x="227" y="241"/>
                      <a:pt x="356" y="241"/>
                    </a:cubicBezTo>
                    <a:cubicBezTo>
                      <a:pt x="579" y="241"/>
                      <a:pt x="815" y="348"/>
                      <a:pt x="973" y="511"/>
                    </a:cubicBezTo>
                    <a:cubicBezTo>
                      <a:pt x="1223" y="770"/>
                      <a:pt x="1347" y="1135"/>
                      <a:pt x="1490" y="1466"/>
                    </a:cubicBezTo>
                    <a:cubicBezTo>
                      <a:pt x="2079" y="2866"/>
                      <a:pt x="3185" y="3981"/>
                      <a:pt x="4318" y="4989"/>
                    </a:cubicBezTo>
                    <a:cubicBezTo>
                      <a:pt x="4541" y="5186"/>
                      <a:pt x="4764" y="5382"/>
                      <a:pt x="4943" y="5605"/>
                    </a:cubicBezTo>
                    <a:cubicBezTo>
                      <a:pt x="5201" y="4731"/>
                      <a:pt x="5433" y="3856"/>
                      <a:pt x="5603" y="2955"/>
                    </a:cubicBezTo>
                    <a:cubicBezTo>
                      <a:pt x="5665" y="2634"/>
                      <a:pt x="5719" y="2304"/>
                      <a:pt x="5638" y="1983"/>
                    </a:cubicBezTo>
                    <a:cubicBezTo>
                      <a:pt x="5576" y="1733"/>
                      <a:pt x="5433" y="1519"/>
                      <a:pt x="5273" y="1314"/>
                    </a:cubicBezTo>
                    <a:cubicBezTo>
                      <a:pt x="4871" y="797"/>
                      <a:pt x="4336" y="359"/>
                      <a:pt x="3711" y="145"/>
                    </a:cubicBezTo>
                    <a:cubicBezTo>
                      <a:pt x="3446" y="54"/>
                      <a:pt x="3165" y="7"/>
                      <a:pt x="2886" y="7"/>
                    </a:cubicBezTo>
                    <a:cubicBezTo>
                      <a:pt x="2507" y="7"/>
                      <a:pt x="2131" y="94"/>
                      <a:pt x="1802" y="279"/>
                    </a:cubicBezTo>
                    <a:cubicBezTo>
                      <a:pt x="1573" y="91"/>
                      <a:pt x="1239" y="0"/>
                      <a:pt x="9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8"/>
              <p:cNvSpPr/>
              <p:nvPr/>
            </p:nvSpPr>
            <p:spPr>
              <a:xfrm>
                <a:off x="4785930" y="1655991"/>
                <a:ext cx="502326" cy="567562"/>
              </a:xfrm>
              <a:custGeom>
                <a:rect b="b" l="l" r="r" t="t"/>
                <a:pathLst>
                  <a:path extrusionOk="0" h="5605" w="4961">
                    <a:moveTo>
                      <a:pt x="938" y="0"/>
                    </a:moveTo>
                    <a:cubicBezTo>
                      <a:pt x="910" y="0"/>
                      <a:pt x="883" y="1"/>
                      <a:pt x="857" y="3"/>
                    </a:cubicBezTo>
                    <a:cubicBezTo>
                      <a:pt x="536" y="29"/>
                      <a:pt x="214" y="119"/>
                      <a:pt x="0" y="359"/>
                    </a:cubicBezTo>
                    <a:cubicBezTo>
                      <a:pt x="102" y="277"/>
                      <a:pt x="227" y="241"/>
                      <a:pt x="356" y="241"/>
                    </a:cubicBezTo>
                    <a:cubicBezTo>
                      <a:pt x="579" y="241"/>
                      <a:pt x="815" y="348"/>
                      <a:pt x="973" y="511"/>
                    </a:cubicBezTo>
                    <a:cubicBezTo>
                      <a:pt x="1223" y="770"/>
                      <a:pt x="1347" y="1135"/>
                      <a:pt x="1490" y="1466"/>
                    </a:cubicBezTo>
                    <a:cubicBezTo>
                      <a:pt x="2079" y="2866"/>
                      <a:pt x="3185" y="3981"/>
                      <a:pt x="4318" y="4989"/>
                    </a:cubicBezTo>
                    <a:cubicBezTo>
                      <a:pt x="4541" y="5186"/>
                      <a:pt x="4764" y="5382"/>
                      <a:pt x="4943" y="5605"/>
                    </a:cubicBezTo>
                    <a:cubicBezTo>
                      <a:pt x="4952" y="5596"/>
                      <a:pt x="4952" y="5587"/>
                      <a:pt x="4960" y="5569"/>
                    </a:cubicBezTo>
                    <a:cubicBezTo>
                      <a:pt x="4916" y="5489"/>
                      <a:pt x="4880" y="5400"/>
                      <a:pt x="4844" y="5319"/>
                    </a:cubicBezTo>
                    <a:cubicBezTo>
                      <a:pt x="4532" y="4561"/>
                      <a:pt x="4220" y="3803"/>
                      <a:pt x="4095" y="3000"/>
                    </a:cubicBezTo>
                    <a:cubicBezTo>
                      <a:pt x="4059" y="2777"/>
                      <a:pt x="4033" y="2554"/>
                      <a:pt x="3970" y="2340"/>
                    </a:cubicBezTo>
                    <a:cubicBezTo>
                      <a:pt x="3863" y="1965"/>
                      <a:pt x="3631" y="1644"/>
                      <a:pt x="3399" y="1341"/>
                    </a:cubicBezTo>
                    <a:cubicBezTo>
                      <a:pt x="3212" y="1109"/>
                      <a:pt x="3025" y="886"/>
                      <a:pt x="2810" y="689"/>
                    </a:cubicBezTo>
                    <a:cubicBezTo>
                      <a:pt x="2570" y="475"/>
                      <a:pt x="2293" y="306"/>
                      <a:pt x="2008" y="181"/>
                    </a:cubicBezTo>
                    <a:cubicBezTo>
                      <a:pt x="1936" y="208"/>
                      <a:pt x="1865" y="243"/>
                      <a:pt x="1802" y="279"/>
                    </a:cubicBezTo>
                    <a:cubicBezTo>
                      <a:pt x="1573" y="91"/>
                      <a:pt x="1239" y="0"/>
                      <a:pt x="93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8"/>
              <p:cNvSpPr/>
              <p:nvPr/>
            </p:nvSpPr>
            <p:spPr>
              <a:xfrm>
                <a:off x="4938522" y="1668648"/>
                <a:ext cx="393983" cy="515211"/>
              </a:xfrm>
              <a:custGeom>
                <a:rect b="b" l="l" r="r" t="t"/>
                <a:pathLst>
                  <a:path extrusionOk="0" h="5088" w="3891">
                    <a:moveTo>
                      <a:pt x="1693" y="1"/>
                    </a:moveTo>
                    <a:cubicBezTo>
                      <a:pt x="1228" y="1"/>
                      <a:pt x="603" y="196"/>
                      <a:pt x="492" y="225"/>
                    </a:cubicBezTo>
                    <a:cubicBezTo>
                      <a:pt x="482" y="228"/>
                      <a:pt x="473" y="229"/>
                      <a:pt x="463" y="229"/>
                    </a:cubicBezTo>
                    <a:cubicBezTo>
                      <a:pt x="392" y="229"/>
                      <a:pt x="322" y="174"/>
                      <a:pt x="251" y="127"/>
                    </a:cubicBezTo>
                    <a:cubicBezTo>
                      <a:pt x="215" y="105"/>
                      <a:pt x="168" y="89"/>
                      <a:pt x="125" y="89"/>
                    </a:cubicBezTo>
                    <a:cubicBezTo>
                      <a:pt x="81" y="89"/>
                      <a:pt x="41" y="105"/>
                      <a:pt x="19" y="145"/>
                    </a:cubicBezTo>
                    <a:cubicBezTo>
                      <a:pt x="1" y="172"/>
                      <a:pt x="1" y="208"/>
                      <a:pt x="1" y="243"/>
                    </a:cubicBezTo>
                    <a:lnTo>
                      <a:pt x="46" y="1002"/>
                    </a:lnTo>
                    <a:cubicBezTo>
                      <a:pt x="108" y="761"/>
                      <a:pt x="162" y="520"/>
                      <a:pt x="188" y="279"/>
                    </a:cubicBezTo>
                    <a:cubicBezTo>
                      <a:pt x="313" y="413"/>
                      <a:pt x="313" y="618"/>
                      <a:pt x="304" y="796"/>
                    </a:cubicBezTo>
                    <a:cubicBezTo>
                      <a:pt x="295" y="1064"/>
                      <a:pt x="286" y="1323"/>
                      <a:pt x="278" y="1590"/>
                    </a:cubicBezTo>
                    <a:lnTo>
                      <a:pt x="759" y="511"/>
                    </a:lnTo>
                    <a:lnTo>
                      <a:pt x="759" y="511"/>
                    </a:lnTo>
                    <a:cubicBezTo>
                      <a:pt x="679" y="975"/>
                      <a:pt x="590" y="1430"/>
                      <a:pt x="581" y="1903"/>
                    </a:cubicBezTo>
                    <a:lnTo>
                      <a:pt x="982" y="841"/>
                    </a:lnTo>
                    <a:lnTo>
                      <a:pt x="982" y="841"/>
                    </a:lnTo>
                    <a:cubicBezTo>
                      <a:pt x="911" y="1341"/>
                      <a:pt x="884" y="1840"/>
                      <a:pt x="920" y="2349"/>
                    </a:cubicBezTo>
                    <a:cubicBezTo>
                      <a:pt x="956" y="1903"/>
                      <a:pt x="1009" y="1448"/>
                      <a:pt x="1232" y="1064"/>
                    </a:cubicBezTo>
                    <a:lnTo>
                      <a:pt x="1232" y="1064"/>
                    </a:lnTo>
                    <a:cubicBezTo>
                      <a:pt x="1125" y="1555"/>
                      <a:pt x="1089" y="2054"/>
                      <a:pt x="1116" y="2554"/>
                    </a:cubicBezTo>
                    <a:cubicBezTo>
                      <a:pt x="1161" y="2090"/>
                      <a:pt x="1321" y="1635"/>
                      <a:pt x="1589" y="1251"/>
                    </a:cubicBezTo>
                    <a:lnTo>
                      <a:pt x="1589" y="1251"/>
                    </a:lnTo>
                    <a:cubicBezTo>
                      <a:pt x="1446" y="1715"/>
                      <a:pt x="1348" y="2188"/>
                      <a:pt x="1303" y="2679"/>
                    </a:cubicBezTo>
                    <a:cubicBezTo>
                      <a:pt x="1402" y="2251"/>
                      <a:pt x="1607" y="1858"/>
                      <a:pt x="1883" y="1519"/>
                    </a:cubicBezTo>
                    <a:lnTo>
                      <a:pt x="1883" y="1519"/>
                    </a:lnTo>
                    <a:cubicBezTo>
                      <a:pt x="1678" y="1929"/>
                      <a:pt x="1535" y="2366"/>
                      <a:pt x="1455" y="2813"/>
                    </a:cubicBezTo>
                    <a:cubicBezTo>
                      <a:pt x="1616" y="2465"/>
                      <a:pt x="1857" y="2135"/>
                      <a:pt x="2142" y="1867"/>
                    </a:cubicBezTo>
                    <a:lnTo>
                      <a:pt x="2142" y="1867"/>
                    </a:lnTo>
                    <a:cubicBezTo>
                      <a:pt x="1937" y="2259"/>
                      <a:pt x="1785" y="2679"/>
                      <a:pt x="1696" y="3107"/>
                    </a:cubicBezTo>
                    <a:cubicBezTo>
                      <a:pt x="1848" y="2804"/>
                      <a:pt x="2035" y="2581"/>
                      <a:pt x="2249" y="2322"/>
                    </a:cubicBezTo>
                    <a:lnTo>
                      <a:pt x="2249" y="2322"/>
                    </a:lnTo>
                    <a:cubicBezTo>
                      <a:pt x="2133" y="2786"/>
                      <a:pt x="2062" y="3259"/>
                      <a:pt x="2026" y="3731"/>
                    </a:cubicBezTo>
                    <a:cubicBezTo>
                      <a:pt x="2106" y="3366"/>
                      <a:pt x="2231" y="3009"/>
                      <a:pt x="2383" y="2670"/>
                    </a:cubicBezTo>
                    <a:lnTo>
                      <a:pt x="2383" y="2670"/>
                    </a:lnTo>
                    <a:cubicBezTo>
                      <a:pt x="2374" y="2875"/>
                      <a:pt x="2356" y="3080"/>
                      <a:pt x="2356" y="3294"/>
                    </a:cubicBezTo>
                    <a:cubicBezTo>
                      <a:pt x="2347" y="3598"/>
                      <a:pt x="2347" y="3910"/>
                      <a:pt x="2463" y="4186"/>
                    </a:cubicBezTo>
                    <a:cubicBezTo>
                      <a:pt x="2499" y="3972"/>
                      <a:pt x="2535" y="3749"/>
                      <a:pt x="2570" y="3535"/>
                    </a:cubicBezTo>
                    <a:cubicBezTo>
                      <a:pt x="2615" y="3883"/>
                      <a:pt x="2722" y="4231"/>
                      <a:pt x="2865" y="4552"/>
                    </a:cubicBezTo>
                    <a:cubicBezTo>
                      <a:pt x="2874" y="4409"/>
                      <a:pt x="2882" y="4311"/>
                      <a:pt x="2891" y="4169"/>
                    </a:cubicBezTo>
                    <a:cubicBezTo>
                      <a:pt x="3043" y="4490"/>
                      <a:pt x="3221" y="4793"/>
                      <a:pt x="3409" y="5087"/>
                    </a:cubicBezTo>
                    <a:cubicBezTo>
                      <a:pt x="3177" y="4579"/>
                      <a:pt x="2990" y="4044"/>
                      <a:pt x="2856" y="3499"/>
                    </a:cubicBezTo>
                    <a:lnTo>
                      <a:pt x="2856" y="3499"/>
                    </a:lnTo>
                    <a:cubicBezTo>
                      <a:pt x="3061" y="3928"/>
                      <a:pt x="3266" y="4356"/>
                      <a:pt x="3480" y="4784"/>
                    </a:cubicBezTo>
                    <a:cubicBezTo>
                      <a:pt x="3257" y="4169"/>
                      <a:pt x="3106" y="3526"/>
                      <a:pt x="2954" y="2893"/>
                    </a:cubicBezTo>
                    <a:lnTo>
                      <a:pt x="2954" y="2893"/>
                    </a:lnTo>
                    <a:cubicBezTo>
                      <a:pt x="3141" y="3160"/>
                      <a:pt x="3337" y="3419"/>
                      <a:pt x="3525" y="3687"/>
                    </a:cubicBezTo>
                    <a:cubicBezTo>
                      <a:pt x="3213" y="3143"/>
                      <a:pt x="2954" y="2581"/>
                      <a:pt x="2749" y="1992"/>
                    </a:cubicBezTo>
                    <a:lnTo>
                      <a:pt x="2749" y="1992"/>
                    </a:lnTo>
                    <a:cubicBezTo>
                      <a:pt x="3052" y="2402"/>
                      <a:pt x="3391" y="2786"/>
                      <a:pt x="3748" y="3143"/>
                    </a:cubicBezTo>
                    <a:cubicBezTo>
                      <a:pt x="3400" y="2625"/>
                      <a:pt x="3088" y="2081"/>
                      <a:pt x="2802" y="1519"/>
                    </a:cubicBezTo>
                    <a:lnTo>
                      <a:pt x="2802" y="1519"/>
                    </a:lnTo>
                    <a:cubicBezTo>
                      <a:pt x="3177" y="1831"/>
                      <a:pt x="3560" y="2143"/>
                      <a:pt x="3891" y="2509"/>
                    </a:cubicBezTo>
                    <a:cubicBezTo>
                      <a:pt x="3596" y="1733"/>
                      <a:pt x="2972" y="1100"/>
                      <a:pt x="2213" y="787"/>
                    </a:cubicBezTo>
                    <a:lnTo>
                      <a:pt x="2213" y="787"/>
                    </a:lnTo>
                    <a:cubicBezTo>
                      <a:pt x="2802" y="1002"/>
                      <a:pt x="3346" y="1332"/>
                      <a:pt x="3801" y="1769"/>
                    </a:cubicBezTo>
                    <a:cubicBezTo>
                      <a:pt x="3266" y="912"/>
                      <a:pt x="2329" y="324"/>
                      <a:pt x="1330" y="217"/>
                    </a:cubicBezTo>
                    <a:cubicBezTo>
                      <a:pt x="1358" y="216"/>
                      <a:pt x="1385" y="215"/>
                      <a:pt x="1413" y="215"/>
                    </a:cubicBezTo>
                    <a:cubicBezTo>
                      <a:pt x="2019" y="215"/>
                      <a:pt x="2629" y="402"/>
                      <a:pt x="3132" y="752"/>
                    </a:cubicBezTo>
                    <a:cubicBezTo>
                      <a:pt x="2847" y="386"/>
                      <a:pt x="2410" y="154"/>
                      <a:pt x="1955" y="29"/>
                    </a:cubicBezTo>
                    <a:cubicBezTo>
                      <a:pt x="1878" y="9"/>
                      <a:pt x="1789" y="1"/>
                      <a:pt x="1693"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8"/>
              <p:cNvSpPr/>
              <p:nvPr/>
            </p:nvSpPr>
            <p:spPr>
              <a:xfrm>
                <a:off x="4972038" y="1668850"/>
                <a:ext cx="293639" cy="491516"/>
              </a:xfrm>
              <a:custGeom>
                <a:rect b="b" l="l" r="r" t="t"/>
                <a:pathLst>
                  <a:path extrusionOk="0" h="4854" w="2900">
                    <a:moveTo>
                      <a:pt x="303" y="0"/>
                    </a:moveTo>
                    <a:cubicBezTo>
                      <a:pt x="205" y="36"/>
                      <a:pt x="98" y="81"/>
                      <a:pt x="0" y="134"/>
                    </a:cubicBezTo>
                    <a:cubicBezTo>
                      <a:pt x="651" y="357"/>
                      <a:pt x="1320" y="857"/>
                      <a:pt x="1677" y="1419"/>
                    </a:cubicBezTo>
                    <a:cubicBezTo>
                      <a:pt x="2328" y="2454"/>
                      <a:pt x="2275" y="3801"/>
                      <a:pt x="2899" y="4853"/>
                    </a:cubicBezTo>
                    <a:cubicBezTo>
                      <a:pt x="2462" y="3944"/>
                      <a:pt x="2551" y="2802"/>
                      <a:pt x="2150" y="1874"/>
                    </a:cubicBezTo>
                    <a:cubicBezTo>
                      <a:pt x="1793" y="1062"/>
                      <a:pt x="1088" y="464"/>
                      <a:pt x="3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8" name="Google Shape;798;p8"/>
            <p:cNvGrpSpPr/>
            <p:nvPr/>
          </p:nvGrpSpPr>
          <p:grpSpPr>
            <a:xfrm flipH="1">
              <a:off x="-932112" y="2571762"/>
              <a:ext cx="1483199" cy="2661789"/>
              <a:chOff x="8268108" y="675218"/>
              <a:chExt cx="422841" cy="758842"/>
            </a:xfrm>
          </p:grpSpPr>
          <p:sp>
            <p:nvSpPr>
              <p:cNvPr id="799" name="Google Shape;799;p8"/>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8"/>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8"/>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8"/>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03" name="Google Shape;803;p8"/>
          <p:cNvGrpSpPr/>
          <p:nvPr/>
        </p:nvGrpSpPr>
        <p:grpSpPr>
          <a:xfrm flipH="1">
            <a:off x="7604762" y="-1021155"/>
            <a:ext cx="3078451" cy="3693793"/>
            <a:chOff x="-1504763" y="-1038737"/>
            <a:chExt cx="3078451" cy="3693793"/>
          </a:xfrm>
        </p:grpSpPr>
        <p:grpSp>
          <p:nvGrpSpPr>
            <p:cNvPr id="804" name="Google Shape;804;p8"/>
            <p:cNvGrpSpPr/>
            <p:nvPr/>
          </p:nvGrpSpPr>
          <p:grpSpPr>
            <a:xfrm rot="8480098">
              <a:off x="-981950" y="-125816"/>
              <a:ext cx="1599999" cy="2234959"/>
              <a:chOff x="3996441" y="87120"/>
              <a:chExt cx="849227" cy="1186243"/>
            </a:xfrm>
          </p:grpSpPr>
          <p:sp>
            <p:nvSpPr>
              <p:cNvPr id="805" name="Google Shape;805;p8"/>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8"/>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8"/>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8"/>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8"/>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8"/>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8"/>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8"/>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8"/>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8"/>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8"/>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6" name="Google Shape;816;p8"/>
            <p:cNvGrpSpPr/>
            <p:nvPr/>
          </p:nvGrpSpPr>
          <p:grpSpPr>
            <a:xfrm>
              <a:off x="-1032102" y="-1038737"/>
              <a:ext cx="2605790" cy="1664590"/>
              <a:chOff x="5669385" y="-152150"/>
              <a:chExt cx="1383042" cy="883494"/>
            </a:xfrm>
          </p:grpSpPr>
          <p:sp>
            <p:nvSpPr>
              <p:cNvPr id="817" name="Google Shape;817;p8"/>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8"/>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8"/>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8"/>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8"/>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8"/>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8"/>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4" name="Google Shape;824;p8"/>
            <p:cNvGrpSpPr/>
            <p:nvPr/>
          </p:nvGrpSpPr>
          <p:grpSpPr>
            <a:xfrm rot="-2441837">
              <a:off x="-1214288" y="1320370"/>
              <a:ext cx="2064477" cy="752605"/>
              <a:chOff x="4953913" y="785386"/>
              <a:chExt cx="1095782" cy="399467"/>
            </a:xfrm>
          </p:grpSpPr>
          <p:sp>
            <p:nvSpPr>
              <p:cNvPr id="825" name="Google Shape;825;p8"/>
              <p:cNvSpPr/>
              <p:nvPr/>
            </p:nvSpPr>
            <p:spPr>
              <a:xfrm>
                <a:off x="5011730" y="785386"/>
                <a:ext cx="1037965" cy="329804"/>
              </a:xfrm>
              <a:custGeom>
                <a:rect b="b" l="l" r="r" t="t"/>
                <a:pathLst>
                  <a:path extrusionOk="0" h="3257" w="10251">
                    <a:moveTo>
                      <a:pt x="5157" y="1"/>
                    </a:moveTo>
                    <a:lnTo>
                      <a:pt x="5157" y="1"/>
                    </a:lnTo>
                    <a:cubicBezTo>
                      <a:pt x="4488" y="10"/>
                      <a:pt x="3819" y="170"/>
                      <a:pt x="3176" y="358"/>
                    </a:cubicBezTo>
                    <a:cubicBezTo>
                      <a:pt x="3194" y="581"/>
                      <a:pt x="3194" y="821"/>
                      <a:pt x="3123" y="1036"/>
                    </a:cubicBezTo>
                    <a:cubicBezTo>
                      <a:pt x="3007" y="848"/>
                      <a:pt x="2882" y="652"/>
                      <a:pt x="2739" y="482"/>
                    </a:cubicBezTo>
                    <a:cubicBezTo>
                      <a:pt x="2115" y="714"/>
                      <a:pt x="1580" y="1143"/>
                      <a:pt x="1142" y="1642"/>
                    </a:cubicBezTo>
                    <a:cubicBezTo>
                      <a:pt x="705" y="2133"/>
                      <a:pt x="357" y="2695"/>
                      <a:pt x="1" y="3257"/>
                    </a:cubicBezTo>
                    <a:cubicBezTo>
                      <a:pt x="643" y="2838"/>
                      <a:pt x="1455" y="2686"/>
                      <a:pt x="2222" y="2677"/>
                    </a:cubicBezTo>
                    <a:cubicBezTo>
                      <a:pt x="2248" y="2677"/>
                      <a:pt x="2274" y="2677"/>
                      <a:pt x="2300" y="2677"/>
                    </a:cubicBezTo>
                    <a:cubicBezTo>
                      <a:pt x="3041" y="2677"/>
                      <a:pt x="3773" y="2797"/>
                      <a:pt x="4506" y="2909"/>
                    </a:cubicBezTo>
                    <a:cubicBezTo>
                      <a:pt x="5469" y="3059"/>
                      <a:pt x="6435" y="3179"/>
                      <a:pt x="7389" y="3179"/>
                    </a:cubicBezTo>
                    <a:cubicBezTo>
                      <a:pt x="8360" y="3179"/>
                      <a:pt x="9319" y="3055"/>
                      <a:pt x="10251" y="2713"/>
                    </a:cubicBezTo>
                    <a:cubicBezTo>
                      <a:pt x="9582" y="1963"/>
                      <a:pt x="8895" y="1205"/>
                      <a:pt x="8003" y="741"/>
                    </a:cubicBezTo>
                    <a:cubicBezTo>
                      <a:pt x="7350" y="411"/>
                      <a:pt x="6590" y="302"/>
                      <a:pt x="5850" y="302"/>
                    </a:cubicBezTo>
                    <a:cubicBezTo>
                      <a:pt x="5791" y="302"/>
                      <a:pt x="5733" y="303"/>
                      <a:pt x="5674" y="304"/>
                    </a:cubicBezTo>
                    <a:cubicBezTo>
                      <a:pt x="5567" y="527"/>
                      <a:pt x="5487" y="697"/>
                      <a:pt x="5380" y="920"/>
                    </a:cubicBezTo>
                    <a:cubicBezTo>
                      <a:pt x="5398" y="634"/>
                      <a:pt x="5407" y="349"/>
                      <a:pt x="5416" y="63"/>
                    </a:cubicBezTo>
                    <a:lnTo>
                      <a:pt x="5416" y="63"/>
                    </a:lnTo>
                    <a:cubicBezTo>
                      <a:pt x="5344" y="340"/>
                      <a:pt x="5237" y="616"/>
                      <a:pt x="5112" y="875"/>
                    </a:cubicBezTo>
                    <a:cubicBezTo>
                      <a:pt x="5130" y="589"/>
                      <a:pt x="5166" y="286"/>
                      <a:pt x="51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8"/>
              <p:cNvSpPr/>
              <p:nvPr/>
            </p:nvSpPr>
            <p:spPr>
              <a:xfrm>
                <a:off x="5103872" y="803511"/>
                <a:ext cx="897119" cy="277351"/>
              </a:xfrm>
              <a:custGeom>
                <a:rect b="b" l="l" r="r" t="t"/>
                <a:pathLst>
                  <a:path extrusionOk="0" h="2739" w="8860">
                    <a:moveTo>
                      <a:pt x="3854" y="0"/>
                    </a:moveTo>
                    <a:lnTo>
                      <a:pt x="3854" y="0"/>
                    </a:lnTo>
                    <a:cubicBezTo>
                      <a:pt x="3712" y="330"/>
                      <a:pt x="3498" y="634"/>
                      <a:pt x="3248" y="892"/>
                    </a:cubicBezTo>
                    <a:cubicBezTo>
                      <a:pt x="3328" y="634"/>
                      <a:pt x="3382" y="366"/>
                      <a:pt x="3408" y="98"/>
                    </a:cubicBezTo>
                    <a:lnTo>
                      <a:pt x="3408" y="98"/>
                    </a:lnTo>
                    <a:cubicBezTo>
                      <a:pt x="3257" y="402"/>
                      <a:pt x="3069" y="687"/>
                      <a:pt x="2864" y="955"/>
                    </a:cubicBezTo>
                    <a:cubicBezTo>
                      <a:pt x="2971" y="687"/>
                      <a:pt x="3025" y="393"/>
                      <a:pt x="3025" y="98"/>
                    </a:cubicBezTo>
                    <a:lnTo>
                      <a:pt x="3025" y="98"/>
                    </a:lnTo>
                    <a:cubicBezTo>
                      <a:pt x="2909" y="437"/>
                      <a:pt x="2739" y="767"/>
                      <a:pt x="2543" y="1062"/>
                    </a:cubicBezTo>
                    <a:cubicBezTo>
                      <a:pt x="2588" y="803"/>
                      <a:pt x="2597" y="535"/>
                      <a:pt x="2588" y="268"/>
                    </a:cubicBezTo>
                    <a:lnTo>
                      <a:pt x="2588" y="268"/>
                    </a:lnTo>
                    <a:cubicBezTo>
                      <a:pt x="2498" y="580"/>
                      <a:pt x="2382" y="883"/>
                      <a:pt x="2249" y="1178"/>
                    </a:cubicBezTo>
                    <a:cubicBezTo>
                      <a:pt x="2215" y="1228"/>
                      <a:pt x="2173" y="1294"/>
                      <a:pt x="2117" y="1294"/>
                    </a:cubicBezTo>
                    <a:cubicBezTo>
                      <a:pt x="2113" y="1294"/>
                      <a:pt x="2109" y="1294"/>
                      <a:pt x="2106" y="1294"/>
                    </a:cubicBezTo>
                    <a:lnTo>
                      <a:pt x="1963" y="821"/>
                    </a:lnTo>
                    <a:cubicBezTo>
                      <a:pt x="1945" y="981"/>
                      <a:pt x="1910" y="1133"/>
                      <a:pt x="1847" y="1285"/>
                    </a:cubicBezTo>
                    <a:cubicBezTo>
                      <a:pt x="1803" y="1053"/>
                      <a:pt x="1758" y="830"/>
                      <a:pt x="1704" y="598"/>
                    </a:cubicBezTo>
                    <a:cubicBezTo>
                      <a:pt x="1597" y="883"/>
                      <a:pt x="1490" y="1178"/>
                      <a:pt x="1383" y="1463"/>
                    </a:cubicBezTo>
                    <a:cubicBezTo>
                      <a:pt x="1383" y="1204"/>
                      <a:pt x="1392" y="955"/>
                      <a:pt x="1392" y="696"/>
                    </a:cubicBezTo>
                    <a:lnTo>
                      <a:pt x="1392" y="696"/>
                    </a:lnTo>
                    <a:cubicBezTo>
                      <a:pt x="1258" y="1035"/>
                      <a:pt x="1098" y="1356"/>
                      <a:pt x="919" y="1677"/>
                    </a:cubicBezTo>
                    <a:cubicBezTo>
                      <a:pt x="982" y="1427"/>
                      <a:pt x="1053" y="1178"/>
                      <a:pt x="1116" y="937"/>
                    </a:cubicBezTo>
                    <a:lnTo>
                      <a:pt x="1116" y="937"/>
                    </a:lnTo>
                    <a:cubicBezTo>
                      <a:pt x="875" y="1204"/>
                      <a:pt x="670" y="1508"/>
                      <a:pt x="527" y="1838"/>
                    </a:cubicBezTo>
                    <a:cubicBezTo>
                      <a:pt x="598" y="1588"/>
                      <a:pt x="670" y="1338"/>
                      <a:pt x="741" y="1088"/>
                    </a:cubicBezTo>
                    <a:lnTo>
                      <a:pt x="741" y="1088"/>
                    </a:lnTo>
                    <a:cubicBezTo>
                      <a:pt x="429" y="1454"/>
                      <a:pt x="170" y="1865"/>
                      <a:pt x="1" y="2311"/>
                    </a:cubicBezTo>
                    <a:cubicBezTo>
                      <a:pt x="134" y="2299"/>
                      <a:pt x="271" y="2294"/>
                      <a:pt x="409" y="2294"/>
                    </a:cubicBezTo>
                    <a:cubicBezTo>
                      <a:pt x="685" y="2294"/>
                      <a:pt x="967" y="2314"/>
                      <a:pt x="1241" y="2337"/>
                    </a:cubicBezTo>
                    <a:cubicBezTo>
                      <a:pt x="1035" y="2293"/>
                      <a:pt x="848" y="2221"/>
                      <a:pt x="670" y="2132"/>
                    </a:cubicBezTo>
                    <a:lnTo>
                      <a:pt x="670" y="2132"/>
                    </a:lnTo>
                    <a:cubicBezTo>
                      <a:pt x="1258" y="2168"/>
                      <a:pt x="1838" y="2239"/>
                      <a:pt x="2418" y="2364"/>
                    </a:cubicBezTo>
                    <a:cubicBezTo>
                      <a:pt x="2043" y="2088"/>
                      <a:pt x="1571" y="1989"/>
                      <a:pt x="1107" y="1891"/>
                    </a:cubicBezTo>
                    <a:cubicBezTo>
                      <a:pt x="1157" y="1888"/>
                      <a:pt x="1208" y="1886"/>
                      <a:pt x="1258" y="1886"/>
                    </a:cubicBezTo>
                    <a:cubicBezTo>
                      <a:pt x="2056" y="1886"/>
                      <a:pt x="2861" y="2326"/>
                      <a:pt x="3649" y="2427"/>
                    </a:cubicBezTo>
                    <a:cubicBezTo>
                      <a:pt x="3114" y="2239"/>
                      <a:pt x="2614" y="1945"/>
                      <a:pt x="2195" y="1552"/>
                    </a:cubicBezTo>
                    <a:lnTo>
                      <a:pt x="2195" y="1552"/>
                    </a:lnTo>
                    <a:cubicBezTo>
                      <a:pt x="2820" y="1811"/>
                      <a:pt x="3444" y="2061"/>
                      <a:pt x="4069" y="2311"/>
                    </a:cubicBezTo>
                    <a:cubicBezTo>
                      <a:pt x="3640" y="2034"/>
                      <a:pt x="3203" y="1749"/>
                      <a:pt x="2775" y="1463"/>
                    </a:cubicBezTo>
                    <a:lnTo>
                      <a:pt x="2775" y="1463"/>
                    </a:lnTo>
                    <a:cubicBezTo>
                      <a:pt x="3631" y="1615"/>
                      <a:pt x="4443" y="2034"/>
                      <a:pt x="5068" y="2641"/>
                    </a:cubicBezTo>
                    <a:cubicBezTo>
                      <a:pt x="4747" y="2177"/>
                      <a:pt x="4399" y="1731"/>
                      <a:pt x="3935" y="1401"/>
                    </a:cubicBezTo>
                    <a:lnTo>
                      <a:pt x="3935" y="1401"/>
                    </a:lnTo>
                    <a:cubicBezTo>
                      <a:pt x="4622" y="1677"/>
                      <a:pt x="5228" y="2141"/>
                      <a:pt x="5674" y="2739"/>
                    </a:cubicBezTo>
                    <a:cubicBezTo>
                      <a:pt x="5433" y="2248"/>
                      <a:pt x="5103" y="1802"/>
                      <a:pt x="4711" y="1427"/>
                    </a:cubicBezTo>
                    <a:lnTo>
                      <a:pt x="4711" y="1427"/>
                    </a:lnTo>
                    <a:cubicBezTo>
                      <a:pt x="5362" y="1695"/>
                      <a:pt x="5960" y="2070"/>
                      <a:pt x="6406" y="2614"/>
                    </a:cubicBezTo>
                    <a:cubicBezTo>
                      <a:pt x="6120" y="2141"/>
                      <a:pt x="5826" y="1659"/>
                      <a:pt x="5398" y="1311"/>
                    </a:cubicBezTo>
                    <a:lnTo>
                      <a:pt x="5398" y="1311"/>
                    </a:lnTo>
                    <a:cubicBezTo>
                      <a:pt x="5969" y="1659"/>
                      <a:pt x="6486" y="2070"/>
                      <a:pt x="6950" y="2552"/>
                    </a:cubicBezTo>
                    <a:cubicBezTo>
                      <a:pt x="6727" y="2177"/>
                      <a:pt x="6442" y="1838"/>
                      <a:pt x="6129" y="1543"/>
                    </a:cubicBezTo>
                    <a:lnTo>
                      <a:pt x="6129" y="1543"/>
                    </a:lnTo>
                    <a:cubicBezTo>
                      <a:pt x="6638" y="1838"/>
                      <a:pt x="7075" y="2248"/>
                      <a:pt x="7503" y="2650"/>
                    </a:cubicBezTo>
                    <a:cubicBezTo>
                      <a:pt x="7307" y="2302"/>
                      <a:pt x="7075" y="1981"/>
                      <a:pt x="6807" y="1686"/>
                    </a:cubicBezTo>
                    <a:lnTo>
                      <a:pt x="6807" y="1686"/>
                    </a:lnTo>
                    <a:cubicBezTo>
                      <a:pt x="7191" y="1954"/>
                      <a:pt x="7566" y="2221"/>
                      <a:pt x="7878" y="2569"/>
                    </a:cubicBezTo>
                    <a:cubicBezTo>
                      <a:pt x="7753" y="2275"/>
                      <a:pt x="7574" y="1998"/>
                      <a:pt x="7351" y="1766"/>
                    </a:cubicBezTo>
                    <a:lnTo>
                      <a:pt x="7351" y="1766"/>
                    </a:lnTo>
                    <a:cubicBezTo>
                      <a:pt x="7619" y="1847"/>
                      <a:pt x="7833" y="2043"/>
                      <a:pt x="8029" y="2230"/>
                    </a:cubicBezTo>
                    <a:cubicBezTo>
                      <a:pt x="8172" y="2364"/>
                      <a:pt x="8315" y="2498"/>
                      <a:pt x="8449" y="2623"/>
                    </a:cubicBezTo>
                    <a:cubicBezTo>
                      <a:pt x="8270" y="2427"/>
                      <a:pt x="8092" y="2230"/>
                      <a:pt x="7922" y="2034"/>
                    </a:cubicBezTo>
                    <a:lnTo>
                      <a:pt x="7922" y="2034"/>
                    </a:lnTo>
                    <a:cubicBezTo>
                      <a:pt x="8261" y="2105"/>
                      <a:pt x="8583" y="2266"/>
                      <a:pt x="8859" y="2489"/>
                    </a:cubicBezTo>
                    <a:cubicBezTo>
                      <a:pt x="8672" y="2293"/>
                      <a:pt x="8547" y="2070"/>
                      <a:pt x="8324" y="1918"/>
                    </a:cubicBezTo>
                    <a:lnTo>
                      <a:pt x="8324" y="1918"/>
                    </a:lnTo>
                    <a:lnTo>
                      <a:pt x="8609" y="2061"/>
                    </a:lnTo>
                    <a:cubicBezTo>
                      <a:pt x="8306" y="1740"/>
                      <a:pt x="7896" y="1535"/>
                      <a:pt x="7459" y="1481"/>
                    </a:cubicBezTo>
                    <a:cubicBezTo>
                      <a:pt x="7561" y="1459"/>
                      <a:pt x="7664" y="1448"/>
                      <a:pt x="7766" y="1448"/>
                    </a:cubicBezTo>
                    <a:cubicBezTo>
                      <a:pt x="7833" y="1448"/>
                      <a:pt x="7900" y="1453"/>
                      <a:pt x="7967" y="1463"/>
                    </a:cubicBezTo>
                    <a:cubicBezTo>
                      <a:pt x="7659" y="1275"/>
                      <a:pt x="7294" y="1176"/>
                      <a:pt x="6931" y="1176"/>
                    </a:cubicBezTo>
                    <a:cubicBezTo>
                      <a:pt x="6863" y="1176"/>
                      <a:pt x="6795" y="1180"/>
                      <a:pt x="6727" y="1187"/>
                    </a:cubicBezTo>
                    <a:cubicBezTo>
                      <a:pt x="6914" y="1115"/>
                      <a:pt x="7120" y="1071"/>
                      <a:pt x="7316" y="1053"/>
                    </a:cubicBezTo>
                    <a:cubicBezTo>
                      <a:pt x="7101" y="1006"/>
                      <a:pt x="6879" y="967"/>
                      <a:pt x="6661" y="967"/>
                    </a:cubicBezTo>
                    <a:cubicBezTo>
                      <a:pt x="6462" y="967"/>
                      <a:pt x="6267" y="999"/>
                      <a:pt x="6085" y="1088"/>
                    </a:cubicBezTo>
                    <a:cubicBezTo>
                      <a:pt x="6049" y="1106"/>
                      <a:pt x="6013" y="1115"/>
                      <a:pt x="5987" y="1133"/>
                    </a:cubicBezTo>
                    <a:cubicBezTo>
                      <a:pt x="6183" y="973"/>
                      <a:pt x="6415" y="839"/>
                      <a:pt x="6665" y="749"/>
                    </a:cubicBezTo>
                    <a:lnTo>
                      <a:pt x="6665" y="749"/>
                    </a:lnTo>
                    <a:cubicBezTo>
                      <a:pt x="6290" y="812"/>
                      <a:pt x="5879" y="883"/>
                      <a:pt x="5549" y="1071"/>
                    </a:cubicBezTo>
                    <a:cubicBezTo>
                      <a:pt x="5639" y="803"/>
                      <a:pt x="5951" y="660"/>
                      <a:pt x="6004" y="384"/>
                    </a:cubicBezTo>
                    <a:lnTo>
                      <a:pt x="6004" y="384"/>
                    </a:lnTo>
                    <a:cubicBezTo>
                      <a:pt x="5746" y="616"/>
                      <a:pt x="5469" y="848"/>
                      <a:pt x="5139" y="973"/>
                    </a:cubicBezTo>
                    <a:cubicBezTo>
                      <a:pt x="5264" y="749"/>
                      <a:pt x="5389" y="535"/>
                      <a:pt x="5505" y="312"/>
                    </a:cubicBezTo>
                    <a:lnTo>
                      <a:pt x="5505" y="312"/>
                    </a:lnTo>
                    <a:cubicBezTo>
                      <a:pt x="5291" y="535"/>
                      <a:pt x="5077" y="749"/>
                      <a:pt x="4871" y="973"/>
                    </a:cubicBezTo>
                    <a:cubicBezTo>
                      <a:pt x="4978" y="758"/>
                      <a:pt x="5077" y="544"/>
                      <a:pt x="5166" y="321"/>
                    </a:cubicBezTo>
                    <a:lnTo>
                      <a:pt x="5166" y="321"/>
                    </a:lnTo>
                    <a:cubicBezTo>
                      <a:pt x="4952" y="571"/>
                      <a:pt x="4738" y="812"/>
                      <a:pt x="4515" y="1053"/>
                    </a:cubicBezTo>
                    <a:cubicBezTo>
                      <a:pt x="4639" y="865"/>
                      <a:pt x="4720" y="651"/>
                      <a:pt x="4773" y="428"/>
                    </a:cubicBezTo>
                    <a:lnTo>
                      <a:pt x="4773" y="428"/>
                    </a:lnTo>
                    <a:cubicBezTo>
                      <a:pt x="4622" y="651"/>
                      <a:pt x="4461" y="874"/>
                      <a:pt x="4238" y="1026"/>
                    </a:cubicBezTo>
                    <a:cubicBezTo>
                      <a:pt x="4265" y="883"/>
                      <a:pt x="4292" y="741"/>
                      <a:pt x="4309" y="598"/>
                    </a:cubicBezTo>
                    <a:lnTo>
                      <a:pt x="4309" y="598"/>
                    </a:lnTo>
                    <a:cubicBezTo>
                      <a:pt x="4220" y="767"/>
                      <a:pt x="4095" y="928"/>
                      <a:pt x="3953" y="1062"/>
                    </a:cubicBezTo>
                    <a:cubicBezTo>
                      <a:pt x="3979" y="812"/>
                      <a:pt x="3970" y="553"/>
                      <a:pt x="3944" y="303"/>
                    </a:cubicBezTo>
                    <a:cubicBezTo>
                      <a:pt x="3881" y="509"/>
                      <a:pt x="3792" y="714"/>
                      <a:pt x="3667" y="901"/>
                    </a:cubicBezTo>
                    <a:cubicBezTo>
                      <a:pt x="3774" y="616"/>
                      <a:pt x="3837" y="312"/>
                      <a:pt x="385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8"/>
              <p:cNvSpPr/>
              <p:nvPr/>
            </p:nvSpPr>
            <p:spPr>
              <a:xfrm>
                <a:off x="5011730" y="900110"/>
                <a:ext cx="1032598" cy="215076"/>
              </a:xfrm>
              <a:custGeom>
                <a:rect b="b" l="l" r="r" t="t"/>
                <a:pathLst>
                  <a:path extrusionOk="0" h="2124" w="10198">
                    <a:moveTo>
                      <a:pt x="5008" y="0"/>
                    </a:moveTo>
                    <a:cubicBezTo>
                      <a:pt x="4992" y="0"/>
                      <a:pt x="4976" y="1"/>
                      <a:pt x="4961" y="1"/>
                    </a:cubicBezTo>
                    <a:cubicBezTo>
                      <a:pt x="4497" y="10"/>
                      <a:pt x="4024" y="81"/>
                      <a:pt x="3569" y="170"/>
                    </a:cubicBezTo>
                    <a:cubicBezTo>
                      <a:pt x="2837" y="313"/>
                      <a:pt x="2106" y="527"/>
                      <a:pt x="1446" y="884"/>
                    </a:cubicBezTo>
                    <a:cubicBezTo>
                      <a:pt x="955" y="1143"/>
                      <a:pt x="500" y="1490"/>
                      <a:pt x="134" y="1910"/>
                    </a:cubicBezTo>
                    <a:cubicBezTo>
                      <a:pt x="90" y="1981"/>
                      <a:pt x="45" y="2052"/>
                      <a:pt x="1" y="2124"/>
                    </a:cubicBezTo>
                    <a:cubicBezTo>
                      <a:pt x="643" y="1705"/>
                      <a:pt x="1455" y="1553"/>
                      <a:pt x="2222" y="1544"/>
                    </a:cubicBezTo>
                    <a:cubicBezTo>
                      <a:pt x="2269" y="1543"/>
                      <a:pt x="2315" y="1542"/>
                      <a:pt x="2362" y="1542"/>
                    </a:cubicBezTo>
                    <a:cubicBezTo>
                      <a:pt x="3081" y="1542"/>
                      <a:pt x="3794" y="1667"/>
                      <a:pt x="4506" y="1776"/>
                    </a:cubicBezTo>
                    <a:cubicBezTo>
                      <a:pt x="5469" y="1928"/>
                      <a:pt x="6435" y="2048"/>
                      <a:pt x="7388" y="2048"/>
                    </a:cubicBezTo>
                    <a:cubicBezTo>
                      <a:pt x="8342" y="2048"/>
                      <a:pt x="9283" y="1928"/>
                      <a:pt x="10197" y="1598"/>
                    </a:cubicBezTo>
                    <a:cubicBezTo>
                      <a:pt x="9885" y="1374"/>
                      <a:pt x="9564" y="1143"/>
                      <a:pt x="9216" y="973"/>
                    </a:cubicBezTo>
                    <a:cubicBezTo>
                      <a:pt x="8877" y="812"/>
                      <a:pt x="8511" y="705"/>
                      <a:pt x="8154" y="598"/>
                    </a:cubicBezTo>
                    <a:cubicBezTo>
                      <a:pt x="7126" y="299"/>
                      <a:pt x="6080" y="0"/>
                      <a:pt x="500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8"/>
              <p:cNvSpPr/>
              <p:nvPr/>
            </p:nvSpPr>
            <p:spPr>
              <a:xfrm>
                <a:off x="4953913" y="886440"/>
                <a:ext cx="1062367" cy="298413"/>
              </a:xfrm>
              <a:custGeom>
                <a:rect b="b" l="l" r="r" t="t"/>
                <a:pathLst>
                  <a:path extrusionOk="0" h="2947" w="10492">
                    <a:moveTo>
                      <a:pt x="10466" y="1589"/>
                    </a:moveTo>
                    <a:cubicBezTo>
                      <a:pt x="10475" y="1595"/>
                      <a:pt x="10483" y="1601"/>
                      <a:pt x="10492" y="1608"/>
                    </a:cubicBezTo>
                    <a:cubicBezTo>
                      <a:pt x="10484" y="1602"/>
                      <a:pt x="10475" y="1596"/>
                      <a:pt x="10466" y="1589"/>
                    </a:cubicBezTo>
                    <a:close/>
                    <a:moveTo>
                      <a:pt x="5444" y="0"/>
                    </a:moveTo>
                    <a:cubicBezTo>
                      <a:pt x="3443" y="0"/>
                      <a:pt x="1447" y="933"/>
                      <a:pt x="206" y="2500"/>
                    </a:cubicBezTo>
                    <a:cubicBezTo>
                      <a:pt x="99" y="2634"/>
                      <a:pt x="1" y="2794"/>
                      <a:pt x="45" y="2946"/>
                    </a:cubicBezTo>
                    <a:cubicBezTo>
                      <a:pt x="47" y="2946"/>
                      <a:pt x="50" y="2946"/>
                      <a:pt x="52" y="2946"/>
                    </a:cubicBezTo>
                    <a:cubicBezTo>
                      <a:pt x="117" y="2946"/>
                      <a:pt x="243" y="2828"/>
                      <a:pt x="277" y="2776"/>
                    </a:cubicBezTo>
                    <a:cubicBezTo>
                      <a:pt x="1134" y="1411"/>
                      <a:pt x="2668" y="573"/>
                      <a:pt x="4256" y="305"/>
                    </a:cubicBezTo>
                    <a:cubicBezTo>
                      <a:pt x="4822" y="213"/>
                      <a:pt x="5286" y="166"/>
                      <a:pt x="5720" y="166"/>
                    </a:cubicBezTo>
                    <a:cubicBezTo>
                      <a:pt x="6503" y="166"/>
                      <a:pt x="7184" y="319"/>
                      <a:pt x="8172" y="635"/>
                    </a:cubicBezTo>
                    <a:cubicBezTo>
                      <a:pt x="8704" y="801"/>
                      <a:pt x="10079" y="1324"/>
                      <a:pt x="10466" y="1589"/>
                    </a:cubicBezTo>
                    <a:lnTo>
                      <a:pt x="10466" y="1589"/>
                    </a:lnTo>
                    <a:cubicBezTo>
                      <a:pt x="9562" y="949"/>
                      <a:pt x="8537" y="570"/>
                      <a:pt x="7459" y="305"/>
                    </a:cubicBezTo>
                    <a:cubicBezTo>
                      <a:pt x="7093" y="207"/>
                      <a:pt x="6718" y="118"/>
                      <a:pt x="6344" y="64"/>
                    </a:cubicBezTo>
                    <a:cubicBezTo>
                      <a:pt x="6045" y="21"/>
                      <a:pt x="5745" y="0"/>
                      <a:pt x="54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29" name="Google Shape;829;p8"/>
          <p:cNvGrpSpPr/>
          <p:nvPr/>
        </p:nvGrpSpPr>
        <p:grpSpPr>
          <a:xfrm>
            <a:off x="-1968890" y="-1779662"/>
            <a:ext cx="7035182" cy="3831240"/>
            <a:chOff x="-1968890" y="-1779662"/>
            <a:chExt cx="7035182" cy="3831240"/>
          </a:xfrm>
        </p:grpSpPr>
        <p:grpSp>
          <p:nvGrpSpPr>
            <p:cNvPr id="830" name="Google Shape;830;p8"/>
            <p:cNvGrpSpPr/>
            <p:nvPr/>
          </p:nvGrpSpPr>
          <p:grpSpPr>
            <a:xfrm>
              <a:off x="-1968890" y="386988"/>
              <a:ext cx="2605790" cy="1664590"/>
              <a:chOff x="5669385" y="-152150"/>
              <a:chExt cx="1383042" cy="883494"/>
            </a:xfrm>
          </p:grpSpPr>
          <p:sp>
            <p:nvSpPr>
              <p:cNvPr id="831" name="Google Shape;831;p8"/>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8"/>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8"/>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8"/>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8"/>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8"/>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8"/>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8" name="Google Shape;838;p8"/>
            <p:cNvGrpSpPr/>
            <p:nvPr/>
          </p:nvGrpSpPr>
          <p:grpSpPr>
            <a:xfrm rot="1423206">
              <a:off x="-1035717" y="-1325867"/>
              <a:ext cx="2605738" cy="1664557"/>
              <a:chOff x="5669385" y="-152150"/>
              <a:chExt cx="1383042" cy="883494"/>
            </a:xfrm>
          </p:grpSpPr>
          <p:sp>
            <p:nvSpPr>
              <p:cNvPr id="839" name="Google Shape;839;p8"/>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8"/>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8"/>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8"/>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8"/>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8"/>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8"/>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6" name="Google Shape;846;p8"/>
            <p:cNvGrpSpPr/>
            <p:nvPr/>
          </p:nvGrpSpPr>
          <p:grpSpPr>
            <a:xfrm>
              <a:off x="1794745" y="-439053"/>
              <a:ext cx="3271548" cy="878124"/>
              <a:chOff x="2529451" y="695065"/>
              <a:chExt cx="1320770" cy="354511"/>
            </a:xfrm>
          </p:grpSpPr>
          <p:sp>
            <p:nvSpPr>
              <p:cNvPr id="847" name="Google Shape;847;p8"/>
              <p:cNvSpPr/>
              <p:nvPr/>
            </p:nvSpPr>
            <p:spPr>
              <a:xfrm>
                <a:off x="2529451" y="695065"/>
                <a:ext cx="1320770" cy="354511"/>
              </a:xfrm>
              <a:custGeom>
                <a:rect b="b" l="l" r="r" t="t"/>
                <a:pathLst>
                  <a:path extrusionOk="0" h="3501" w="13044">
                    <a:moveTo>
                      <a:pt x="1" y="1"/>
                    </a:moveTo>
                    <a:lnTo>
                      <a:pt x="1" y="1"/>
                    </a:lnTo>
                    <a:cubicBezTo>
                      <a:pt x="946" y="1419"/>
                      <a:pt x="2374" y="2525"/>
                      <a:pt x="3997" y="3087"/>
                    </a:cubicBezTo>
                    <a:cubicBezTo>
                      <a:pt x="4799" y="3362"/>
                      <a:pt x="5648" y="3500"/>
                      <a:pt x="6496" y="3500"/>
                    </a:cubicBezTo>
                    <a:cubicBezTo>
                      <a:pt x="7385" y="3500"/>
                      <a:pt x="8274" y="3348"/>
                      <a:pt x="9109" y="3043"/>
                    </a:cubicBezTo>
                    <a:cubicBezTo>
                      <a:pt x="10634" y="2490"/>
                      <a:pt x="11928" y="1464"/>
                      <a:pt x="13043" y="277"/>
                    </a:cubicBezTo>
                    <a:lnTo>
                      <a:pt x="12651" y="277"/>
                    </a:lnTo>
                    <a:cubicBezTo>
                      <a:pt x="11634" y="1303"/>
                      <a:pt x="10456" y="2177"/>
                      <a:pt x="9100" y="2677"/>
                    </a:cubicBezTo>
                    <a:cubicBezTo>
                      <a:pt x="8277" y="2977"/>
                      <a:pt x="7398" y="3126"/>
                      <a:pt x="6518" y="3126"/>
                    </a:cubicBezTo>
                    <a:cubicBezTo>
                      <a:pt x="5672" y="3126"/>
                      <a:pt x="4824" y="2988"/>
                      <a:pt x="4024" y="2713"/>
                    </a:cubicBezTo>
                    <a:cubicBezTo>
                      <a:pt x="2561" y="2213"/>
                      <a:pt x="1258" y="1250"/>
                      <a:pt x="331" y="10"/>
                    </a:cubicBezTo>
                    <a:lnTo>
                      <a:pt x="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8"/>
              <p:cNvSpPr/>
              <p:nvPr/>
            </p:nvSpPr>
            <p:spPr>
              <a:xfrm>
                <a:off x="2529451" y="695065"/>
                <a:ext cx="1320770" cy="354511"/>
              </a:xfrm>
              <a:custGeom>
                <a:rect b="b" l="l" r="r" t="t"/>
                <a:pathLst>
                  <a:path extrusionOk="0" h="3501" w="13044">
                    <a:moveTo>
                      <a:pt x="1" y="1"/>
                    </a:moveTo>
                    <a:cubicBezTo>
                      <a:pt x="946" y="1419"/>
                      <a:pt x="2374" y="2525"/>
                      <a:pt x="3997" y="3087"/>
                    </a:cubicBezTo>
                    <a:cubicBezTo>
                      <a:pt x="4799" y="3362"/>
                      <a:pt x="5648" y="3500"/>
                      <a:pt x="6496" y="3500"/>
                    </a:cubicBezTo>
                    <a:cubicBezTo>
                      <a:pt x="7385" y="3500"/>
                      <a:pt x="8274" y="3348"/>
                      <a:pt x="9109" y="3043"/>
                    </a:cubicBezTo>
                    <a:cubicBezTo>
                      <a:pt x="10634" y="2490"/>
                      <a:pt x="11928" y="1464"/>
                      <a:pt x="13043" y="277"/>
                    </a:cubicBezTo>
                    <a:lnTo>
                      <a:pt x="12722" y="277"/>
                    </a:lnTo>
                    <a:cubicBezTo>
                      <a:pt x="12499" y="545"/>
                      <a:pt x="12249" y="803"/>
                      <a:pt x="11990" y="1044"/>
                    </a:cubicBezTo>
                    <a:cubicBezTo>
                      <a:pt x="11651" y="1348"/>
                      <a:pt x="11286" y="1624"/>
                      <a:pt x="10920" y="1901"/>
                    </a:cubicBezTo>
                    <a:cubicBezTo>
                      <a:pt x="10590" y="2151"/>
                      <a:pt x="10233" y="2409"/>
                      <a:pt x="9849" y="2570"/>
                    </a:cubicBezTo>
                    <a:cubicBezTo>
                      <a:pt x="8771" y="3029"/>
                      <a:pt x="7589" y="3379"/>
                      <a:pt x="6424" y="3379"/>
                    </a:cubicBezTo>
                    <a:cubicBezTo>
                      <a:pt x="6028" y="3379"/>
                      <a:pt x="5634" y="3338"/>
                      <a:pt x="5246" y="3248"/>
                    </a:cubicBezTo>
                    <a:cubicBezTo>
                      <a:pt x="3890" y="2927"/>
                      <a:pt x="2552" y="2418"/>
                      <a:pt x="1517" y="1499"/>
                    </a:cubicBezTo>
                    <a:cubicBezTo>
                      <a:pt x="1276" y="1294"/>
                      <a:pt x="1053" y="1062"/>
                      <a:pt x="839" y="821"/>
                    </a:cubicBezTo>
                    <a:cubicBezTo>
                      <a:pt x="607" y="572"/>
                      <a:pt x="375" y="304"/>
                      <a:pt x="197" y="1"/>
                    </a:cubicBez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9" name="Google Shape;849;p8"/>
            <p:cNvGrpSpPr/>
            <p:nvPr/>
          </p:nvGrpSpPr>
          <p:grpSpPr>
            <a:xfrm rot="-1759616">
              <a:off x="-765109" y="277394"/>
              <a:ext cx="2064523" cy="752622"/>
              <a:chOff x="4953913" y="785386"/>
              <a:chExt cx="1095782" cy="399467"/>
            </a:xfrm>
          </p:grpSpPr>
          <p:sp>
            <p:nvSpPr>
              <p:cNvPr id="850" name="Google Shape;850;p8"/>
              <p:cNvSpPr/>
              <p:nvPr/>
            </p:nvSpPr>
            <p:spPr>
              <a:xfrm>
                <a:off x="5011730" y="785386"/>
                <a:ext cx="1037965" cy="329804"/>
              </a:xfrm>
              <a:custGeom>
                <a:rect b="b" l="l" r="r" t="t"/>
                <a:pathLst>
                  <a:path extrusionOk="0" h="3257" w="10251">
                    <a:moveTo>
                      <a:pt x="5157" y="1"/>
                    </a:moveTo>
                    <a:lnTo>
                      <a:pt x="5157" y="1"/>
                    </a:lnTo>
                    <a:cubicBezTo>
                      <a:pt x="4488" y="10"/>
                      <a:pt x="3819" y="170"/>
                      <a:pt x="3176" y="358"/>
                    </a:cubicBezTo>
                    <a:cubicBezTo>
                      <a:pt x="3194" y="581"/>
                      <a:pt x="3194" y="821"/>
                      <a:pt x="3123" y="1036"/>
                    </a:cubicBezTo>
                    <a:cubicBezTo>
                      <a:pt x="3007" y="848"/>
                      <a:pt x="2882" y="652"/>
                      <a:pt x="2739" y="482"/>
                    </a:cubicBezTo>
                    <a:cubicBezTo>
                      <a:pt x="2115" y="714"/>
                      <a:pt x="1580" y="1143"/>
                      <a:pt x="1142" y="1642"/>
                    </a:cubicBezTo>
                    <a:cubicBezTo>
                      <a:pt x="705" y="2133"/>
                      <a:pt x="357" y="2695"/>
                      <a:pt x="1" y="3257"/>
                    </a:cubicBezTo>
                    <a:cubicBezTo>
                      <a:pt x="643" y="2838"/>
                      <a:pt x="1455" y="2686"/>
                      <a:pt x="2222" y="2677"/>
                    </a:cubicBezTo>
                    <a:cubicBezTo>
                      <a:pt x="2248" y="2677"/>
                      <a:pt x="2274" y="2677"/>
                      <a:pt x="2300" y="2677"/>
                    </a:cubicBezTo>
                    <a:cubicBezTo>
                      <a:pt x="3041" y="2677"/>
                      <a:pt x="3773" y="2797"/>
                      <a:pt x="4506" y="2909"/>
                    </a:cubicBezTo>
                    <a:cubicBezTo>
                      <a:pt x="5469" y="3059"/>
                      <a:pt x="6435" y="3179"/>
                      <a:pt x="7389" y="3179"/>
                    </a:cubicBezTo>
                    <a:cubicBezTo>
                      <a:pt x="8360" y="3179"/>
                      <a:pt x="9319" y="3055"/>
                      <a:pt x="10251" y="2713"/>
                    </a:cubicBezTo>
                    <a:cubicBezTo>
                      <a:pt x="9582" y="1963"/>
                      <a:pt x="8895" y="1205"/>
                      <a:pt x="8003" y="741"/>
                    </a:cubicBezTo>
                    <a:cubicBezTo>
                      <a:pt x="7350" y="411"/>
                      <a:pt x="6590" y="302"/>
                      <a:pt x="5850" y="302"/>
                    </a:cubicBezTo>
                    <a:cubicBezTo>
                      <a:pt x="5791" y="302"/>
                      <a:pt x="5733" y="303"/>
                      <a:pt x="5674" y="304"/>
                    </a:cubicBezTo>
                    <a:cubicBezTo>
                      <a:pt x="5567" y="527"/>
                      <a:pt x="5487" y="697"/>
                      <a:pt x="5380" y="920"/>
                    </a:cubicBezTo>
                    <a:cubicBezTo>
                      <a:pt x="5398" y="634"/>
                      <a:pt x="5407" y="349"/>
                      <a:pt x="5416" y="63"/>
                    </a:cubicBezTo>
                    <a:lnTo>
                      <a:pt x="5416" y="63"/>
                    </a:lnTo>
                    <a:cubicBezTo>
                      <a:pt x="5344" y="340"/>
                      <a:pt x="5237" y="616"/>
                      <a:pt x="5112" y="875"/>
                    </a:cubicBezTo>
                    <a:cubicBezTo>
                      <a:pt x="5130" y="589"/>
                      <a:pt x="5166" y="286"/>
                      <a:pt x="51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8"/>
              <p:cNvSpPr/>
              <p:nvPr/>
            </p:nvSpPr>
            <p:spPr>
              <a:xfrm>
                <a:off x="5103872" y="803511"/>
                <a:ext cx="897119" cy="277351"/>
              </a:xfrm>
              <a:custGeom>
                <a:rect b="b" l="l" r="r" t="t"/>
                <a:pathLst>
                  <a:path extrusionOk="0" h="2739" w="8860">
                    <a:moveTo>
                      <a:pt x="3854" y="0"/>
                    </a:moveTo>
                    <a:lnTo>
                      <a:pt x="3854" y="0"/>
                    </a:lnTo>
                    <a:cubicBezTo>
                      <a:pt x="3712" y="330"/>
                      <a:pt x="3498" y="634"/>
                      <a:pt x="3248" y="892"/>
                    </a:cubicBezTo>
                    <a:cubicBezTo>
                      <a:pt x="3328" y="634"/>
                      <a:pt x="3382" y="366"/>
                      <a:pt x="3408" y="98"/>
                    </a:cubicBezTo>
                    <a:lnTo>
                      <a:pt x="3408" y="98"/>
                    </a:lnTo>
                    <a:cubicBezTo>
                      <a:pt x="3257" y="402"/>
                      <a:pt x="3069" y="687"/>
                      <a:pt x="2864" y="955"/>
                    </a:cubicBezTo>
                    <a:cubicBezTo>
                      <a:pt x="2971" y="687"/>
                      <a:pt x="3025" y="393"/>
                      <a:pt x="3025" y="98"/>
                    </a:cubicBezTo>
                    <a:lnTo>
                      <a:pt x="3025" y="98"/>
                    </a:lnTo>
                    <a:cubicBezTo>
                      <a:pt x="2909" y="437"/>
                      <a:pt x="2739" y="767"/>
                      <a:pt x="2543" y="1062"/>
                    </a:cubicBezTo>
                    <a:cubicBezTo>
                      <a:pt x="2588" y="803"/>
                      <a:pt x="2597" y="535"/>
                      <a:pt x="2588" y="268"/>
                    </a:cubicBezTo>
                    <a:lnTo>
                      <a:pt x="2588" y="268"/>
                    </a:lnTo>
                    <a:cubicBezTo>
                      <a:pt x="2498" y="580"/>
                      <a:pt x="2382" y="883"/>
                      <a:pt x="2249" y="1178"/>
                    </a:cubicBezTo>
                    <a:cubicBezTo>
                      <a:pt x="2215" y="1228"/>
                      <a:pt x="2173" y="1294"/>
                      <a:pt x="2117" y="1294"/>
                    </a:cubicBezTo>
                    <a:cubicBezTo>
                      <a:pt x="2113" y="1294"/>
                      <a:pt x="2109" y="1294"/>
                      <a:pt x="2106" y="1294"/>
                    </a:cubicBezTo>
                    <a:lnTo>
                      <a:pt x="1963" y="821"/>
                    </a:lnTo>
                    <a:cubicBezTo>
                      <a:pt x="1945" y="981"/>
                      <a:pt x="1910" y="1133"/>
                      <a:pt x="1847" y="1285"/>
                    </a:cubicBezTo>
                    <a:cubicBezTo>
                      <a:pt x="1803" y="1053"/>
                      <a:pt x="1758" y="830"/>
                      <a:pt x="1704" y="598"/>
                    </a:cubicBezTo>
                    <a:cubicBezTo>
                      <a:pt x="1597" y="883"/>
                      <a:pt x="1490" y="1178"/>
                      <a:pt x="1383" y="1463"/>
                    </a:cubicBezTo>
                    <a:cubicBezTo>
                      <a:pt x="1383" y="1204"/>
                      <a:pt x="1392" y="955"/>
                      <a:pt x="1392" y="696"/>
                    </a:cubicBezTo>
                    <a:lnTo>
                      <a:pt x="1392" y="696"/>
                    </a:lnTo>
                    <a:cubicBezTo>
                      <a:pt x="1258" y="1035"/>
                      <a:pt x="1098" y="1356"/>
                      <a:pt x="919" y="1677"/>
                    </a:cubicBezTo>
                    <a:cubicBezTo>
                      <a:pt x="982" y="1427"/>
                      <a:pt x="1053" y="1178"/>
                      <a:pt x="1116" y="937"/>
                    </a:cubicBezTo>
                    <a:lnTo>
                      <a:pt x="1116" y="937"/>
                    </a:lnTo>
                    <a:cubicBezTo>
                      <a:pt x="875" y="1204"/>
                      <a:pt x="670" y="1508"/>
                      <a:pt x="527" y="1838"/>
                    </a:cubicBezTo>
                    <a:cubicBezTo>
                      <a:pt x="598" y="1588"/>
                      <a:pt x="670" y="1338"/>
                      <a:pt x="741" y="1088"/>
                    </a:cubicBezTo>
                    <a:lnTo>
                      <a:pt x="741" y="1088"/>
                    </a:lnTo>
                    <a:cubicBezTo>
                      <a:pt x="429" y="1454"/>
                      <a:pt x="170" y="1865"/>
                      <a:pt x="1" y="2311"/>
                    </a:cubicBezTo>
                    <a:cubicBezTo>
                      <a:pt x="134" y="2299"/>
                      <a:pt x="271" y="2294"/>
                      <a:pt x="409" y="2294"/>
                    </a:cubicBezTo>
                    <a:cubicBezTo>
                      <a:pt x="685" y="2294"/>
                      <a:pt x="967" y="2314"/>
                      <a:pt x="1241" y="2337"/>
                    </a:cubicBezTo>
                    <a:cubicBezTo>
                      <a:pt x="1035" y="2293"/>
                      <a:pt x="848" y="2221"/>
                      <a:pt x="670" y="2132"/>
                    </a:cubicBezTo>
                    <a:lnTo>
                      <a:pt x="670" y="2132"/>
                    </a:lnTo>
                    <a:cubicBezTo>
                      <a:pt x="1258" y="2168"/>
                      <a:pt x="1838" y="2239"/>
                      <a:pt x="2418" y="2364"/>
                    </a:cubicBezTo>
                    <a:cubicBezTo>
                      <a:pt x="2043" y="2088"/>
                      <a:pt x="1571" y="1989"/>
                      <a:pt x="1107" y="1891"/>
                    </a:cubicBezTo>
                    <a:cubicBezTo>
                      <a:pt x="1157" y="1888"/>
                      <a:pt x="1208" y="1886"/>
                      <a:pt x="1258" y="1886"/>
                    </a:cubicBezTo>
                    <a:cubicBezTo>
                      <a:pt x="2056" y="1886"/>
                      <a:pt x="2861" y="2326"/>
                      <a:pt x="3649" y="2427"/>
                    </a:cubicBezTo>
                    <a:cubicBezTo>
                      <a:pt x="3114" y="2239"/>
                      <a:pt x="2614" y="1945"/>
                      <a:pt x="2195" y="1552"/>
                    </a:cubicBezTo>
                    <a:lnTo>
                      <a:pt x="2195" y="1552"/>
                    </a:lnTo>
                    <a:cubicBezTo>
                      <a:pt x="2820" y="1811"/>
                      <a:pt x="3444" y="2061"/>
                      <a:pt x="4069" y="2311"/>
                    </a:cubicBezTo>
                    <a:cubicBezTo>
                      <a:pt x="3640" y="2034"/>
                      <a:pt x="3203" y="1749"/>
                      <a:pt x="2775" y="1463"/>
                    </a:cubicBezTo>
                    <a:lnTo>
                      <a:pt x="2775" y="1463"/>
                    </a:lnTo>
                    <a:cubicBezTo>
                      <a:pt x="3631" y="1615"/>
                      <a:pt x="4443" y="2034"/>
                      <a:pt x="5068" y="2641"/>
                    </a:cubicBezTo>
                    <a:cubicBezTo>
                      <a:pt x="4747" y="2177"/>
                      <a:pt x="4399" y="1731"/>
                      <a:pt x="3935" y="1401"/>
                    </a:cubicBezTo>
                    <a:lnTo>
                      <a:pt x="3935" y="1401"/>
                    </a:lnTo>
                    <a:cubicBezTo>
                      <a:pt x="4622" y="1677"/>
                      <a:pt x="5228" y="2141"/>
                      <a:pt x="5674" y="2739"/>
                    </a:cubicBezTo>
                    <a:cubicBezTo>
                      <a:pt x="5433" y="2248"/>
                      <a:pt x="5103" y="1802"/>
                      <a:pt x="4711" y="1427"/>
                    </a:cubicBezTo>
                    <a:lnTo>
                      <a:pt x="4711" y="1427"/>
                    </a:lnTo>
                    <a:cubicBezTo>
                      <a:pt x="5362" y="1695"/>
                      <a:pt x="5960" y="2070"/>
                      <a:pt x="6406" y="2614"/>
                    </a:cubicBezTo>
                    <a:cubicBezTo>
                      <a:pt x="6120" y="2141"/>
                      <a:pt x="5826" y="1659"/>
                      <a:pt x="5398" y="1311"/>
                    </a:cubicBezTo>
                    <a:lnTo>
                      <a:pt x="5398" y="1311"/>
                    </a:lnTo>
                    <a:cubicBezTo>
                      <a:pt x="5969" y="1659"/>
                      <a:pt x="6486" y="2070"/>
                      <a:pt x="6950" y="2552"/>
                    </a:cubicBezTo>
                    <a:cubicBezTo>
                      <a:pt x="6727" y="2177"/>
                      <a:pt x="6442" y="1838"/>
                      <a:pt x="6129" y="1543"/>
                    </a:cubicBezTo>
                    <a:lnTo>
                      <a:pt x="6129" y="1543"/>
                    </a:lnTo>
                    <a:cubicBezTo>
                      <a:pt x="6638" y="1838"/>
                      <a:pt x="7075" y="2248"/>
                      <a:pt x="7503" y="2650"/>
                    </a:cubicBezTo>
                    <a:cubicBezTo>
                      <a:pt x="7307" y="2302"/>
                      <a:pt x="7075" y="1981"/>
                      <a:pt x="6807" y="1686"/>
                    </a:cubicBezTo>
                    <a:lnTo>
                      <a:pt x="6807" y="1686"/>
                    </a:lnTo>
                    <a:cubicBezTo>
                      <a:pt x="7191" y="1954"/>
                      <a:pt x="7566" y="2221"/>
                      <a:pt x="7878" y="2569"/>
                    </a:cubicBezTo>
                    <a:cubicBezTo>
                      <a:pt x="7753" y="2275"/>
                      <a:pt x="7574" y="1998"/>
                      <a:pt x="7351" y="1766"/>
                    </a:cubicBezTo>
                    <a:lnTo>
                      <a:pt x="7351" y="1766"/>
                    </a:lnTo>
                    <a:cubicBezTo>
                      <a:pt x="7619" y="1847"/>
                      <a:pt x="7833" y="2043"/>
                      <a:pt x="8029" y="2230"/>
                    </a:cubicBezTo>
                    <a:cubicBezTo>
                      <a:pt x="8172" y="2364"/>
                      <a:pt x="8315" y="2498"/>
                      <a:pt x="8449" y="2623"/>
                    </a:cubicBezTo>
                    <a:cubicBezTo>
                      <a:pt x="8270" y="2427"/>
                      <a:pt x="8092" y="2230"/>
                      <a:pt x="7922" y="2034"/>
                    </a:cubicBezTo>
                    <a:lnTo>
                      <a:pt x="7922" y="2034"/>
                    </a:lnTo>
                    <a:cubicBezTo>
                      <a:pt x="8261" y="2105"/>
                      <a:pt x="8583" y="2266"/>
                      <a:pt x="8859" y="2489"/>
                    </a:cubicBezTo>
                    <a:cubicBezTo>
                      <a:pt x="8672" y="2293"/>
                      <a:pt x="8547" y="2070"/>
                      <a:pt x="8324" y="1918"/>
                    </a:cubicBezTo>
                    <a:lnTo>
                      <a:pt x="8324" y="1918"/>
                    </a:lnTo>
                    <a:lnTo>
                      <a:pt x="8609" y="2061"/>
                    </a:lnTo>
                    <a:cubicBezTo>
                      <a:pt x="8306" y="1740"/>
                      <a:pt x="7896" y="1535"/>
                      <a:pt x="7459" y="1481"/>
                    </a:cubicBezTo>
                    <a:cubicBezTo>
                      <a:pt x="7561" y="1459"/>
                      <a:pt x="7664" y="1448"/>
                      <a:pt x="7766" y="1448"/>
                    </a:cubicBezTo>
                    <a:cubicBezTo>
                      <a:pt x="7833" y="1448"/>
                      <a:pt x="7900" y="1453"/>
                      <a:pt x="7967" y="1463"/>
                    </a:cubicBezTo>
                    <a:cubicBezTo>
                      <a:pt x="7659" y="1275"/>
                      <a:pt x="7294" y="1176"/>
                      <a:pt x="6931" y="1176"/>
                    </a:cubicBezTo>
                    <a:cubicBezTo>
                      <a:pt x="6863" y="1176"/>
                      <a:pt x="6795" y="1180"/>
                      <a:pt x="6727" y="1187"/>
                    </a:cubicBezTo>
                    <a:cubicBezTo>
                      <a:pt x="6914" y="1115"/>
                      <a:pt x="7120" y="1071"/>
                      <a:pt x="7316" y="1053"/>
                    </a:cubicBezTo>
                    <a:cubicBezTo>
                      <a:pt x="7101" y="1006"/>
                      <a:pt x="6879" y="967"/>
                      <a:pt x="6661" y="967"/>
                    </a:cubicBezTo>
                    <a:cubicBezTo>
                      <a:pt x="6462" y="967"/>
                      <a:pt x="6267" y="999"/>
                      <a:pt x="6085" y="1088"/>
                    </a:cubicBezTo>
                    <a:cubicBezTo>
                      <a:pt x="6049" y="1106"/>
                      <a:pt x="6013" y="1115"/>
                      <a:pt x="5987" y="1133"/>
                    </a:cubicBezTo>
                    <a:cubicBezTo>
                      <a:pt x="6183" y="973"/>
                      <a:pt x="6415" y="839"/>
                      <a:pt x="6665" y="749"/>
                    </a:cubicBezTo>
                    <a:lnTo>
                      <a:pt x="6665" y="749"/>
                    </a:lnTo>
                    <a:cubicBezTo>
                      <a:pt x="6290" y="812"/>
                      <a:pt x="5879" y="883"/>
                      <a:pt x="5549" y="1071"/>
                    </a:cubicBezTo>
                    <a:cubicBezTo>
                      <a:pt x="5639" y="803"/>
                      <a:pt x="5951" y="660"/>
                      <a:pt x="6004" y="384"/>
                    </a:cubicBezTo>
                    <a:lnTo>
                      <a:pt x="6004" y="384"/>
                    </a:lnTo>
                    <a:cubicBezTo>
                      <a:pt x="5746" y="616"/>
                      <a:pt x="5469" y="848"/>
                      <a:pt x="5139" y="973"/>
                    </a:cubicBezTo>
                    <a:cubicBezTo>
                      <a:pt x="5264" y="749"/>
                      <a:pt x="5389" y="535"/>
                      <a:pt x="5505" y="312"/>
                    </a:cubicBezTo>
                    <a:lnTo>
                      <a:pt x="5505" y="312"/>
                    </a:lnTo>
                    <a:cubicBezTo>
                      <a:pt x="5291" y="535"/>
                      <a:pt x="5077" y="749"/>
                      <a:pt x="4871" y="973"/>
                    </a:cubicBezTo>
                    <a:cubicBezTo>
                      <a:pt x="4978" y="758"/>
                      <a:pt x="5077" y="544"/>
                      <a:pt x="5166" y="321"/>
                    </a:cubicBezTo>
                    <a:lnTo>
                      <a:pt x="5166" y="321"/>
                    </a:lnTo>
                    <a:cubicBezTo>
                      <a:pt x="4952" y="571"/>
                      <a:pt x="4738" y="812"/>
                      <a:pt x="4515" y="1053"/>
                    </a:cubicBezTo>
                    <a:cubicBezTo>
                      <a:pt x="4639" y="865"/>
                      <a:pt x="4720" y="651"/>
                      <a:pt x="4773" y="428"/>
                    </a:cubicBezTo>
                    <a:lnTo>
                      <a:pt x="4773" y="428"/>
                    </a:lnTo>
                    <a:cubicBezTo>
                      <a:pt x="4622" y="651"/>
                      <a:pt x="4461" y="874"/>
                      <a:pt x="4238" y="1026"/>
                    </a:cubicBezTo>
                    <a:cubicBezTo>
                      <a:pt x="4265" y="883"/>
                      <a:pt x="4292" y="741"/>
                      <a:pt x="4309" y="598"/>
                    </a:cubicBezTo>
                    <a:lnTo>
                      <a:pt x="4309" y="598"/>
                    </a:lnTo>
                    <a:cubicBezTo>
                      <a:pt x="4220" y="767"/>
                      <a:pt x="4095" y="928"/>
                      <a:pt x="3953" y="1062"/>
                    </a:cubicBezTo>
                    <a:cubicBezTo>
                      <a:pt x="3979" y="812"/>
                      <a:pt x="3970" y="553"/>
                      <a:pt x="3944" y="303"/>
                    </a:cubicBezTo>
                    <a:cubicBezTo>
                      <a:pt x="3881" y="509"/>
                      <a:pt x="3792" y="714"/>
                      <a:pt x="3667" y="901"/>
                    </a:cubicBezTo>
                    <a:cubicBezTo>
                      <a:pt x="3774" y="616"/>
                      <a:pt x="3837" y="312"/>
                      <a:pt x="385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8"/>
              <p:cNvSpPr/>
              <p:nvPr/>
            </p:nvSpPr>
            <p:spPr>
              <a:xfrm>
                <a:off x="5011730" y="900110"/>
                <a:ext cx="1032598" cy="215076"/>
              </a:xfrm>
              <a:custGeom>
                <a:rect b="b" l="l" r="r" t="t"/>
                <a:pathLst>
                  <a:path extrusionOk="0" h="2124" w="10198">
                    <a:moveTo>
                      <a:pt x="5008" y="0"/>
                    </a:moveTo>
                    <a:cubicBezTo>
                      <a:pt x="4992" y="0"/>
                      <a:pt x="4976" y="1"/>
                      <a:pt x="4961" y="1"/>
                    </a:cubicBezTo>
                    <a:cubicBezTo>
                      <a:pt x="4497" y="10"/>
                      <a:pt x="4024" y="81"/>
                      <a:pt x="3569" y="170"/>
                    </a:cubicBezTo>
                    <a:cubicBezTo>
                      <a:pt x="2837" y="313"/>
                      <a:pt x="2106" y="527"/>
                      <a:pt x="1446" y="884"/>
                    </a:cubicBezTo>
                    <a:cubicBezTo>
                      <a:pt x="955" y="1143"/>
                      <a:pt x="500" y="1490"/>
                      <a:pt x="134" y="1910"/>
                    </a:cubicBezTo>
                    <a:cubicBezTo>
                      <a:pt x="90" y="1981"/>
                      <a:pt x="45" y="2052"/>
                      <a:pt x="1" y="2124"/>
                    </a:cubicBezTo>
                    <a:cubicBezTo>
                      <a:pt x="643" y="1705"/>
                      <a:pt x="1455" y="1553"/>
                      <a:pt x="2222" y="1544"/>
                    </a:cubicBezTo>
                    <a:cubicBezTo>
                      <a:pt x="2269" y="1543"/>
                      <a:pt x="2315" y="1542"/>
                      <a:pt x="2362" y="1542"/>
                    </a:cubicBezTo>
                    <a:cubicBezTo>
                      <a:pt x="3081" y="1542"/>
                      <a:pt x="3794" y="1667"/>
                      <a:pt x="4506" y="1776"/>
                    </a:cubicBezTo>
                    <a:cubicBezTo>
                      <a:pt x="5469" y="1928"/>
                      <a:pt x="6435" y="2048"/>
                      <a:pt x="7388" y="2048"/>
                    </a:cubicBezTo>
                    <a:cubicBezTo>
                      <a:pt x="8342" y="2048"/>
                      <a:pt x="9283" y="1928"/>
                      <a:pt x="10197" y="1598"/>
                    </a:cubicBezTo>
                    <a:cubicBezTo>
                      <a:pt x="9885" y="1374"/>
                      <a:pt x="9564" y="1143"/>
                      <a:pt x="9216" y="973"/>
                    </a:cubicBezTo>
                    <a:cubicBezTo>
                      <a:pt x="8877" y="812"/>
                      <a:pt x="8511" y="705"/>
                      <a:pt x="8154" y="598"/>
                    </a:cubicBezTo>
                    <a:cubicBezTo>
                      <a:pt x="7126" y="299"/>
                      <a:pt x="6080" y="0"/>
                      <a:pt x="500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8"/>
              <p:cNvSpPr/>
              <p:nvPr/>
            </p:nvSpPr>
            <p:spPr>
              <a:xfrm>
                <a:off x="4953913" y="886440"/>
                <a:ext cx="1062367" cy="298413"/>
              </a:xfrm>
              <a:custGeom>
                <a:rect b="b" l="l" r="r" t="t"/>
                <a:pathLst>
                  <a:path extrusionOk="0" h="2947" w="10492">
                    <a:moveTo>
                      <a:pt x="10466" y="1589"/>
                    </a:moveTo>
                    <a:cubicBezTo>
                      <a:pt x="10475" y="1595"/>
                      <a:pt x="10483" y="1601"/>
                      <a:pt x="10492" y="1608"/>
                    </a:cubicBezTo>
                    <a:cubicBezTo>
                      <a:pt x="10484" y="1602"/>
                      <a:pt x="10475" y="1596"/>
                      <a:pt x="10466" y="1589"/>
                    </a:cubicBezTo>
                    <a:close/>
                    <a:moveTo>
                      <a:pt x="5444" y="0"/>
                    </a:moveTo>
                    <a:cubicBezTo>
                      <a:pt x="3443" y="0"/>
                      <a:pt x="1447" y="933"/>
                      <a:pt x="206" y="2500"/>
                    </a:cubicBezTo>
                    <a:cubicBezTo>
                      <a:pt x="99" y="2634"/>
                      <a:pt x="1" y="2794"/>
                      <a:pt x="45" y="2946"/>
                    </a:cubicBezTo>
                    <a:cubicBezTo>
                      <a:pt x="47" y="2946"/>
                      <a:pt x="50" y="2946"/>
                      <a:pt x="52" y="2946"/>
                    </a:cubicBezTo>
                    <a:cubicBezTo>
                      <a:pt x="117" y="2946"/>
                      <a:pt x="243" y="2828"/>
                      <a:pt x="277" y="2776"/>
                    </a:cubicBezTo>
                    <a:cubicBezTo>
                      <a:pt x="1134" y="1411"/>
                      <a:pt x="2668" y="573"/>
                      <a:pt x="4256" y="305"/>
                    </a:cubicBezTo>
                    <a:cubicBezTo>
                      <a:pt x="4822" y="213"/>
                      <a:pt x="5286" y="166"/>
                      <a:pt x="5720" y="166"/>
                    </a:cubicBezTo>
                    <a:cubicBezTo>
                      <a:pt x="6503" y="166"/>
                      <a:pt x="7184" y="319"/>
                      <a:pt x="8172" y="635"/>
                    </a:cubicBezTo>
                    <a:cubicBezTo>
                      <a:pt x="8704" y="801"/>
                      <a:pt x="10079" y="1324"/>
                      <a:pt x="10466" y="1589"/>
                    </a:cubicBezTo>
                    <a:lnTo>
                      <a:pt x="10466" y="1589"/>
                    </a:lnTo>
                    <a:cubicBezTo>
                      <a:pt x="9562" y="949"/>
                      <a:pt x="8537" y="570"/>
                      <a:pt x="7459" y="305"/>
                    </a:cubicBezTo>
                    <a:cubicBezTo>
                      <a:pt x="7093" y="207"/>
                      <a:pt x="6718" y="118"/>
                      <a:pt x="6344" y="64"/>
                    </a:cubicBezTo>
                    <a:cubicBezTo>
                      <a:pt x="6045" y="21"/>
                      <a:pt x="5745" y="0"/>
                      <a:pt x="54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4" name="Google Shape;854;p8"/>
            <p:cNvGrpSpPr/>
            <p:nvPr/>
          </p:nvGrpSpPr>
          <p:grpSpPr>
            <a:xfrm rot="-6811198">
              <a:off x="1404362" y="-645297"/>
              <a:ext cx="1253683" cy="1290619"/>
              <a:chOff x="5228518" y="1029313"/>
              <a:chExt cx="399350" cy="411116"/>
            </a:xfrm>
          </p:grpSpPr>
          <p:sp>
            <p:nvSpPr>
              <p:cNvPr id="855" name="Google Shape;855;p8"/>
              <p:cNvSpPr/>
              <p:nvPr/>
            </p:nvSpPr>
            <p:spPr>
              <a:xfrm>
                <a:off x="5228518" y="1032047"/>
                <a:ext cx="399350" cy="408382"/>
              </a:xfrm>
              <a:custGeom>
                <a:rect b="b" l="l" r="r" t="t"/>
                <a:pathLst>
                  <a:path extrusionOk="0" h="4033" w="3944">
                    <a:moveTo>
                      <a:pt x="3944" y="0"/>
                    </a:moveTo>
                    <a:lnTo>
                      <a:pt x="3944" y="0"/>
                    </a:lnTo>
                    <a:cubicBezTo>
                      <a:pt x="3212" y="259"/>
                      <a:pt x="2472" y="544"/>
                      <a:pt x="1838" y="1008"/>
                    </a:cubicBezTo>
                    <a:cubicBezTo>
                      <a:pt x="857" y="1722"/>
                      <a:pt x="179" y="2828"/>
                      <a:pt x="1" y="4032"/>
                    </a:cubicBezTo>
                    <a:cubicBezTo>
                      <a:pt x="946" y="3684"/>
                      <a:pt x="1865" y="3301"/>
                      <a:pt x="2623" y="2641"/>
                    </a:cubicBezTo>
                    <a:cubicBezTo>
                      <a:pt x="3373" y="1981"/>
                      <a:pt x="3855" y="990"/>
                      <a:pt x="39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8"/>
              <p:cNvSpPr/>
              <p:nvPr/>
            </p:nvSpPr>
            <p:spPr>
              <a:xfrm>
                <a:off x="5228518" y="1034680"/>
                <a:ext cx="391249" cy="405749"/>
              </a:xfrm>
              <a:custGeom>
                <a:rect b="b" l="l" r="r" t="t"/>
                <a:pathLst>
                  <a:path extrusionOk="0" h="4007" w="3864">
                    <a:moveTo>
                      <a:pt x="3863" y="1"/>
                    </a:moveTo>
                    <a:cubicBezTo>
                      <a:pt x="3150" y="260"/>
                      <a:pt x="2445" y="536"/>
                      <a:pt x="1838" y="982"/>
                    </a:cubicBezTo>
                    <a:cubicBezTo>
                      <a:pt x="860" y="1694"/>
                      <a:pt x="183" y="2796"/>
                      <a:pt x="2" y="3996"/>
                    </a:cubicBezTo>
                    <a:lnTo>
                      <a:pt x="2" y="3996"/>
                    </a:lnTo>
                    <a:cubicBezTo>
                      <a:pt x="350" y="3622"/>
                      <a:pt x="777" y="3319"/>
                      <a:pt x="1178" y="2998"/>
                    </a:cubicBezTo>
                    <a:cubicBezTo>
                      <a:pt x="2231" y="2160"/>
                      <a:pt x="3141" y="1143"/>
                      <a:pt x="3863" y="1"/>
                    </a:cubicBezTo>
                    <a:close/>
                    <a:moveTo>
                      <a:pt x="2" y="3996"/>
                    </a:moveTo>
                    <a:cubicBezTo>
                      <a:pt x="2" y="3996"/>
                      <a:pt x="1" y="3997"/>
                      <a:pt x="1" y="3997"/>
                    </a:cubicBezTo>
                    <a:cubicBezTo>
                      <a:pt x="1" y="3997"/>
                      <a:pt x="1" y="4006"/>
                      <a:pt x="1" y="4006"/>
                    </a:cubicBezTo>
                    <a:cubicBezTo>
                      <a:pt x="1" y="4003"/>
                      <a:pt x="2" y="3999"/>
                      <a:pt x="2" y="3996"/>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8"/>
              <p:cNvSpPr/>
              <p:nvPr/>
            </p:nvSpPr>
            <p:spPr>
              <a:xfrm>
                <a:off x="5242998" y="1042882"/>
                <a:ext cx="374947" cy="377700"/>
              </a:xfrm>
              <a:custGeom>
                <a:rect b="b" l="l" r="r" t="t"/>
                <a:pathLst>
                  <a:path extrusionOk="0" h="3730" w="3703">
                    <a:moveTo>
                      <a:pt x="3703" y="0"/>
                    </a:moveTo>
                    <a:cubicBezTo>
                      <a:pt x="3702" y="3"/>
                      <a:pt x="3701" y="5"/>
                      <a:pt x="3700" y="8"/>
                    </a:cubicBezTo>
                    <a:lnTo>
                      <a:pt x="3700" y="8"/>
                    </a:lnTo>
                    <a:cubicBezTo>
                      <a:pt x="3701" y="5"/>
                      <a:pt x="3702" y="3"/>
                      <a:pt x="3703" y="0"/>
                    </a:cubicBezTo>
                    <a:close/>
                    <a:moveTo>
                      <a:pt x="3700" y="8"/>
                    </a:moveTo>
                    <a:cubicBezTo>
                      <a:pt x="3690" y="32"/>
                      <a:pt x="3673" y="55"/>
                      <a:pt x="3649" y="72"/>
                    </a:cubicBezTo>
                    <a:cubicBezTo>
                      <a:pt x="3569" y="152"/>
                      <a:pt x="3426" y="188"/>
                      <a:pt x="3328" y="232"/>
                    </a:cubicBezTo>
                    <a:cubicBezTo>
                      <a:pt x="3167" y="303"/>
                      <a:pt x="3007" y="375"/>
                      <a:pt x="2837" y="437"/>
                    </a:cubicBezTo>
                    <a:cubicBezTo>
                      <a:pt x="2962" y="419"/>
                      <a:pt x="3087" y="402"/>
                      <a:pt x="3212" y="402"/>
                    </a:cubicBezTo>
                    <a:cubicBezTo>
                      <a:pt x="3007" y="518"/>
                      <a:pt x="2775" y="598"/>
                      <a:pt x="2552" y="678"/>
                    </a:cubicBezTo>
                    <a:lnTo>
                      <a:pt x="2177" y="812"/>
                    </a:lnTo>
                    <a:cubicBezTo>
                      <a:pt x="2427" y="812"/>
                      <a:pt x="2677" y="785"/>
                      <a:pt x="2926" y="750"/>
                    </a:cubicBezTo>
                    <a:lnTo>
                      <a:pt x="2926" y="750"/>
                    </a:lnTo>
                    <a:cubicBezTo>
                      <a:pt x="2793" y="821"/>
                      <a:pt x="2650" y="866"/>
                      <a:pt x="2507" y="901"/>
                    </a:cubicBezTo>
                    <a:cubicBezTo>
                      <a:pt x="2266" y="973"/>
                      <a:pt x="2025" y="1044"/>
                      <a:pt x="1776" y="1115"/>
                    </a:cubicBezTo>
                    <a:cubicBezTo>
                      <a:pt x="1902" y="1139"/>
                      <a:pt x="2028" y="1150"/>
                      <a:pt x="2154" y="1150"/>
                    </a:cubicBezTo>
                    <a:cubicBezTo>
                      <a:pt x="2312" y="1150"/>
                      <a:pt x="2469" y="1132"/>
                      <a:pt x="2623" y="1097"/>
                    </a:cubicBezTo>
                    <a:lnTo>
                      <a:pt x="2623" y="1097"/>
                    </a:lnTo>
                    <a:cubicBezTo>
                      <a:pt x="2195" y="1267"/>
                      <a:pt x="1695" y="1320"/>
                      <a:pt x="1231" y="1356"/>
                    </a:cubicBezTo>
                    <a:cubicBezTo>
                      <a:pt x="1416" y="1401"/>
                      <a:pt x="1606" y="1418"/>
                      <a:pt x="1796" y="1418"/>
                    </a:cubicBezTo>
                    <a:cubicBezTo>
                      <a:pt x="1945" y="1418"/>
                      <a:pt x="2094" y="1408"/>
                      <a:pt x="2240" y="1392"/>
                    </a:cubicBezTo>
                    <a:lnTo>
                      <a:pt x="2240" y="1392"/>
                    </a:lnTo>
                    <a:cubicBezTo>
                      <a:pt x="1927" y="1490"/>
                      <a:pt x="1597" y="1561"/>
                      <a:pt x="1267" y="1606"/>
                    </a:cubicBezTo>
                    <a:cubicBezTo>
                      <a:pt x="1499" y="1642"/>
                      <a:pt x="1731" y="1642"/>
                      <a:pt x="1972" y="1651"/>
                    </a:cubicBezTo>
                    <a:cubicBezTo>
                      <a:pt x="1579" y="1775"/>
                      <a:pt x="1169" y="1856"/>
                      <a:pt x="759" y="1927"/>
                    </a:cubicBezTo>
                    <a:cubicBezTo>
                      <a:pt x="888" y="1945"/>
                      <a:pt x="1018" y="1954"/>
                      <a:pt x="1146" y="1954"/>
                    </a:cubicBezTo>
                    <a:cubicBezTo>
                      <a:pt x="1337" y="1954"/>
                      <a:pt x="1527" y="1934"/>
                      <a:pt x="1713" y="1891"/>
                    </a:cubicBezTo>
                    <a:lnTo>
                      <a:pt x="1713" y="1891"/>
                    </a:lnTo>
                    <a:cubicBezTo>
                      <a:pt x="1428" y="1972"/>
                      <a:pt x="1151" y="2070"/>
                      <a:pt x="875" y="2168"/>
                    </a:cubicBezTo>
                    <a:cubicBezTo>
                      <a:pt x="1080" y="2159"/>
                      <a:pt x="1285" y="2150"/>
                      <a:pt x="1481" y="2132"/>
                    </a:cubicBezTo>
                    <a:lnTo>
                      <a:pt x="1481" y="2132"/>
                    </a:lnTo>
                    <a:cubicBezTo>
                      <a:pt x="1133" y="2293"/>
                      <a:pt x="785" y="2436"/>
                      <a:pt x="420" y="2552"/>
                    </a:cubicBezTo>
                    <a:cubicBezTo>
                      <a:pt x="696" y="2525"/>
                      <a:pt x="964" y="2453"/>
                      <a:pt x="1240" y="2391"/>
                    </a:cubicBezTo>
                    <a:lnTo>
                      <a:pt x="1240" y="2391"/>
                    </a:lnTo>
                    <a:cubicBezTo>
                      <a:pt x="1062" y="2552"/>
                      <a:pt x="857" y="2685"/>
                      <a:pt x="625" y="2766"/>
                    </a:cubicBezTo>
                    <a:cubicBezTo>
                      <a:pt x="545" y="2792"/>
                      <a:pt x="455" y="2819"/>
                      <a:pt x="402" y="2882"/>
                    </a:cubicBezTo>
                    <a:lnTo>
                      <a:pt x="982" y="2721"/>
                    </a:lnTo>
                    <a:lnTo>
                      <a:pt x="982" y="2721"/>
                    </a:lnTo>
                    <a:cubicBezTo>
                      <a:pt x="723" y="2864"/>
                      <a:pt x="455" y="3007"/>
                      <a:pt x="197" y="3149"/>
                    </a:cubicBezTo>
                    <a:cubicBezTo>
                      <a:pt x="402" y="3096"/>
                      <a:pt x="607" y="3042"/>
                      <a:pt x="803" y="2971"/>
                    </a:cubicBezTo>
                    <a:lnTo>
                      <a:pt x="803" y="2971"/>
                    </a:lnTo>
                    <a:lnTo>
                      <a:pt x="0" y="3729"/>
                    </a:lnTo>
                    <a:cubicBezTo>
                      <a:pt x="179" y="3640"/>
                      <a:pt x="348" y="3551"/>
                      <a:pt x="518" y="3453"/>
                    </a:cubicBezTo>
                    <a:cubicBezTo>
                      <a:pt x="714" y="3354"/>
                      <a:pt x="901" y="3247"/>
                      <a:pt x="1062" y="3105"/>
                    </a:cubicBezTo>
                    <a:lnTo>
                      <a:pt x="1062" y="3105"/>
                    </a:lnTo>
                    <a:cubicBezTo>
                      <a:pt x="1026" y="3185"/>
                      <a:pt x="973" y="3292"/>
                      <a:pt x="919" y="3372"/>
                    </a:cubicBezTo>
                    <a:cubicBezTo>
                      <a:pt x="1071" y="3230"/>
                      <a:pt x="1196" y="3078"/>
                      <a:pt x="1303" y="2908"/>
                    </a:cubicBezTo>
                    <a:lnTo>
                      <a:pt x="1303" y="2908"/>
                    </a:lnTo>
                    <a:cubicBezTo>
                      <a:pt x="1276" y="3024"/>
                      <a:pt x="1240" y="3140"/>
                      <a:pt x="1187" y="3247"/>
                    </a:cubicBezTo>
                    <a:cubicBezTo>
                      <a:pt x="1330" y="3078"/>
                      <a:pt x="1446" y="2882"/>
                      <a:pt x="1517" y="2676"/>
                    </a:cubicBezTo>
                    <a:lnTo>
                      <a:pt x="1517" y="2676"/>
                    </a:lnTo>
                    <a:lnTo>
                      <a:pt x="1481" y="3051"/>
                    </a:lnTo>
                    <a:cubicBezTo>
                      <a:pt x="1588" y="2864"/>
                      <a:pt x="1669" y="2650"/>
                      <a:pt x="1704" y="2436"/>
                    </a:cubicBezTo>
                    <a:cubicBezTo>
                      <a:pt x="1722" y="2623"/>
                      <a:pt x="1722" y="2819"/>
                      <a:pt x="1713" y="3007"/>
                    </a:cubicBezTo>
                    <a:cubicBezTo>
                      <a:pt x="1838" y="2766"/>
                      <a:pt x="1901" y="2498"/>
                      <a:pt x="1963" y="2222"/>
                    </a:cubicBezTo>
                    <a:cubicBezTo>
                      <a:pt x="1972" y="2400"/>
                      <a:pt x="1981" y="2578"/>
                      <a:pt x="1999" y="2748"/>
                    </a:cubicBezTo>
                    <a:cubicBezTo>
                      <a:pt x="2052" y="2721"/>
                      <a:pt x="2070" y="2650"/>
                      <a:pt x="2079" y="2587"/>
                    </a:cubicBezTo>
                    <a:cubicBezTo>
                      <a:pt x="2115" y="2409"/>
                      <a:pt x="2150" y="2230"/>
                      <a:pt x="2186" y="2052"/>
                    </a:cubicBezTo>
                    <a:cubicBezTo>
                      <a:pt x="2231" y="2204"/>
                      <a:pt x="2257" y="2364"/>
                      <a:pt x="2266" y="2525"/>
                    </a:cubicBezTo>
                    <a:cubicBezTo>
                      <a:pt x="2320" y="2498"/>
                      <a:pt x="2338" y="2427"/>
                      <a:pt x="2338" y="2364"/>
                    </a:cubicBezTo>
                    <a:cubicBezTo>
                      <a:pt x="2356" y="2195"/>
                      <a:pt x="2373" y="2016"/>
                      <a:pt x="2391" y="1847"/>
                    </a:cubicBezTo>
                    <a:cubicBezTo>
                      <a:pt x="2427" y="1998"/>
                      <a:pt x="2454" y="2114"/>
                      <a:pt x="2463" y="2266"/>
                    </a:cubicBezTo>
                    <a:cubicBezTo>
                      <a:pt x="2507" y="2186"/>
                      <a:pt x="2525" y="2106"/>
                      <a:pt x="2534" y="2016"/>
                    </a:cubicBezTo>
                    <a:cubicBezTo>
                      <a:pt x="2561" y="1865"/>
                      <a:pt x="2579" y="1713"/>
                      <a:pt x="2587" y="1561"/>
                    </a:cubicBezTo>
                    <a:cubicBezTo>
                      <a:pt x="2605" y="1749"/>
                      <a:pt x="2623" y="1936"/>
                      <a:pt x="2632" y="2123"/>
                    </a:cubicBezTo>
                    <a:cubicBezTo>
                      <a:pt x="2775" y="1811"/>
                      <a:pt x="2828" y="1481"/>
                      <a:pt x="2873" y="1151"/>
                    </a:cubicBezTo>
                    <a:lnTo>
                      <a:pt x="2873" y="1151"/>
                    </a:lnTo>
                    <a:cubicBezTo>
                      <a:pt x="2864" y="1383"/>
                      <a:pt x="2855" y="1615"/>
                      <a:pt x="2837" y="1847"/>
                    </a:cubicBezTo>
                    <a:cubicBezTo>
                      <a:pt x="2998" y="1526"/>
                      <a:pt x="3087" y="1160"/>
                      <a:pt x="3167" y="803"/>
                    </a:cubicBezTo>
                    <a:lnTo>
                      <a:pt x="3167" y="803"/>
                    </a:lnTo>
                    <a:cubicBezTo>
                      <a:pt x="3141" y="1044"/>
                      <a:pt x="3123" y="1285"/>
                      <a:pt x="3096" y="1526"/>
                    </a:cubicBezTo>
                    <a:cubicBezTo>
                      <a:pt x="3265" y="1196"/>
                      <a:pt x="3364" y="839"/>
                      <a:pt x="3390" y="473"/>
                    </a:cubicBezTo>
                    <a:lnTo>
                      <a:pt x="3390" y="473"/>
                    </a:lnTo>
                    <a:cubicBezTo>
                      <a:pt x="3390" y="669"/>
                      <a:pt x="3373" y="866"/>
                      <a:pt x="3355" y="1062"/>
                    </a:cubicBezTo>
                    <a:cubicBezTo>
                      <a:pt x="3417" y="892"/>
                      <a:pt x="3480" y="714"/>
                      <a:pt x="3542" y="535"/>
                    </a:cubicBezTo>
                    <a:cubicBezTo>
                      <a:pt x="3604" y="360"/>
                      <a:pt x="3639" y="175"/>
                      <a:pt x="3700" y="8"/>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8"/>
              <p:cNvSpPr/>
              <p:nvPr/>
            </p:nvSpPr>
            <p:spPr>
              <a:xfrm>
                <a:off x="5272767" y="1029313"/>
                <a:ext cx="354190" cy="365954"/>
              </a:xfrm>
              <a:custGeom>
                <a:rect b="b" l="l" r="r" t="t"/>
                <a:pathLst>
                  <a:path extrusionOk="0" h="3614" w="3498">
                    <a:moveTo>
                      <a:pt x="3498" y="0"/>
                    </a:moveTo>
                    <a:lnTo>
                      <a:pt x="3498" y="0"/>
                    </a:lnTo>
                    <a:cubicBezTo>
                      <a:pt x="3492" y="8"/>
                      <a:pt x="3486" y="16"/>
                      <a:pt x="3480" y="24"/>
                    </a:cubicBezTo>
                    <a:lnTo>
                      <a:pt x="3480" y="24"/>
                    </a:lnTo>
                    <a:cubicBezTo>
                      <a:pt x="3486" y="16"/>
                      <a:pt x="3492" y="8"/>
                      <a:pt x="3498" y="0"/>
                    </a:cubicBezTo>
                    <a:close/>
                    <a:moveTo>
                      <a:pt x="3480" y="24"/>
                    </a:moveTo>
                    <a:cubicBezTo>
                      <a:pt x="2485" y="1362"/>
                      <a:pt x="1313" y="2576"/>
                      <a:pt x="1" y="3613"/>
                    </a:cubicBezTo>
                    <a:cubicBezTo>
                      <a:pt x="1045" y="3167"/>
                      <a:pt x="1803" y="2284"/>
                      <a:pt x="2517" y="1401"/>
                    </a:cubicBezTo>
                    <a:cubicBezTo>
                      <a:pt x="2885" y="927"/>
                      <a:pt x="3124" y="505"/>
                      <a:pt x="3480" y="2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59" name="Google Shape;859;p8"/>
          <p:cNvGrpSpPr/>
          <p:nvPr/>
        </p:nvGrpSpPr>
        <p:grpSpPr>
          <a:xfrm>
            <a:off x="-1318010" y="2634780"/>
            <a:ext cx="3500797" cy="3647832"/>
            <a:chOff x="-1146560" y="2634780"/>
            <a:chExt cx="3500797" cy="3647832"/>
          </a:xfrm>
        </p:grpSpPr>
        <p:grpSp>
          <p:nvGrpSpPr>
            <p:cNvPr id="860" name="Google Shape;860;p8"/>
            <p:cNvGrpSpPr/>
            <p:nvPr/>
          </p:nvGrpSpPr>
          <p:grpSpPr>
            <a:xfrm flipH="1" rot="-739204">
              <a:off x="-923054" y="3269984"/>
              <a:ext cx="1600367" cy="2247724"/>
              <a:chOff x="3996441" y="87120"/>
              <a:chExt cx="849227" cy="1186243"/>
            </a:xfrm>
          </p:grpSpPr>
          <p:sp>
            <p:nvSpPr>
              <p:cNvPr id="861" name="Google Shape;861;p8"/>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8"/>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8"/>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8"/>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8"/>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8"/>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8"/>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8"/>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8"/>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8"/>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8"/>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2" name="Google Shape;872;p8"/>
            <p:cNvGrpSpPr/>
            <p:nvPr/>
          </p:nvGrpSpPr>
          <p:grpSpPr>
            <a:xfrm flipH="1" rot="5158450">
              <a:off x="376957" y="4279474"/>
              <a:ext cx="1600326" cy="2247738"/>
              <a:chOff x="3996441" y="87120"/>
              <a:chExt cx="849227" cy="1186243"/>
            </a:xfrm>
          </p:grpSpPr>
          <p:sp>
            <p:nvSpPr>
              <p:cNvPr id="873" name="Google Shape;873;p8"/>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8"/>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8"/>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8"/>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8"/>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8"/>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8"/>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8"/>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8"/>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8"/>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8"/>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4" name="Google Shape;884;p8"/>
            <p:cNvGrpSpPr/>
            <p:nvPr/>
          </p:nvGrpSpPr>
          <p:grpSpPr>
            <a:xfrm flipH="1">
              <a:off x="-792552" y="2634780"/>
              <a:ext cx="1491783" cy="2661789"/>
              <a:chOff x="8268108" y="675218"/>
              <a:chExt cx="422841" cy="758842"/>
            </a:xfrm>
          </p:grpSpPr>
          <p:sp>
            <p:nvSpPr>
              <p:cNvPr id="885" name="Google Shape;885;p8"/>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8"/>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8"/>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8"/>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9" name="Google Shape;889;p8"/>
            <p:cNvGrpSpPr/>
            <p:nvPr/>
          </p:nvGrpSpPr>
          <p:grpSpPr>
            <a:xfrm>
              <a:off x="-696544" y="4238329"/>
              <a:ext cx="1393092" cy="1581738"/>
              <a:chOff x="7040587" y="1131380"/>
              <a:chExt cx="470735" cy="537586"/>
            </a:xfrm>
          </p:grpSpPr>
          <p:sp>
            <p:nvSpPr>
              <p:cNvPr id="890" name="Google Shape;890;p8"/>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8"/>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8"/>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8"/>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94" name="Google Shape;894;p8"/>
          <p:cNvSpPr/>
          <p:nvPr/>
        </p:nvSpPr>
        <p:spPr>
          <a:xfrm>
            <a:off x="3756975" y="4604106"/>
            <a:ext cx="1186104" cy="386984"/>
          </a:xfrm>
          <a:custGeom>
            <a:rect b="b" l="l" r="r" t="t"/>
            <a:pathLst>
              <a:path extrusionOk="0" h="2291" w="7022">
                <a:moveTo>
                  <a:pt x="3530" y="1"/>
                </a:moveTo>
                <a:cubicBezTo>
                  <a:pt x="3132" y="1"/>
                  <a:pt x="3014" y="349"/>
                  <a:pt x="2713" y="571"/>
                </a:cubicBezTo>
                <a:cubicBezTo>
                  <a:pt x="2713" y="571"/>
                  <a:pt x="2713" y="571"/>
                  <a:pt x="2713" y="571"/>
                </a:cubicBezTo>
                <a:lnTo>
                  <a:pt x="2713" y="571"/>
                </a:lnTo>
                <a:cubicBezTo>
                  <a:pt x="2702" y="571"/>
                  <a:pt x="1551" y="1216"/>
                  <a:pt x="1928" y="1312"/>
                </a:cubicBezTo>
                <a:cubicBezTo>
                  <a:pt x="1694" y="1253"/>
                  <a:pt x="1455" y="1224"/>
                  <a:pt x="1217" y="1224"/>
                </a:cubicBezTo>
                <a:cubicBezTo>
                  <a:pt x="1018" y="1224"/>
                  <a:pt x="820" y="1244"/>
                  <a:pt x="625" y="1285"/>
                </a:cubicBezTo>
                <a:cubicBezTo>
                  <a:pt x="456" y="1330"/>
                  <a:pt x="277" y="1383"/>
                  <a:pt x="161" y="1517"/>
                </a:cubicBezTo>
                <a:cubicBezTo>
                  <a:pt x="36" y="1642"/>
                  <a:pt x="1" y="1865"/>
                  <a:pt x="117" y="1990"/>
                </a:cubicBezTo>
                <a:cubicBezTo>
                  <a:pt x="206" y="2106"/>
                  <a:pt x="366" y="2124"/>
                  <a:pt x="509" y="2133"/>
                </a:cubicBezTo>
                <a:cubicBezTo>
                  <a:pt x="1774" y="2237"/>
                  <a:pt x="3040" y="2291"/>
                  <a:pt x="4302" y="2291"/>
                </a:cubicBezTo>
                <a:cubicBezTo>
                  <a:pt x="4873" y="2291"/>
                  <a:pt x="5444" y="2280"/>
                  <a:pt x="6013" y="2257"/>
                </a:cubicBezTo>
                <a:cubicBezTo>
                  <a:pt x="6370" y="2240"/>
                  <a:pt x="6763" y="2213"/>
                  <a:pt x="7021" y="1972"/>
                </a:cubicBezTo>
                <a:cubicBezTo>
                  <a:pt x="6717" y="1687"/>
                  <a:pt x="6299" y="1529"/>
                  <a:pt x="5881" y="1529"/>
                </a:cubicBezTo>
                <a:cubicBezTo>
                  <a:pt x="5724" y="1529"/>
                  <a:pt x="5567" y="1551"/>
                  <a:pt x="5416" y="1597"/>
                </a:cubicBezTo>
                <a:cubicBezTo>
                  <a:pt x="5329" y="1194"/>
                  <a:pt x="4926" y="895"/>
                  <a:pt x="4518" y="895"/>
                </a:cubicBezTo>
                <a:cubicBezTo>
                  <a:pt x="4466" y="895"/>
                  <a:pt x="4414" y="900"/>
                  <a:pt x="4363" y="910"/>
                </a:cubicBezTo>
                <a:cubicBezTo>
                  <a:pt x="4399" y="509"/>
                  <a:pt x="4095" y="99"/>
                  <a:pt x="3694" y="18"/>
                </a:cubicBezTo>
                <a:cubicBezTo>
                  <a:pt x="3634" y="6"/>
                  <a:pt x="3580" y="1"/>
                  <a:pt x="3530"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8"/>
          <p:cNvSpPr/>
          <p:nvPr/>
        </p:nvSpPr>
        <p:spPr>
          <a:xfrm>
            <a:off x="-446107" y="2157195"/>
            <a:ext cx="892196" cy="371951"/>
          </a:xfrm>
          <a:custGeom>
            <a:rect b="b" l="l" r="r" t="t"/>
            <a:pathLst>
              <a:path extrusionOk="0" h="2202" w="5282">
                <a:moveTo>
                  <a:pt x="1874" y="1"/>
                </a:moveTo>
                <a:cubicBezTo>
                  <a:pt x="1844" y="1"/>
                  <a:pt x="1814" y="2"/>
                  <a:pt x="1785" y="6"/>
                </a:cubicBezTo>
                <a:cubicBezTo>
                  <a:pt x="1249" y="77"/>
                  <a:pt x="1231" y="461"/>
                  <a:pt x="919" y="773"/>
                </a:cubicBezTo>
                <a:cubicBezTo>
                  <a:pt x="705" y="987"/>
                  <a:pt x="366" y="1014"/>
                  <a:pt x="170" y="1246"/>
                </a:cubicBezTo>
                <a:cubicBezTo>
                  <a:pt x="18" y="1442"/>
                  <a:pt x="0" y="1745"/>
                  <a:pt x="152" y="1942"/>
                </a:cubicBezTo>
                <a:cubicBezTo>
                  <a:pt x="330" y="2165"/>
                  <a:pt x="652" y="2191"/>
                  <a:pt x="937" y="2200"/>
                </a:cubicBezTo>
                <a:cubicBezTo>
                  <a:pt x="993" y="2201"/>
                  <a:pt x="1049" y="2202"/>
                  <a:pt x="1105" y="2202"/>
                </a:cubicBezTo>
                <a:cubicBezTo>
                  <a:pt x="2369" y="2202"/>
                  <a:pt x="3624" y="2012"/>
                  <a:pt x="4871" y="1790"/>
                </a:cubicBezTo>
                <a:cubicBezTo>
                  <a:pt x="5014" y="1763"/>
                  <a:pt x="5183" y="1719"/>
                  <a:pt x="5246" y="1576"/>
                </a:cubicBezTo>
                <a:cubicBezTo>
                  <a:pt x="5282" y="1469"/>
                  <a:pt x="5237" y="1353"/>
                  <a:pt x="5175" y="1264"/>
                </a:cubicBezTo>
                <a:cubicBezTo>
                  <a:pt x="5014" y="1059"/>
                  <a:pt x="4737" y="969"/>
                  <a:pt x="4479" y="969"/>
                </a:cubicBezTo>
                <a:cubicBezTo>
                  <a:pt x="4220" y="978"/>
                  <a:pt x="3970" y="1059"/>
                  <a:pt x="3720" y="1139"/>
                </a:cubicBezTo>
                <a:cubicBezTo>
                  <a:pt x="3738" y="898"/>
                  <a:pt x="3587" y="657"/>
                  <a:pt x="3355" y="577"/>
                </a:cubicBezTo>
                <a:cubicBezTo>
                  <a:pt x="3297" y="556"/>
                  <a:pt x="3235" y="546"/>
                  <a:pt x="3174" y="546"/>
                </a:cubicBezTo>
                <a:cubicBezTo>
                  <a:pt x="2997" y="546"/>
                  <a:pt x="2818" y="628"/>
                  <a:pt x="2712" y="773"/>
                </a:cubicBezTo>
                <a:cubicBezTo>
                  <a:pt x="2721" y="348"/>
                  <a:pt x="2301" y="1"/>
                  <a:pt x="1874"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96" name="Google Shape;896;p8"/>
          <p:cNvGrpSpPr/>
          <p:nvPr/>
        </p:nvGrpSpPr>
        <p:grpSpPr>
          <a:xfrm>
            <a:off x="5915288" y="-331817"/>
            <a:ext cx="840467" cy="822335"/>
            <a:chOff x="4118763" y="209958"/>
            <a:chExt cx="840467" cy="822335"/>
          </a:xfrm>
        </p:grpSpPr>
        <p:sp>
          <p:nvSpPr>
            <p:cNvPr id="897" name="Google Shape;897;p8"/>
            <p:cNvSpPr/>
            <p:nvPr/>
          </p:nvSpPr>
          <p:spPr>
            <a:xfrm>
              <a:off x="4118763" y="209958"/>
              <a:ext cx="840467" cy="822335"/>
            </a:xfrm>
            <a:custGeom>
              <a:rect b="b" l="l" r="r" t="t"/>
              <a:pathLst>
                <a:path extrusionOk="0" h="3117" w="3186">
                  <a:moveTo>
                    <a:pt x="1586" y="0"/>
                  </a:moveTo>
                  <a:cubicBezTo>
                    <a:pt x="758" y="0"/>
                    <a:pt x="71" y="657"/>
                    <a:pt x="36" y="1491"/>
                  </a:cubicBezTo>
                  <a:cubicBezTo>
                    <a:pt x="1" y="2357"/>
                    <a:pt x="670" y="3079"/>
                    <a:pt x="1526" y="3115"/>
                  </a:cubicBezTo>
                  <a:cubicBezTo>
                    <a:pt x="1548" y="3116"/>
                    <a:pt x="1570" y="3116"/>
                    <a:pt x="1592" y="3116"/>
                  </a:cubicBezTo>
                  <a:cubicBezTo>
                    <a:pt x="2428" y="3116"/>
                    <a:pt x="3115" y="2459"/>
                    <a:pt x="3150" y="1616"/>
                  </a:cubicBezTo>
                  <a:cubicBezTo>
                    <a:pt x="3186" y="760"/>
                    <a:pt x="2516" y="37"/>
                    <a:pt x="1651" y="1"/>
                  </a:cubicBezTo>
                  <a:cubicBezTo>
                    <a:pt x="1629" y="1"/>
                    <a:pt x="1607" y="0"/>
                    <a:pt x="1586" y="0"/>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8"/>
            <p:cNvSpPr/>
            <p:nvPr/>
          </p:nvSpPr>
          <p:spPr>
            <a:xfrm>
              <a:off x="4238790" y="327617"/>
              <a:ext cx="600409" cy="586741"/>
            </a:xfrm>
            <a:custGeom>
              <a:rect b="b" l="l" r="r" t="t"/>
              <a:pathLst>
                <a:path extrusionOk="0" h="2224" w="2276">
                  <a:moveTo>
                    <a:pt x="1130" y="0"/>
                  </a:moveTo>
                  <a:cubicBezTo>
                    <a:pt x="545" y="0"/>
                    <a:pt x="54" y="473"/>
                    <a:pt x="27" y="1063"/>
                  </a:cubicBezTo>
                  <a:cubicBezTo>
                    <a:pt x="1" y="1679"/>
                    <a:pt x="482" y="2196"/>
                    <a:pt x="1089" y="2223"/>
                  </a:cubicBezTo>
                  <a:cubicBezTo>
                    <a:pt x="1100" y="2223"/>
                    <a:pt x="1112" y="2223"/>
                    <a:pt x="1123" y="2223"/>
                  </a:cubicBezTo>
                  <a:cubicBezTo>
                    <a:pt x="1723" y="2223"/>
                    <a:pt x="2223" y="1757"/>
                    <a:pt x="2249" y="1152"/>
                  </a:cubicBezTo>
                  <a:cubicBezTo>
                    <a:pt x="2276" y="546"/>
                    <a:pt x="1794" y="28"/>
                    <a:pt x="1178" y="2"/>
                  </a:cubicBezTo>
                  <a:cubicBezTo>
                    <a:pt x="1162" y="1"/>
                    <a:pt x="1146" y="0"/>
                    <a:pt x="1130"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8"/>
            <p:cNvSpPr/>
            <p:nvPr/>
          </p:nvSpPr>
          <p:spPr>
            <a:xfrm>
              <a:off x="4394166" y="478516"/>
              <a:ext cx="289652" cy="285192"/>
            </a:xfrm>
            <a:custGeom>
              <a:rect b="b" l="l" r="r" t="t"/>
              <a:pathLst>
                <a:path extrusionOk="0" h="1081" w="1098">
                  <a:moveTo>
                    <a:pt x="554" y="0"/>
                  </a:moveTo>
                  <a:cubicBezTo>
                    <a:pt x="267" y="0"/>
                    <a:pt x="18" y="220"/>
                    <a:pt x="9" y="518"/>
                  </a:cubicBezTo>
                  <a:cubicBezTo>
                    <a:pt x="1" y="812"/>
                    <a:pt x="232" y="1062"/>
                    <a:pt x="527" y="1080"/>
                  </a:cubicBezTo>
                  <a:cubicBezTo>
                    <a:pt x="532" y="1080"/>
                    <a:pt x="538" y="1080"/>
                    <a:pt x="543" y="1080"/>
                  </a:cubicBezTo>
                  <a:cubicBezTo>
                    <a:pt x="830" y="1080"/>
                    <a:pt x="1071" y="851"/>
                    <a:pt x="1089" y="562"/>
                  </a:cubicBezTo>
                  <a:cubicBezTo>
                    <a:pt x="1098" y="259"/>
                    <a:pt x="866" y="9"/>
                    <a:pt x="571" y="0"/>
                  </a:cubicBezTo>
                  <a:cubicBezTo>
                    <a:pt x="566" y="0"/>
                    <a:pt x="560" y="0"/>
                    <a:pt x="554" y="0"/>
                  </a:cubicBezTo>
                  <a:close/>
                </a:path>
              </a:pathLst>
            </a:custGeom>
            <a:solidFill>
              <a:srgbClr val="FFFFFF">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0" name="Google Shape;900;p8"/>
          <p:cNvSpPr txBox="1"/>
          <p:nvPr>
            <p:ph type="title"/>
          </p:nvPr>
        </p:nvSpPr>
        <p:spPr>
          <a:xfrm>
            <a:off x="2317950" y="1307100"/>
            <a:ext cx="4508100" cy="25293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01" name="Shape 901"/>
        <p:cNvGrpSpPr/>
        <p:nvPr/>
      </p:nvGrpSpPr>
      <p:grpSpPr>
        <a:xfrm>
          <a:off x="0" y="0"/>
          <a:ext cx="0" cy="0"/>
          <a:chOff x="0" y="0"/>
          <a:chExt cx="0" cy="0"/>
        </a:xfrm>
      </p:grpSpPr>
      <p:sp>
        <p:nvSpPr>
          <p:cNvPr id="902" name="Google Shape;902;p9"/>
          <p:cNvSpPr/>
          <p:nvPr/>
        </p:nvSpPr>
        <p:spPr>
          <a:xfrm>
            <a:off x="-337800" y="-623975"/>
            <a:ext cx="9819600" cy="6391500"/>
          </a:xfrm>
          <a:prstGeom prst="ellipse">
            <a:avLst/>
          </a:pr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03" name="Google Shape;903;p9"/>
          <p:cNvGrpSpPr/>
          <p:nvPr/>
        </p:nvGrpSpPr>
        <p:grpSpPr>
          <a:xfrm>
            <a:off x="7259245" y="2681361"/>
            <a:ext cx="3076693" cy="3587326"/>
            <a:chOff x="7259245" y="2681361"/>
            <a:chExt cx="3076693" cy="3587326"/>
          </a:xfrm>
        </p:grpSpPr>
        <p:grpSp>
          <p:nvGrpSpPr>
            <p:cNvPr id="904" name="Google Shape;904;p9"/>
            <p:cNvGrpSpPr/>
            <p:nvPr/>
          </p:nvGrpSpPr>
          <p:grpSpPr>
            <a:xfrm rot="-653690">
              <a:off x="8539153" y="3339916"/>
              <a:ext cx="1599994" cy="2234952"/>
              <a:chOff x="3996441" y="87120"/>
              <a:chExt cx="849227" cy="1186243"/>
            </a:xfrm>
          </p:grpSpPr>
          <p:sp>
            <p:nvSpPr>
              <p:cNvPr id="905" name="Google Shape;905;p9"/>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9"/>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9"/>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9"/>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9"/>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9"/>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9"/>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9"/>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9"/>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9"/>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9"/>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6" name="Google Shape;916;p9"/>
            <p:cNvGrpSpPr/>
            <p:nvPr/>
          </p:nvGrpSpPr>
          <p:grpSpPr>
            <a:xfrm rot="10800000">
              <a:off x="7259245" y="4604097"/>
              <a:ext cx="2605790" cy="1664590"/>
              <a:chOff x="5669385" y="-152150"/>
              <a:chExt cx="1383042" cy="883494"/>
            </a:xfrm>
          </p:grpSpPr>
          <p:sp>
            <p:nvSpPr>
              <p:cNvPr id="917" name="Google Shape;917;p9"/>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9"/>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9"/>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9"/>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9"/>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9"/>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9"/>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4" name="Google Shape;924;p9"/>
            <p:cNvGrpSpPr/>
            <p:nvPr/>
          </p:nvGrpSpPr>
          <p:grpSpPr>
            <a:xfrm rot="-5400000">
              <a:off x="8111717" y="3337324"/>
              <a:ext cx="2064563" cy="752637"/>
              <a:chOff x="4953913" y="785386"/>
              <a:chExt cx="1095782" cy="399467"/>
            </a:xfrm>
          </p:grpSpPr>
          <p:sp>
            <p:nvSpPr>
              <p:cNvPr id="925" name="Google Shape;925;p9"/>
              <p:cNvSpPr/>
              <p:nvPr/>
            </p:nvSpPr>
            <p:spPr>
              <a:xfrm>
                <a:off x="5011730" y="785386"/>
                <a:ext cx="1037965" cy="329804"/>
              </a:xfrm>
              <a:custGeom>
                <a:rect b="b" l="l" r="r" t="t"/>
                <a:pathLst>
                  <a:path extrusionOk="0" h="3257" w="10251">
                    <a:moveTo>
                      <a:pt x="5157" y="1"/>
                    </a:moveTo>
                    <a:lnTo>
                      <a:pt x="5157" y="1"/>
                    </a:lnTo>
                    <a:cubicBezTo>
                      <a:pt x="4488" y="10"/>
                      <a:pt x="3819" y="170"/>
                      <a:pt x="3176" y="358"/>
                    </a:cubicBezTo>
                    <a:cubicBezTo>
                      <a:pt x="3194" y="581"/>
                      <a:pt x="3194" y="821"/>
                      <a:pt x="3123" y="1036"/>
                    </a:cubicBezTo>
                    <a:cubicBezTo>
                      <a:pt x="3007" y="848"/>
                      <a:pt x="2882" y="652"/>
                      <a:pt x="2739" y="482"/>
                    </a:cubicBezTo>
                    <a:cubicBezTo>
                      <a:pt x="2115" y="714"/>
                      <a:pt x="1580" y="1143"/>
                      <a:pt x="1142" y="1642"/>
                    </a:cubicBezTo>
                    <a:cubicBezTo>
                      <a:pt x="705" y="2133"/>
                      <a:pt x="357" y="2695"/>
                      <a:pt x="1" y="3257"/>
                    </a:cubicBezTo>
                    <a:cubicBezTo>
                      <a:pt x="643" y="2838"/>
                      <a:pt x="1455" y="2686"/>
                      <a:pt x="2222" y="2677"/>
                    </a:cubicBezTo>
                    <a:cubicBezTo>
                      <a:pt x="2248" y="2677"/>
                      <a:pt x="2274" y="2677"/>
                      <a:pt x="2300" y="2677"/>
                    </a:cubicBezTo>
                    <a:cubicBezTo>
                      <a:pt x="3041" y="2677"/>
                      <a:pt x="3773" y="2797"/>
                      <a:pt x="4506" y="2909"/>
                    </a:cubicBezTo>
                    <a:cubicBezTo>
                      <a:pt x="5469" y="3059"/>
                      <a:pt x="6435" y="3179"/>
                      <a:pt x="7389" y="3179"/>
                    </a:cubicBezTo>
                    <a:cubicBezTo>
                      <a:pt x="8360" y="3179"/>
                      <a:pt x="9319" y="3055"/>
                      <a:pt x="10251" y="2713"/>
                    </a:cubicBezTo>
                    <a:cubicBezTo>
                      <a:pt x="9582" y="1963"/>
                      <a:pt x="8895" y="1205"/>
                      <a:pt x="8003" y="741"/>
                    </a:cubicBezTo>
                    <a:cubicBezTo>
                      <a:pt x="7350" y="411"/>
                      <a:pt x="6590" y="302"/>
                      <a:pt x="5850" y="302"/>
                    </a:cubicBezTo>
                    <a:cubicBezTo>
                      <a:pt x="5791" y="302"/>
                      <a:pt x="5733" y="303"/>
                      <a:pt x="5674" y="304"/>
                    </a:cubicBezTo>
                    <a:cubicBezTo>
                      <a:pt x="5567" y="527"/>
                      <a:pt x="5487" y="697"/>
                      <a:pt x="5380" y="920"/>
                    </a:cubicBezTo>
                    <a:cubicBezTo>
                      <a:pt x="5398" y="634"/>
                      <a:pt x="5407" y="349"/>
                      <a:pt x="5416" y="63"/>
                    </a:cubicBezTo>
                    <a:lnTo>
                      <a:pt x="5416" y="63"/>
                    </a:lnTo>
                    <a:cubicBezTo>
                      <a:pt x="5344" y="340"/>
                      <a:pt x="5237" y="616"/>
                      <a:pt x="5112" y="875"/>
                    </a:cubicBezTo>
                    <a:cubicBezTo>
                      <a:pt x="5130" y="589"/>
                      <a:pt x="5166" y="286"/>
                      <a:pt x="51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9"/>
              <p:cNvSpPr/>
              <p:nvPr/>
            </p:nvSpPr>
            <p:spPr>
              <a:xfrm>
                <a:off x="5103872" y="803511"/>
                <a:ext cx="897119" cy="277351"/>
              </a:xfrm>
              <a:custGeom>
                <a:rect b="b" l="l" r="r" t="t"/>
                <a:pathLst>
                  <a:path extrusionOk="0" h="2739" w="8860">
                    <a:moveTo>
                      <a:pt x="3854" y="0"/>
                    </a:moveTo>
                    <a:lnTo>
                      <a:pt x="3854" y="0"/>
                    </a:lnTo>
                    <a:cubicBezTo>
                      <a:pt x="3712" y="330"/>
                      <a:pt x="3498" y="634"/>
                      <a:pt x="3248" y="892"/>
                    </a:cubicBezTo>
                    <a:cubicBezTo>
                      <a:pt x="3328" y="634"/>
                      <a:pt x="3382" y="366"/>
                      <a:pt x="3408" y="98"/>
                    </a:cubicBezTo>
                    <a:lnTo>
                      <a:pt x="3408" y="98"/>
                    </a:lnTo>
                    <a:cubicBezTo>
                      <a:pt x="3257" y="402"/>
                      <a:pt x="3069" y="687"/>
                      <a:pt x="2864" y="955"/>
                    </a:cubicBezTo>
                    <a:cubicBezTo>
                      <a:pt x="2971" y="687"/>
                      <a:pt x="3025" y="393"/>
                      <a:pt x="3025" y="98"/>
                    </a:cubicBezTo>
                    <a:lnTo>
                      <a:pt x="3025" y="98"/>
                    </a:lnTo>
                    <a:cubicBezTo>
                      <a:pt x="2909" y="437"/>
                      <a:pt x="2739" y="767"/>
                      <a:pt x="2543" y="1062"/>
                    </a:cubicBezTo>
                    <a:cubicBezTo>
                      <a:pt x="2588" y="803"/>
                      <a:pt x="2597" y="535"/>
                      <a:pt x="2588" y="268"/>
                    </a:cubicBezTo>
                    <a:lnTo>
                      <a:pt x="2588" y="268"/>
                    </a:lnTo>
                    <a:cubicBezTo>
                      <a:pt x="2498" y="580"/>
                      <a:pt x="2382" y="883"/>
                      <a:pt x="2249" y="1178"/>
                    </a:cubicBezTo>
                    <a:cubicBezTo>
                      <a:pt x="2215" y="1228"/>
                      <a:pt x="2173" y="1294"/>
                      <a:pt x="2117" y="1294"/>
                    </a:cubicBezTo>
                    <a:cubicBezTo>
                      <a:pt x="2113" y="1294"/>
                      <a:pt x="2109" y="1294"/>
                      <a:pt x="2106" y="1294"/>
                    </a:cubicBezTo>
                    <a:lnTo>
                      <a:pt x="1963" y="821"/>
                    </a:lnTo>
                    <a:cubicBezTo>
                      <a:pt x="1945" y="981"/>
                      <a:pt x="1910" y="1133"/>
                      <a:pt x="1847" y="1285"/>
                    </a:cubicBezTo>
                    <a:cubicBezTo>
                      <a:pt x="1803" y="1053"/>
                      <a:pt x="1758" y="830"/>
                      <a:pt x="1704" y="598"/>
                    </a:cubicBezTo>
                    <a:cubicBezTo>
                      <a:pt x="1597" y="883"/>
                      <a:pt x="1490" y="1178"/>
                      <a:pt x="1383" y="1463"/>
                    </a:cubicBezTo>
                    <a:cubicBezTo>
                      <a:pt x="1383" y="1204"/>
                      <a:pt x="1392" y="955"/>
                      <a:pt x="1392" y="696"/>
                    </a:cubicBezTo>
                    <a:lnTo>
                      <a:pt x="1392" y="696"/>
                    </a:lnTo>
                    <a:cubicBezTo>
                      <a:pt x="1258" y="1035"/>
                      <a:pt x="1098" y="1356"/>
                      <a:pt x="919" y="1677"/>
                    </a:cubicBezTo>
                    <a:cubicBezTo>
                      <a:pt x="982" y="1427"/>
                      <a:pt x="1053" y="1178"/>
                      <a:pt x="1116" y="937"/>
                    </a:cubicBezTo>
                    <a:lnTo>
                      <a:pt x="1116" y="937"/>
                    </a:lnTo>
                    <a:cubicBezTo>
                      <a:pt x="875" y="1204"/>
                      <a:pt x="670" y="1508"/>
                      <a:pt x="527" y="1838"/>
                    </a:cubicBezTo>
                    <a:cubicBezTo>
                      <a:pt x="598" y="1588"/>
                      <a:pt x="670" y="1338"/>
                      <a:pt x="741" y="1088"/>
                    </a:cubicBezTo>
                    <a:lnTo>
                      <a:pt x="741" y="1088"/>
                    </a:lnTo>
                    <a:cubicBezTo>
                      <a:pt x="429" y="1454"/>
                      <a:pt x="170" y="1865"/>
                      <a:pt x="1" y="2311"/>
                    </a:cubicBezTo>
                    <a:cubicBezTo>
                      <a:pt x="134" y="2299"/>
                      <a:pt x="271" y="2294"/>
                      <a:pt x="409" y="2294"/>
                    </a:cubicBezTo>
                    <a:cubicBezTo>
                      <a:pt x="685" y="2294"/>
                      <a:pt x="967" y="2314"/>
                      <a:pt x="1241" y="2337"/>
                    </a:cubicBezTo>
                    <a:cubicBezTo>
                      <a:pt x="1035" y="2293"/>
                      <a:pt x="848" y="2221"/>
                      <a:pt x="670" y="2132"/>
                    </a:cubicBezTo>
                    <a:lnTo>
                      <a:pt x="670" y="2132"/>
                    </a:lnTo>
                    <a:cubicBezTo>
                      <a:pt x="1258" y="2168"/>
                      <a:pt x="1838" y="2239"/>
                      <a:pt x="2418" y="2364"/>
                    </a:cubicBezTo>
                    <a:cubicBezTo>
                      <a:pt x="2043" y="2088"/>
                      <a:pt x="1571" y="1989"/>
                      <a:pt x="1107" y="1891"/>
                    </a:cubicBezTo>
                    <a:cubicBezTo>
                      <a:pt x="1157" y="1888"/>
                      <a:pt x="1208" y="1886"/>
                      <a:pt x="1258" y="1886"/>
                    </a:cubicBezTo>
                    <a:cubicBezTo>
                      <a:pt x="2056" y="1886"/>
                      <a:pt x="2861" y="2326"/>
                      <a:pt x="3649" y="2427"/>
                    </a:cubicBezTo>
                    <a:cubicBezTo>
                      <a:pt x="3114" y="2239"/>
                      <a:pt x="2614" y="1945"/>
                      <a:pt x="2195" y="1552"/>
                    </a:cubicBezTo>
                    <a:lnTo>
                      <a:pt x="2195" y="1552"/>
                    </a:lnTo>
                    <a:cubicBezTo>
                      <a:pt x="2820" y="1811"/>
                      <a:pt x="3444" y="2061"/>
                      <a:pt x="4069" y="2311"/>
                    </a:cubicBezTo>
                    <a:cubicBezTo>
                      <a:pt x="3640" y="2034"/>
                      <a:pt x="3203" y="1749"/>
                      <a:pt x="2775" y="1463"/>
                    </a:cubicBezTo>
                    <a:lnTo>
                      <a:pt x="2775" y="1463"/>
                    </a:lnTo>
                    <a:cubicBezTo>
                      <a:pt x="3631" y="1615"/>
                      <a:pt x="4443" y="2034"/>
                      <a:pt x="5068" y="2641"/>
                    </a:cubicBezTo>
                    <a:cubicBezTo>
                      <a:pt x="4747" y="2177"/>
                      <a:pt x="4399" y="1731"/>
                      <a:pt x="3935" y="1401"/>
                    </a:cubicBezTo>
                    <a:lnTo>
                      <a:pt x="3935" y="1401"/>
                    </a:lnTo>
                    <a:cubicBezTo>
                      <a:pt x="4622" y="1677"/>
                      <a:pt x="5228" y="2141"/>
                      <a:pt x="5674" y="2739"/>
                    </a:cubicBezTo>
                    <a:cubicBezTo>
                      <a:pt x="5433" y="2248"/>
                      <a:pt x="5103" y="1802"/>
                      <a:pt x="4711" y="1427"/>
                    </a:cubicBezTo>
                    <a:lnTo>
                      <a:pt x="4711" y="1427"/>
                    </a:lnTo>
                    <a:cubicBezTo>
                      <a:pt x="5362" y="1695"/>
                      <a:pt x="5960" y="2070"/>
                      <a:pt x="6406" y="2614"/>
                    </a:cubicBezTo>
                    <a:cubicBezTo>
                      <a:pt x="6120" y="2141"/>
                      <a:pt x="5826" y="1659"/>
                      <a:pt x="5398" y="1311"/>
                    </a:cubicBezTo>
                    <a:lnTo>
                      <a:pt x="5398" y="1311"/>
                    </a:lnTo>
                    <a:cubicBezTo>
                      <a:pt x="5969" y="1659"/>
                      <a:pt x="6486" y="2070"/>
                      <a:pt x="6950" y="2552"/>
                    </a:cubicBezTo>
                    <a:cubicBezTo>
                      <a:pt x="6727" y="2177"/>
                      <a:pt x="6442" y="1838"/>
                      <a:pt x="6129" y="1543"/>
                    </a:cubicBezTo>
                    <a:lnTo>
                      <a:pt x="6129" y="1543"/>
                    </a:lnTo>
                    <a:cubicBezTo>
                      <a:pt x="6638" y="1838"/>
                      <a:pt x="7075" y="2248"/>
                      <a:pt x="7503" y="2650"/>
                    </a:cubicBezTo>
                    <a:cubicBezTo>
                      <a:pt x="7307" y="2302"/>
                      <a:pt x="7075" y="1981"/>
                      <a:pt x="6807" y="1686"/>
                    </a:cubicBezTo>
                    <a:lnTo>
                      <a:pt x="6807" y="1686"/>
                    </a:lnTo>
                    <a:cubicBezTo>
                      <a:pt x="7191" y="1954"/>
                      <a:pt x="7566" y="2221"/>
                      <a:pt x="7878" y="2569"/>
                    </a:cubicBezTo>
                    <a:cubicBezTo>
                      <a:pt x="7753" y="2275"/>
                      <a:pt x="7574" y="1998"/>
                      <a:pt x="7351" y="1766"/>
                    </a:cubicBezTo>
                    <a:lnTo>
                      <a:pt x="7351" y="1766"/>
                    </a:lnTo>
                    <a:cubicBezTo>
                      <a:pt x="7619" y="1847"/>
                      <a:pt x="7833" y="2043"/>
                      <a:pt x="8029" y="2230"/>
                    </a:cubicBezTo>
                    <a:cubicBezTo>
                      <a:pt x="8172" y="2364"/>
                      <a:pt x="8315" y="2498"/>
                      <a:pt x="8449" y="2623"/>
                    </a:cubicBezTo>
                    <a:cubicBezTo>
                      <a:pt x="8270" y="2427"/>
                      <a:pt x="8092" y="2230"/>
                      <a:pt x="7922" y="2034"/>
                    </a:cubicBezTo>
                    <a:lnTo>
                      <a:pt x="7922" y="2034"/>
                    </a:lnTo>
                    <a:cubicBezTo>
                      <a:pt x="8261" y="2105"/>
                      <a:pt x="8583" y="2266"/>
                      <a:pt x="8859" y="2489"/>
                    </a:cubicBezTo>
                    <a:cubicBezTo>
                      <a:pt x="8672" y="2293"/>
                      <a:pt x="8547" y="2070"/>
                      <a:pt x="8324" y="1918"/>
                    </a:cubicBezTo>
                    <a:lnTo>
                      <a:pt x="8324" y="1918"/>
                    </a:lnTo>
                    <a:lnTo>
                      <a:pt x="8609" y="2061"/>
                    </a:lnTo>
                    <a:cubicBezTo>
                      <a:pt x="8306" y="1740"/>
                      <a:pt x="7896" y="1535"/>
                      <a:pt x="7459" y="1481"/>
                    </a:cubicBezTo>
                    <a:cubicBezTo>
                      <a:pt x="7561" y="1459"/>
                      <a:pt x="7664" y="1448"/>
                      <a:pt x="7766" y="1448"/>
                    </a:cubicBezTo>
                    <a:cubicBezTo>
                      <a:pt x="7833" y="1448"/>
                      <a:pt x="7900" y="1453"/>
                      <a:pt x="7967" y="1463"/>
                    </a:cubicBezTo>
                    <a:cubicBezTo>
                      <a:pt x="7659" y="1275"/>
                      <a:pt x="7294" y="1176"/>
                      <a:pt x="6931" y="1176"/>
                    </a:cubicBezTo>
                    <a:cubicBezTo>
                      <a:pt x="6863" y="1176"/>
                      <a:pt x="6795" y="1180"/>
                      <a:pt x="6727" y="1187"/>
                    </a:cubicBezTo>
                    <a:cubicBezTo>
                      <a:pt x="6914" y="1115"/>
                      <a:pt x="7120" y="1071"/>
                      <a:pt x="7316" y="1053"/>
                    </a:cubicBezTo>
                    <a:cubicBezTo>
                      <a:pt x="7101" y="1006"/>
                      <a:pt x="6879" y="967"/>
                      <a:pt x="6661" y="967"/>
                    </a:cubicBezTo>
                    <a:cubicBezTo>
                      <a:pt x="6462" y="967"/>
                      <a:pt x="6267" y="999"/>
                      <a:pt x="6085" y="1088"/>
                    </a:cubicBezTo>
                    <a:cubicBezTo>
                      <a:pt x="6049" y="1106"/>
                      <a:pt x="6013" y="1115"/>
                      <a:pt x="5987" y="1133"/>
                    </a:cubicBezTo>
                    <a:cubicBezTo>
                      <a:pt x="6183" y="973"/>
                      <a:pt x="6415" y="839"/>
                      <a:pt x="6665" y="749"/>
                    </a:cubicBezTo>
                    <a:lnTo>
                      <a:pt x="6665" y="749"/>
                    </a:lnTo>
                    <a:cubicBezTo>
                      <a:pt x="6290" y="812"/>
                      <a:pt x="5879" y="883"/>
                      <a:pt x="5549" y="1071"/>
                    </a:cubicBezTo>
                    <a:cubicBezTo>
                      <a:pt x="5639" y="803"/>
                      <a:pt x="5951" y="660"/>
                      <a:pt x="6004" y="384"/>
                    </a:cubicBezTo>
                    <a:lnTo>
                      <a:pt x="6004" y="384"/>
                    </a:lnTo>
                    <a:cubicBezTo>
                      <a:pt x="5746" y="616"/>
                      <a:pt x="5469" y="848"/>
                      <a:pt x="5139" y="973"/>
                    </a:cubicBezTo>
                    <a:cubicBezTo>
                      <a:pt x="5264" y="749"/>
                      <a:pt x="5389" y="535"/>
                      <a:pt x="5505" y="312"/>
                    </a:cubicBezTo>
                    <a:lnTo>
                      <a:pt x="5505" y="312"/>
                    </a:lnTo>
                    <a:cubicBezTo>
                      <a:pt x="5291" y="535"/>
                      <a:pt x="5077" y="749"/>
                      <a:pt x="4871" y="973"/>
                    </a:cubicBezTo>
                    <a:cubicBezTo>
                      <a:pt x="4978" y="758"/>
                      <a:pt x="5077" y="544"/>
                      <a:pt x="5166" y="321"/>
                    </a:cubicBezTo>
                    <a:lnTo>
                      <a:pt x="5166" y="321"/>
                    </a:lnTo>
                    <a:cubicBezTo>
                      <a:pt x="4952" y="571"/>
                      <a:pt x="4738" y="812"/>
                      <a:pt x="4515" y="1053"/>
                    </a:cubicBezTo>
                    <a:cubicBezTo>
                      <a:pt x="4639" y="865"/>
                      <a:pt x="4720" y="651"/>
                      <a:pt x="4773" y="428"/>
                    </a:cubicBezTo>
                    <a:lnTo>
                      <a:pt x="4773" y="428"/>
                    </a:lnTo>
                    <a:cubicBezTo>
                      <a:pt x="4622" y="651"/>
                      <a:pt x="4461" y="874"/>
                      <a:pt x="4238" y="1026"/>
                    </a:cubicBezTo>
                    <a:cubicBezTo>
                      <a:pt x="4265" y="883"/>
                      <a:pt x="4292" y="741"/>
                      <a:pt x="4309" y="598"/>
                    </a:cubicBezTo>
                    <a:lnTo>
                      <a:pt x="4309" y="598"/>
                    </a:lnTo>
                    <a:cubicBezTo>
                      <a:pt x="4220" y="767"/>
                      <a:pt x="4095" y="928"/>
                      <a:pt x="3953" y="1062"/>
                    </a:cubicBezTo>
                    <a:cubicBezTo>
                      <a:pt x="3979" y="812"/>
                      <a:pt x="3970" y="553"/>
                      <a:pt x="3944" y="303"/>
                    </a:cubicBezTo>
                    <a:cubicBezTo>
                      <a:pt x="3881" y="509"/>
                      <a:pt x="3792" y="714"/>
                      <a:pt x="3667" y="901"/>
                    </a:cubicBezTo>
                    <a:cubicBezTo>
                      <a:pt x="3774" y="616"/>
                      <a:pt x="3837" y="312"/>
                      <a:pt x="385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9"/>
              <p:cNvSpPr/>
              <p:nvPr/>
            </p:nvSpPr>
            <p:spPr>
              <a:xfrm>
                <a:off x="5011730" y="900110"/>
                <a:ext cx="1032598" cy="215076"/>
              </a:xfrm>
              <a:custGeom>
                <a:rect b="b" l="l" r="r" t="t"/>
                <a:pathLst>
                  <a:path extrusionOk="0" h="2124" w="10198">
                    <a:moveTo>
                      <a:pt x="5008" y="0"/>
                    </a:moveTo>
                    <a:cubicBezTo>
                      <a:pt x="4992" y="0"/>
                      <a:pt x="4976" y="1"/>
                      <a:pt x="4961" y="1"/>
                    </a:cubicBezTo>
                    <a:cubicBezTo>
                      <a:pt x="4497" y="10"/>
                      <a:pt x="4024" y="81"/>
                      <a:pt x="3569" y="170"/>
                    </a:cubicBezTo>
                    <a:cubicBezTo>
                      <a:pt x="2837" y="313"/>
                      <a:pt x="2106" y="527"/>
                      <a:pt x="1446" y="884"/>
                    </a:cubicBezTo>
                    <a:cubicBezTo>
                      <a:pt x="955" y="1143"/>
                      <a:pt x="500" y="1490"/>
                      <a:pt x="134" y="1910"/>
                    </a:cubicBezTo>
                    <a:cubicBezTo>
                      <a:pt x="90" y="1981"/>
                      <a:pt x="45" y="2052"/>
                      <a:pt x="1" y="2124"/>
                    </a:cubicBezTo>
                    <a:cubicBezTo>
                      <a:pt x="643" y="1705"/>
                      <a:pt x="1455" y="1553"/>
                      <a:pt x="2222" y="1544"/>
                    </a:cubicBezTo>
                    <a:cubicBezTo>
                      <a:pt x="2269" y="1543"/>
                      <a:pt x="2315" y="1542"/>
                      <a:pt x="2362" y="1542"/>
                    </a:cubicBezTo>
                    <a:cubicBezTo>
                      <a:pt x="3081" y="1542"/>
                      <a:pt x="3794" y="1667"/>
                      <a:pt x="4506" y="1776"/>
                    </a:cubicBezTo>
                    <a:cubicBezTo>
                      <a:pt x="5469" y="1928"/>
                      <a:pt x="6435" y="2048"/>
                      <a:pt x="7388" y="2048"/>
                    </a:cubicBezTo>
                    <a:cubicBezTo>
                      <a:pt x="8342" y="2048"/>
                      <a:pt x="9283" y="1928"/>
                      <a:pt x="10197" y="1598"/>
                    </a:cubicBezTo>
                    <a:cubicBezTo>
                      <a:pt x="9885" y="1374"/>
                      <a:pt x="9564" y="1143"/>
                      <a:pt x="9216" y="973"/>
                    </a:cubicBezTo>
                    <a:cubicBezTo>
                      <a:pt x="8877" y="812"/>
                      <a:pt x="8511" y="705"/>
                      <a:pt x="8154" y="598"/>
                    </a:cubicBezTo>
                    <a:cubicBezTo>
                      <a:pt x="7126" y="299"/>
                      <a:pt x="6080" y="0"/>
                      <a:pt x="500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9"/>
              <p:cNvSpPr/>
              <p:nvPr/>
            </p:nvSpPr>
            <p:spPr>
              <a:xfrm>
                <a:off x="4953913" y="886440"/>
                <a:ext cx="1062367" cy="298413"/>
              </a:xfrm>
              <a:custGeom>
                <a:rect b="b" l="l" r="r" t="t"/>
                <a:pathLst>
                  <a:path extrusionOk="0" h="2947" w="10492">
                    <a:moveTo>
                      <a:pt x="10466" y="1589"/>
                    </a:moveTo>
                    <a:cubicBezTo>
                      <a:pt x="10475" y="1595"/>
                      <a:pt x="10483" y="1601"/>
                      <a:pt x="10492" y="1608"/>
                    </a:cubicBezTo>
                    <a:cubicBezTo>
                      <a:pt x="10484" y="1602"/>
                      <a:pt x="10475" y="1596"/>
                      <a:pt x="10466" y="1589"/>
                    </a:cubicBezTo>
                    <a:close/>
                    <a:moveTo>
                      <a:pt x="5444" y="0"/>
                    </a:moveTo>
                    <a:cubicBezTo>
                      <a:pt x="3443" y="0"/>
                      <a:pt x="1447" y="933"/>
                      <a:pt x="206" y="2500"/>
                    </a:cubicBezTo>
                    <a:cubicBezTo>
                      <a:pt x="99" y="2634"/>
                      <a:pt x="1" y="2794"/>
                      <a:pt x="45" y="2946"/>
                    </a:cubicBezTo>
                    <a:cubicBezTo>
                      <a:pt x="47" y="2946"/>
                      <a:pt x="50" y="2946"/>
                      <a:pt x="52" y="2946"/>
                    </a:cubicBezTo>
                    <a:cubicBezTo>
                      <a:pt x="117" y="2946"/>
                      <a:pt x="243" y="2828"/>
                      <a:pt x="277" y="2776"/>
                    </a:cubicBezTo>
                    <a:cubicBezTo>
                      <a:pt x="1134" y="1411"/>
                      <a:pt x="2668" y="573"/>
                      <a:pt x="4256" y="305"/>
                    </a:cubicBezTo>
                    <a:cubicBezTo>
                      <a:pt x="4822" y="213"/>
                      <a:pt x="5286" y="166"/>
                      <a:pt x="5720" y="166"/>
                    </a:cubicBezTo>
                    <a:cubicBezTo>
                      <a:pt x="6503" y="166"/>
                      <a:pt x="7184" y="319"/>
                      <a:pt x="8172" y="635"/>
                    </a:cubicBezTo>
                    <a:cubicBezTo>
                      <a:pt x="8704" y="801"/>
                      <a:pt x="10079" y="1324"/>
                      <a:pt x="10466" y="1589"/>
                    </a:cubicBezTo>
                    <a:lnTo>
                      <a:pt x="10466" y="1589"/>
                    </a:lnTo>
                    <a:cubicBezTo>
                      <a:pt x="9562" y="949"/>
                      <a:pt x="8537" y="570"/>
                      <a:pt x="7459" y="305"/>
                    </a:cubicBezTo>
                    <a:cubicBezTo>
                      <a:pt x="7093" y="207"/>
                      <a:pt x="6718" y="118"/>
                      <a:pt x="6344" y="64"/>
                    </a:cubicBezTo>
                    <a:cubicBezTo>
                      <a:pt x="6045" y="21"/>
                      <a:pt x="5745" y="0"/>
                      <a:pt x="54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29" name="Google Shape;929;p9"/>
          <p:cNvGrpSpPr/>
          <p:nvPr/>
        </p:nvGrpSpPr>
        <p:grpSpPr>
          <a:xfrm>
            <a:off x="-1072461" y="2126055"/>
            <a:ext cx="2988050" cy="5118707"/>
            <a:chOff x="-1072461" y="2126055"/>
            <a:chExt cx="2988050" cy="5118707"/>
          </a:xfrm>
        </p:grpSpPr>
        <p:grpSp>
          <p:nvGrpSpPr>
            <p:cNvPr id="930" name="Google Shape;930;p9"/>
            <p:cNvGrpSpPr/>
            <p:nvPr/>
          </p:nvGrpSpPr>
          <p:grpSpPr>
            <a:xfrm rot="-373500">
              <a:off x="-956004" y="2206215"/>
              <a:ext cx="1600037" cy="2235012"/>
              <a:chOff x="3996441" y="87120"/>
              <a:chExt cx="849227" cy="1186243"/>
            </a:xfrm>
          </p:grpSpPr>
          <p:sp>
            <p:nvSpPr>
              <p:cNvPr id="931" name="Google Shape;931;p9"/>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9"/>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9"/>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9"/>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9"/>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9"/>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9"/>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9"/>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9"/>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9"/>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9"/>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2" name="Google Shape;942;p9"/>
            <p:cNvGrpSpPr/>
            <p:nvPr/>
          </p:nvGrpSpPr>
          <p:grpSpPr>
            <a:xfrm rot="-3689794">
              <a:off x="-740433" y="4870354"/>
              <a:ext cx="2605749" cy="1664564"/>
              <a:chOff x="5669385" y="-152150"/>
              <a:chExt cx="1383042" cy="883494"/>
            </a:xfrm>
          </p:grpSpPr>
          <p:sp>
            <p:nvSpPr>
              <p:cNvPr id="943" name="Google Shape;943;p9"/>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9"/>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9"/>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9"/>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9"/>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9"/>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9"/>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0" name="Google Shape;950;p9"/>
            <p:cNvGrpSpPr/>
            <p:nvPr/>
          </p:nvGrpSpPr>
          <p:grpSpPr>
            <a:xfrm rot="10592362">
              <a:off x="-614421" y="3671006"/>
              <a:ext cx="1228830" cy="1463922"/>
              <a:chOff x="5806687" y="1410545"/>
              <a:chExt cx="477012" cy="568271"/>
            </a:xfrm>
          </p:grpSpPr>
          <p:sp>
            <p:nvSpPr>
              <p:cNvPr id="951" name="Google Shape;951;p9"/>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9"/>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9"/>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9"/>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55" name="Google Shape;955;p9"/>
          <p:cNvGrpSpPr/>
          <p:nvPr/>
        </p:nvGrpSpPr>
        <p:grpSpPr>
          <a:xfrm>
            <a:off x="5831475" y="-1432142"/>
            <a:ext cx="3913130" cy="2814806"/>
            <a:chOff x="5831475" y="-1432142"/>
            <a:chExt cx="3913130" cy="2814806"/>
          </a:xfrm>
        </p:grpSpPr>
        <p:grpSp>
          <p:nvGrpSpPr>
            <p:cNvPr id="956" name="Google Shape;956;p9"/>
            <p:cNvGrpSpPr/>
            <p:nvPr/>
          </p:nvGrpSpPr>
          <p:grpSpPr>
            <a:xfrm rot="-6013754">
              <a:off x="6273282" y="-1563894"/>
              <a:ext cx="1600070" cy="2235058"/>
              <a:chOff x="3996441" y="87120"/>
              <a:chExt cx="849227" cy="1186243"/>
            </a:xfrm>
          </p:grpSpPr>
          <p:sp>
            <p:nvSpPr>
              <p:cNvPr id="957" name="Google Shape;957;p9"/>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9"/>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9"/>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9"/>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9"/>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9"/>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9"/>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9"/>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9"/>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9"/>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9"/>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8" name="Google Shape;968;p9"/>
            <p:cNvGrpSpPr/>
            <p:nvPr/>
          </p:nvGrpSpPr>
          <p:grpSpPr>
            <a:xfrm>
              <a:off x="7005754" y="-391263"/>
              <a:ext cx="2138241" cy="999056"/>
              <a:chOff x="1889010" y="646259"/>
              <a:chExt cx="944912" cy="441494"/>
            </a:xfrm>
          </p:grpSpPr>
          <p:sp>
            <p:nvSpPr>
              <p:cNvPr id="969" name="Google Shape;969;p9"/>
              <p:cNvSpPr/>
              <p:nvPr/>
            </p:nvSpPr>
            <p:spPr>
              <a:xfrm>
                <a:off x="1889010" y="646259"/>
                <a:ext cx="944912" cy="441494"/>
              </a:xfrm>
              <a:custGeom>
                <a:rect b="b" l="l" r="r" t="t"/>
                <a:pathLst>
                  <a:path extrusionOk="0" h="4360" w="9332">
                    <a:moveTo>
                      <a:pt x="9332" y="1"/>
                    </a:moveTo>
                    <a:cubicBezTo>
                      <a:pt x="8922" y="634"/>
                      <a:pt x="8565" y="1312"/>
                      <a:pt x="8137" y="1937"/>
                    </a:cubicBezTo>
                    <a:cubicBezTo>
                      <a:pt x="7699" y="2561"/>
                      <a:pt x="7200" y="3230"/>
                      <a:pt x="6513" y="3551"/>
                    </a:cubicBezTo>
                    <a:cubicBezTo>
                      <a:pt x="6245" y="3685"/>
                      <a:pt x="5960" y="3819"/>
                      <a:pt x="5665" y="3873"/>
                    </a:cubicBezTo>
                    <a:cubicBezTo>
                      <a:pt x="5533" y="3901"/>
                      <a:pt x="5399" y="3912"/>
                      <a:pt x="5263" y="3912"/>
                    </a:cubicBezTo>
                    <a:cubicBezTo>
                      <a:pt x="5142" y="3912"/>
                      <a:pt x="5020" y="3903"/>
                      <a:pt x="4898" y="3890"/>
                    </a:cubicBezTo>
                    <a:cubicBezTo>
                      <a:pt x="4711" y="3873"/>
                      <a:pt x="4532" y="3846"/>
                      <a:pt x="4354" y="3783"/>
                    </a:cubicBezTo>
                    <a:cubicBezTo>
                      <a:pt x="4167" y="3703"/>
                      <a:pt x="3997" y="3569"/>
                      <a:pt x="3837" y="3444"/>
                    </a:cubicBezTo>
                    <a:cubicBezTo>
                      <a:pt x="3194" y="2927"/>
                      <a:pt x="2570" y="2383"/>
                      <a:pt x="1972" y="1812"/>
                    </a:cubicBezTo>
                    <a:cubicBezTo>
                      <a:pt x="1687" y="1535"/>
                      <a:pt x="1133" y="1018"/>
                      <a:pt x="777" y="831"/>
                    </a:cubicBezTo>
                    <a:lnTo>
                      <a:pt x="1" y="822"/>
                    </a:lnTo>
                    <a:lnTo>
                      <a:pt x="1" y="822"/>
                    </a:lnTo>
                    <a:cubicBezTo>
                      <a:pt x="348" y="1045"/>
                      <a:pt x="679" y="1321"/>
                      <a:pt x="1035" y="1509"/>
                    </a:cubicBezTo>
                    <a:cubicBezTo>
                      <a:pt x="1392" y="1696"/>
                      <a:pt x="1687" y="1981"/>
                      <a:pt x="1972" y="2258"/>
                    </a:cubicBezTo>
                    <a:cubicBezTo>
                      <a:pt x="2570" y="2829"/>
                      <a:pt x="3194" y="3373"/>
                      <a:pt x="3837" y="3890"/>
                    </a:cubicBezTo>
                    <a:cubicBezTo>
                      <a:pt x="3997" y="4024"/>
                      <a:pt x="4167" y="4149"/>
                      <a:pt x="4354" y="4229"/>
                    </a:cubicBezTo>
                    <a:cubicBezTo>
                      <a:pt x="4532" y="4301"/>
                      <a:pt x="4711" y="4328"/>
                      <a:pt x="4898" y="4345"/>
                    </a:cubicBezTo>
                    <a:cubicBezTo>
                      <a:pt x="5018" y="4354"/>
                      <a:pt x="5138" y="4360"/>
                      <a:pt x="5257" y="4360"/>
                    </a:cubicBezTo>
                    <a:cubicBezTo>
                      <a:pt x="5395" y="4360"/>
                      <a:pt x="5531" y="4351"/>
                      <a:pt x="5665" y="4328"/>
                    </a:cubicBezTo>
                    <a:cubicBezTo>
                      <a:pt x="5960" y="4265"/>
                      <a:pt x="6245" y="4140"/>
                      <a:pt x="6513" y="4006"/>
                    </a:cubicBezTo>
                    <a:cubicBezTo>
                      <a:pt x="7200" y="3676"/>
                      <a:pt x="7699" y="3016"/>
                      <a:pt x="8137" y="2383"/>
                    </a:cubicBezTo>
                    <a:cubicBezTo>
                      <a:pt x="8565" y="1758"/>
                      <a:pt x="8922" y="1089"/>
                      <a:pt x="9332" y="447"/>
                    </a:cubicBezTo>
                    <a:lnTo>
                      <a:pt x="9332" y="1"/>
                    </a:lnTo>
                    <a:close/>
                  </a:path>
                </a:pathLst>
              </a:custGeom>
              <a:solidFill>
                <a:srgbClr val="8A63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9"/>
              <p:cNvSpPr/>
              <p:nvPr/>
            </p:nvSpPr>
            <p:spPr>
              <a:xfrm>
                <a:off x="1889010" y="646259"/>
                <a:ext cx="944912" cy="441494"/>
              </a:xfrm>
              <a:custGeom>
                <a:rect b="b" l="l" r="r" t="t"/>
                <a:pathLst>
                  <a:path extrusionOk="0" h="4360" w="9332">
                    <a:moveTo>
                      <a:pt x="9332" y="1"/>
                    </a:moveTo>
                    <a:cubicBezTo>
                      <a:pt x="8922" y="634"/>
                      <a:pt x="8565" y="1312"/>
                      <a:pt x="8137" y="1937"/>
                    </a:cubicBezTo>
                    <a:cubicBezTo>
                      <a:pt x="7699" y="2561"/>
                      <a:pt x="7200" y="3230"/>
                      <a:pt x="6513" y="3551"/>
                    </a:cubicBezTo>
                    <a:cubicBezTo>
                      <a:pt x="6245" y="3685"/>
                      <a:pt x="5960" y="3819"/>
                      <a:pt x="5665" y="3873"/>
                    </a:cubicBezTo>
                    <a:cubicBezTo>
                      <a:pt x="5533" y="3901"/>
                      <a:pt x="5399" y="3912"/>
                      <a:pt x="5263" y="3912"/>
                    </a:cubicBezTo>
                    <a:cubicBezTo>
                      <a:pt x="5142" y="3912"/>
                      <a:pt x="5020" y="3903"/>
                      <a:pt x="4898" y="3890"/>
                    </a:cubicBezTo>
                    <a:cubicBezTo>
                      <a:pt x="4711" y="3873"/>
                      <a:pt x="4532" y="3846"/>
                      <a:pt x="4354" y="3783"/>
                    </a:cubicBezTo>
                    <a:cubicBezTo>
                      <a:pt x="4167" y="3703"/>
                      <a:pt x="3997" y="3569"/>
                      <a:pt x="3837" y="3444"/>
                    </a:cubicBezTo>
                    <a:cubicBezTo>
                      <a:pt x="3194" y="2927"/>
                      <a:pt x="2570" y="2383"/>
                      <a:pt x="1972" y="1812"/>
                    </a:cubicBezTo>
                    <a:cubicBezTo>
                      <a:pt x="1687" y="1535"/>
                      <a:pt x="1133" y="1018"/>
                      <a:pt x="777" y="831"/>
                    </a:cubicBezTo>
                    <a:lnTo>
                      <a:pt x="1" y="822"/>
                    </a:lnTo>
                    <a:lnTo>
                      <a:pt x="1" y="822"/>
                    </a:lnTo>
                    <a:cubicBezTo>
                      <a:pt x="348" y="1045"/>
                      <a:pt x="679" y="1321"/>
                      <a:pt x="1035" y="1509"/>
                    </a:cubicBezTo>
                    <a:cubicBezTo>
                      <a:pt x="1392" y="1696"/>
                      <a:pt x="1687" y="1981"/>
                      <a:pt x="1972" y="2258"/>
                    </a:cubicBezTo>
                    <a:cubicBezTo>
                      <a:pt x="2570" y="2829"/>
                      <a:pt x="3194" y="3373"/>
                      <a:pt x="3837" y="3890"/>
                    </a:cubicBezTo>
                    <a:cubicBezTo>
                      <a:pt x="3997" y="4024"/>
                      <a:pt x="4167" y="4149"/>
                      <a:pt x="4354" y="4229"/>
                    </a:cubicBezTo>
                    <a:cubicBezTo>
                      <a:pt x="4532" y="4301"/>
                      <a:pt x="4711" y="4328"/>
                      <a:pt x="4898" y="4345"/>
                    </a:cubicBezTo>
                    <a:cubicBezTo>
                      <a:pt x="5018" y="4354"/>
                      <a:pt x="5138" y="4360"/>
                      <a:pt x="5257" y="4360"/>
                    </a:cubicBezTo>
                    <a:cubicBezTo>
                      <a:pt x="5395" y="4360"/>
                      <a:pt x="5531" y="4351"/>
                      <a:pt x="5665" y="4328"/>
                    </a:cubicBezTo>
                    <a:cubicBezTo>
                      <a:pt x="5960" y="4265"/>
                      <a:pt x="6245" y="4140"/>
                      <a:pt x="6513" y="4006"/>
                    </a:cubicBezTo>
                    <a:cubicBezTo>
                      <a:pt x="7200" y="3676"/>
                      <a:pt x="7699" y="3016"/>
                      <a:pt x="8137" y="2383"/>
                    </a:cubicBezTo>
                    <a:cubicBezTo>
                      <a:pt x="8565" y="1758"/>
                      <a:pt x="8922" y="1089"/>
                      <a:pt x="9332" y="447"/>
                    </a:cubicBezTo>
                    <a:lnTo>
                      <a:pt x="933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9"/>
              <p:cNvSpPr/>
              <p:nvPr/>
            </p:nvSpPr>
            <p:spPr>
              <a:xfrm>
                <a:off x="1889010" y="668839"/>
                <a:ext cx="944912" cy="418913"/>
              </a:xfrm>
              <a:custGeom>
                <a:rect b="b" l="l" r="r" t="t"/>
                <a:pathLst>
                  <a:path extrusionOk="0" h="4137" w="9332">
                    <a:moveTo>
                      <a:pt x="9332" y="1"/>
                    </a:moveTo>
                    <a:cubicBezTo>
                      <a:pt x="8797" y="1089"/>
                      <a:pt x="8110" y="2106"/>
                      <a:pt x="7280" y="3007"/>
                    </a:cubicBezTo>
                    <a:cubicBezTo>
                      <a:pt x="7111" y="3186"/>
                      <a:pt x="6932" y="3364"/>
                      <a:pt x="6727" y="3498"/>
                    </a:cubicBezTo>
                    <a:cubicBezTo>
                      <a:pt x="6442" y="3676"/>
                      <a:pt x="6111" y="3748"/>
                      <a:pt x="5781" y="3801"/>
                    </a:cubicBezTo>
                    <a:cubicBezTo>
                      <a:pt x="5555" y="3841"/>
                      <a:pt x="5323" y="3870"/>
                      <a:pt x="5094" y="3870"/>
                    </a:cubicBezTo>
                    <a:cubicBezTo>
                      <a:pt x="4916" y="3870"/>
                      <a:pt x="4739" y="3853"/>
                      <a:pt x="4568" y="3810"/>
                    </a:cubicBezTo>
                    <a:cubicBezTo>
                      <a:pt x="3944" y="3641"/>
                      <a:pt x="3462" y="3159"/>
                      <a:pt x="2989" y="2713"/>
                    </a:cubicBezTo>
                    <a:cubicBezTo>
                      <a:pt x="2168" y="1928"/>
                      <a:pt x="1285" y="1223"/>
                      <a:pt x="331" y="608"/>
                    </a:cubicBezTo>
                    <a:lnTo>
                      <a:pt x="1" y="599"/>
                    </a:lnTo>
                    <a:lnTo>
                      <a:pt x="1" y="599"/>
                    </a:lnTo>
                    <a:cubicBezTo>
                      <a:pt x="348" y="822"/>
                      <a:pt x="679" y="1098"/>
                      <a:pt x="1035" y="1286"/>
                    </a:cubicBezTo>
                    <a:cubicBezTo>
                      <a:pt x="1392" y="1473"/>
                      <a:pt x="1687" y="1758"/>
                      <a:pt x="1972" y="2035"/>
                    </a:cubicBezTo>
                    <a:cubicBezTo>
                      <a:pt x="2570" y="2606"/>
                      <a:pt x="3194" y="3150"/>
                      <a:pt x="3837" y="3667"/>
                    </a:cubicBezTo>
                    <a:cubicBezTo>
                      <a:pt x="3997" y="3801"/>
                      <a:pt x="4167" y="3926"/>
                      <a:pt x="4354" y="4006"/>
                    </a:cubicBezTo>
                    <a:cubicBezTo>
                      <a:pt x="4532" y="4078"/>
                      <a:pt x="4711" y="4105"/>
                      <a:pt x="4898" y="4122"/>
                    </a:cubicBezTo>
                    <a:cubicBezTo>
                      <a:pt x="5018" y="4131"/>
                      <a:pt x="5138" y="4137"/>
                      <a:pt x="5257" y="4137"/>
                    </a:cubicBezTo>
                    <a:cubicBezTo>
                      <a:pt x="5395" y="4137"/>
                      <a:pt x="5531" y="4128"/>
                      <a:pt x="5665" y="4105"/>
                    </a:cubicBezTo>
                    <a:cubicBezTo>
                      <a:pt x="5960" y="4042"/>
                      <a:pt x="6245" y="3917"/>
                      <a:pt x="6513" y="3783"/>
                    </a:cubicBezTo>
                    <a:cubicBezTo>
                      <a:pt x="7200" y="3453"/>
                      <a:pt x="7699" y="2793"/>
                      <a:pt x="8137" y="2160"/>
                    </a:cubicBezTo>
                    <a:cubicBezTo>
                      <a:pt x="8565" y="1535"/>
                      <a:pt x="8922" y="866"/>
                      <a:pt x="9332" y="224"/>
                    </a:cubicBezTo>
                    <a:lnTo>
                      <a:pt x="9332" y="1"/>
                    </a:ln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2" name="Google Shape;972;p9"/>
            <p:cNvGrpSpPr/>
            <p:nvPr/>
          </p:nvGrpSpPr>
          <p:grpSpPr>
            <a:xfrm rot="-655394">
              <a:off x="8234113" y="-186015"/>
              <a:ext cx="1385610" cy="1450537"/>
              <a:chOff x="6541903" y="866189"/>
              <a:chExt cx="510528" cy="534450"/>
            </a:xfrm>
          </p:grpSpPr>
          <p:sp>
            <p:nvSpPr>
              <p:cNvPr id="973" name="Google Shape;973;p9"/>
              <p:cNvSpPr/>
              <p:nvPr/>
            </p:nvSpPr>
            <p:spPr>
              <a:xfrm>
                <a:off x="6541903" y="866189"/>
                <a:ext cx="510528" cy="534450"/>
              </a:xfrm>
              <a:custGeom>
                <a:rect b="b" l="l" r="r" t="t"/>
                <a:pathLst>
                  <a:path extrusionOk="0" h="5278" w="5042">
                    <a:moveTo>
                      <a:pt x="3760" y="1"/>
                    </a:moveTo>
                    <a:cubicBezTo>
                      <a:pt x="3713" y="1"/>
                      <a:pt x="3669" y="5"/>
                      <a:pt x="3632" y="15"/>
                    </a:cubicBezTo>
                    <a:cubicBezTo>
                      <a:pt x="2829" y="229"/>
                      <a:pt x="2240" y="933"/>
                      <a:pt x="1883" y="1683"/>
                    </a:cubicBezTo>
                    <a:cubicBezTo>
                      <a:pt x="1526" y="2432"/>
                      <a:pt x="1339" y="3253"/>
                      <a:pt x="1000" y="4020"/>
                    </a:cubicBezTo>
                    <a:cubicBezTo>
                      <a:pt x="777" y="4529"/>
                      <a:pt x="438" y="4921"/>
                      <a:pt x="1" y="5278"/>
                    </a:cubicBezTo>
                    <a:cubicBezTo>
                      <a:pt x="1339" y="4725"/>
                      <a:pt x="2731" y="4109"/>
                      <a:pt x="3605" y="2950"/>
                    </a:cubicBezTo>
                    <a:cubicBezTo>
                      <a:pt x="4078" y="2334"/>
                      <a:pt x="4399" y="1567"/>
                      <a:pt x="5041" y="1130"/>
                    </a:cubicBezTo>
                    <a:cubicBezTo>
                      <a:pt x="4970" y="701"/>
                      <a:pt x="4667" y="362"/>
                      <a:pt x="4292" y="139"/>
                    </a:cubicBezTo>
                    <a:cubicBezTo>
                      <a:pt x="4165" y="62"/>
                      <a:pt x="3937" y="1"/>
                      <a:pt x="3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9"/>
              <p:cNvSpPr/>
              <p:nvPr/>
            </p:nvSpPr>
            <p:spPr>
              <a:xfrm>
                <a:off x="6623212" y="874795"/>
                <a:ext cx="418386" cy="471669"/>
              </a:xfrm>
              <a:custGeom>
                <a:rect b="b" l="l" r="r" t="t"/>
                <a:pathLst>
                  <a:path extrusionOk="0" h="4658" w="4132">
                    <a:moveTo>
                      <a:pt x="3382" y="1"/>
                    </a:moveTo>
                    <a:cubicBezTo>
                      <a:pt x="3177" y="224"/>
                      <a:pt x="2998" y="474"/>
                      <a:pt x="2855" y="750"/>
                    </a:cubicBezTo>
                    <a:cubicBezTo>
                      <a:pt x="2873" y="509"/>
                      <a:pt x="2927" y="269"/>
                      <a:pt x="3025" y="54"/>
                    </a:cubicBezTo>
                    <a:lnTo>
                      <a:pt x="3025" y="54"/>
                    </a:lnTo>
                    <a:cubicBezTo>
                      <a:pt x="2820" y="376"/>
                      <a:pt x="2695" y="741"/>
                      <a:pt x="2570" y="1107"/>
                    </a:cubicBezTo>
                    <a:cubicBezTo>
                      <a:pt x="2606" y="839"/>
                      <a:pt x="2632" y="563"/>
                      <a:pt x="2659" y="295"/>
                    </a:cubicBezTo>
                    <a:lnTo>
                      <a:pt x="2659" y="295"/>
                    </a:lnTo>
                    <a:cubicBezTo>
                      <a:pt x="2418" y="750"/>
                      <a:pt x="2222" y="1232"/>
                      <a:pt x="2088" y="1732"/>
                    </a:cubicBezTo>
                    <a:cubicBezTo>
                      <a:pt x="2035" y="1419"/>
                      <a:pt x="2061" y="1098"/>
                      <a:pt x="2106" y="786"/>
                    </a:cubicBezTo>
                    <a:lnTo>
                      <a:pt x="2106" y="786"/>
                    </a:lnTo>
                    <a:cubicBezTo>
                      <a:pt x="1874" y="1250"/>
                      <a:pt x="1740" y="1758"/>
                      <a:pt x="1696" y="2276"/>
                    </a:cubicBezTo>
                    <a:cubicBezTo>
                      <a:pt x="1615" y="1928"/>
                      <a:pt x="1580" y="1571"/>
                      <a:pt x="1589" y="1214"/>
                    </a:cubicBezTo>
                    <a:lnTo>
                      <a:pt x="1589" y="1214"/>
                    </a:lnTo>
                    <a:cubicBezTo>
                      <a:pt x="1419" y="1696"/>
                      <a:pt x="1348" y="2213"/>
                      <a:pt x="1375" y="2722"/>
                    </a:cubicBezTo>
                    <a:cubicBezTo>
                      <a:pt x="1268" y="2410"/>
                      <a:pt x="1196" y="2088"/>
                      <a:pt x="1160" y="1767"/>
                    </a:cubicBezTo>
                    <a:cubicBezTo>
                      <a:pt x="1071" y="2213"/>
                      <a:pt x="1036" y="2677"/>
                      <a:pt x="1053" y="3132"/>
                    </a:cubicBezTo>
                    <a:cubicBezTo>
                      <a:pt x="1000" y="2918"/>
                      <a:pt x="937" y="2731"/>
                      <a:pt x="937" y="2517"/>
                    </a:cubicBezTo>
                    <a:cubicBezTo>
                      <a:pt x="920" y="2856"/>
                      <a:pt x="893" y="3204"/>
                      <a:pt x="875" y="3551"/>
                    </a:cubicBezTo>
                    <a:lnTo>
                      <a:pt x="786" y="2900"/>
                    </a:lnTo>
                    <a:cubicBezTo>
                      <a:pt x="741" y="3248"/>
                      <a:pt x="688" y="3587"/>
                      <a:pt x="625" y="3926"/>
                    </a:cubicBezTo>
                    <a:cubicBezTo>
                      <a:pt x="607" y="3721"/>
                      <a:pt x="607" y="3507"/>
                      <a:pt x="616" y="3302"/>
                    </a:cubicBezTo>
                    <a:lnTo>
                      <a:pt x="616" y="3302"/>
                    </a:lnTo>
                    <a:cubicBezTo>
                      <a:pt x="572" y="3801"/>
                      <a:pt x="340" y="4292"/>
                      <a:pt x="1" y="4658"/>
                    </a:cubicBezTo>
                    <a:cubicBezTo>
                      <a:pt x="509" y="4568"/>
                      <a:pt x="991" y="4328"/>
                      <a:pt x="1375" y="3980"/>
                    </a:cubicBezTo>
                    <a:lnTo>
                      <a:pt x="1375" y="3980"/>
                    </a:lnTo>
                    <a:cubicBezTo>
                      <a:pt x="1187" y="4060"/>
                      <a:pt x="991" y="4105"/>
                      <a:pt x="795" y="4113"/>
                    </a:cubicBezTo>
                    <a:cubicBezTo>
                      <a:pt x="1223" y="3899"/>
                      <a:pt x="1651" y="3694"/>
                      <a:pt x="2070" y="3489"/>
                    </a:cubicBezTo>
                    <a:lnTo>
                      <a:pt x="2070" y="3489"/>
                    </a:lnTo>
                    <a:cubicBezTo>
                      <a:pt x="1776" y="3498"/>
                      <a:pt x="1482" y="3569"/>
                      <a:pt x="1205" y="3676"/>
                    </a:cubicBezTo>
                    <a:lnTo>
                      <a:pt x="2427" y="3043"/>
                    </a:lnTo>
                    <a:lnTo>
                      <a:pt x="2427" y="3043"/>
                    </a:lnTo>
                    <a:cubicBezTo>
                      <a:pt x="2160" y="3096"/>
                      <a:pt x="1901" y="3159"/>
                      <a:pt x="1642" y="3230"/>
                    </a:cubicBezTo>
                    <a:cubicBezTo>
                      <a:pt x="1972" y="3043"/>
                      <a:pt x="2320" y="2865"/>
                      <a:pt x="2668" y="2704"/>
                    </a:cubicBezTo>
                    <a:lnTo>
                      <a:pt x="2668" y="2704"/>
                    </a:lnTo>
                    <a:cubicBezTo>
                      <a:pt x="2347" y="2731"/>
                      <a:pt x="2026" y="2820"/>
                      <a:pt x="1722" y="2918"/>
                    </a:cubicBezTo>
                    <a:cubicBezTo>
                      <a:pt x="2142" y="2686"/>
                      <a:pt x="2570" y="2454"/>
                      <a:pt x="2998" y="2222"/>
                    </a:cubicBezTo>
                    <a:lnTo>
                      <a:pt x="2998" y="2222"/>
                    </a:lnTo>
                    <a:cubicBezTo>
                      <a:pt x="2650" y="2267"/>
                      <a:pt x="2311" y="2347"/>
                      <a:pt x="1981" y="2463"/>
                    </a:cubicBezTo>
                    <a:cubicBezTo>
                      <a:pt x="2392" y="2195"/>
                      <a:pt x="2811" y="1946"/>
                      <a:pt x="3248" y="1723"/>
                    </a:cubicBezTo>
                    <a:lnTo>
                      <a:pt x="3248" y="1723"/>
                    </a:lnTo>
                    <a:cubicBezTo>
                      <a:pt x="2900" y="1758"/>
                      <a:pt x="2552" y="1848"/>
                      <a:pt x="2231" y="1972"/>
                    </a:cubicBezTo>
                    <a:cubicBezTo>
                      <a:pt x="2615" y="1660"/>
                      <a:pt x="3078" y="1446"/>
                      <a:pt x="3569" y="1357"/>
                    </a:cubicBezTo>
                    <a:cubicBezTo>
                      <a:pt x="3547" y="1356"/>
                      <a:pt x="3524" y="1356"/>
                      <a:pt x="3502" y="1356"/>
                    </a:cubicBezTo>
                    <a:cubicBezTo>
                      <a:pt x="3211" y="1356"/>
                      <a:pt x="2915" y="1409"/>
                      <a:pt x="2641" y="1509"/>
                    </a:cubicBezTo>
                    <a:cubicBezTo>
                      <a:pt x="2980" y="1285"/>
                      <a:pt x="3364" y="1134"/>
                      <a:pt x="3765" y="1054"/>
                    </a:cubicBezTo>
                    <a:cubicBezTo>
                      <a:pt x="3616" y="1021"/>
                      <a:pt x="3466" y="1005"/>
                      <a:pt x="3316" y="1005"/>
                    </a:cubicBezTo>
                    <a:cubicBezTo>
                      <a:pt x="3216" y="1005"/>
                      <a:pt x="3116" y="1013"/>
                      <a:pt x="3016" y="1027"/>
                    </a:cubicBezTo>
                    <a:lnTo>
                      <a:pt x="4131" y="706"/>
                    </a:lnTo>
                    <a:cubicBezTo>
                      <a:pt x="3972" y="654"/>
                      <a:pt x="3808" y="630"/>
                      <a:pt x="3644" y="630"/>
                    </a:cubicBezTo>
                    <a:cubicBezTo>
                      <a:pt x="3523" y="630"/>
                      <a:pt x="3402" y="643"/>
                      <a:pt x="3284" y="670"/>
                    </a:cubicBezTo>
                    <a:cubicBezTo>
                      <a:pt x="3319" y="447"/>
                      <a:pt x="3355" y="224"/>
                      <a:pt x="3382"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9"/>
              <p:cNvSpPr/>
              <p:nvPr/>
            </p:nvSpPr>
            <p:spPr>
              <a:xfrm>
                <a:off x="6541903" y="898287"/>
                <a:ext cx="510528" cy="502351"/>
              </a:xfrm>
              <a:custGeom>
                <a:rect b="b" l="l" r="r" t="t"/>
                <a:pathLst>
                  <a:path extrusionOk="0" h="4961" w="5042">
                    <a:moveTo>
                      <a:pt x="4542" y="1"/>
                    </a:moveTo>
                    <a:cubicBezTo>
                      <a:pt x="4283" y="126"/>
                      <a:pt x="4042" y="286"/>
                      <a:pt x="3828" y="474"/>
                    </a:cubicBezTo>
                    <a:cubicBezTo>
                      <a:pt x="3471" y="786"/>
                      <a:pt x="3177" y="1169"/>
                      <a:pt x="2891" y="1553"/>
                    </a:cubicBezTo>
                    <a:cubicBezTo>
                      <a:pt x="2749" y="1740"/>
                      <a:pt x="2606" y="1946"/>
                      <a:pt x="2490" y="2151"/>
                    </a:cubicBezTo>
                    <a:cubicBezTo>
                      <a:pt x="2365" y="2347"/>
                      <a:pt x="2267" y="2561"/>
                      <a:pt x="2151" y="2766"/>
                    </a:cubicBezTo>
                    <a:cubicBezTo>
                      <a:pt x="1678" y="3650"/>
                      <a:pt x="964" y="4443"/>
                      <a:pt x="81" y="4890"/>
                    </a:cubicBezTo>
                    <a:cubicBezTo>
                      <a:pt x="54" y="4916"/>
                      <a:pt x="28" y="4934"/>
                      <a:pt x="1" y="4961"/>
                    </a:cubicBezTo>
                    <a:cubicBezTo>
                      <a:pt x="1339" y="4408"/>
                      <a:pt x="2731" y="3792"/>
                      <a:pt x="3605" y="2633"/>
                    </a:cubicBezTo>
                    <a:cubicBezTo>
                      <a:pt x="4078" y="2017"/>
                      <a:pt x="4399" y="1250"/>
                      <a:pt x="5041" y="813"/>
                    </a:cubicBezTo>
                    <a:cubicBezTo>
                      <a:pt x="4988" y="483"/>
                      <a:pt x="4791" y="206"/>
                      <a:pt x="4542"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9"/>
              <p:cNvSpPr/>
              <p:nvPr/>
            </p:nvSpPr>
            <p:spPr>
              <a:xfrm>
                <a:off x="6541903" y="887453"/>
                <a:ext cx="470734" cy="513186"/>
              </a:xfrm>
              <a:custGeom>
                <a:rect b="b" l="l" r="r" t="t"/>
                <a:pathLst>
                  <a:path extrusionOk="0" h="5068" w="4649">
                    <a:moveTo>
                      <a:pt x="4399" y="1"/>
                    </a:moveTo>
                    <a:cubicBezTo>
                      <a:pt x="3400" y="625"/>
                      <a:pt x="2686" y="1651"/>
                      <a:pt x="2071" y="2668"/>
                    </a:cubicBezTo>
                    <a:cubicBezTo>
                      <a:pt x="1740" y="3212"/>
                      <a:pt x="1419" y="3765"/>
                      <a:pt x="991" y="4238"/>
                    </a:cubicBezTo>
                    <a:cubicBezTo>
                      <a:pt x="759" y="4488"/>
                      <a:pt x="500" y="4711"/>
                      <a:pt x="206" y="4889"/>
                    </a:cubicBezTo>
                    <a:cubicBezTo>
                      <a:pt x="144" y="4943"/>
                      <a:pt x="72" y="5005"/>
                      <a:pt x="1" y="5068"/>
                    </a:cubicBezTo>
                    <a:cubicBezTo>
                      <a:pt x="197" y="4988"/>
                      <a:pt x="384" y="4907"/>
                      <a:pt x="581" y="4827"/>
                    </a:cubicBezTo>
                    <a:cubicBezTo>
                      <a:pt x="1143" y="4417"/>
                      <a:pt x="1607" y="3837"/>
                      <a:pt x="1981" y="3239"/>
                    </a:cubicBezTo>
                    <a:cubicBezTo>
                      <a:pt x="2552" y="2356"/>
                      <a:pt x="3034" y="1384"/>
                      <a:pt x="3819" y="697"/>
                    </a:cubicBezTo>
                    <a:cubicBezTo>
                      <a:pt x="4060" y="482"/>
                      <a:pt x="4345" y="295"/>
                      <a:pt x="4649" y="206"/>
                    </a:cubicBezTo>
                    <a:cubicBezTo>
                      <a:pt x="4577" y="135"/>
                      <a:pt x="4488" y="63"/>
                      <a:pt x="43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77" name="Google Shape;977;p9"/>
          <p:cNvGrpSpPr/>
          <p:nvPr/>
        </p:nvGrpSpPr>
        <p:grpSpPr>
          <a:xfrm>
            <a:off x="-949798" y="-1240305"/>
            <a:ext cx="4886148" cy="2697128"/>
            <a:chOff x="-949798" y="-1240305"/>
            <a:chExt cx="4886148" cy="2697128"/>
          </a:xfrm>
        </p:grpSpPr>
        <p:grpSp>
          <p:nvGrpSpPr>
            <p:cNvPr id="978" name="Google Shape;978;p9"/>
            <p:cNvGrpSpPr/>
            <p:nvPr/>
          </p:nvGrpSpPr>
          <p:grpSpPr>
            <a:xfrm rot="5400000">
              <a:off x="2018835" y="-1557479"/>
              <a:ext cx="1600029" cy="2235001"/>
              <a:chOff x="3996441" y="87120"/>
              <a:chExt cx="849227" cy="1186243"/>
            </a:xfrm>
          </p:grpSpPr>
          <p:sp>
            <p:nvSpPr>
              <p:cNvPr id="979" name="Google Shape;979;p9"/>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9"/>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9"/>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9"/>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9"/>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9"/>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9"/>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9"/>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9"/>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9"/>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9"/>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0" name="Google Shape;990;p9"/>
            <p:cNvGrpSpPr/>
            <p:nvPr/>
          </p:nvGrpSpPr>
          <p:grpSpPr>
            <a:xfrm rot="-594063">
              <a:off x="-527207" y="-194896"/>
              <a:ext cx="2986713" cy="802225"/>
              <a:chOff x="915235" y="704077"/>
              <a:chExt cx="1319859" cy="354511"/>
            </a:xfrm>
          </p:grpSpPr>
          <p:sp>
            <p:nvSpPr>
              <p:cNvPr id="991" name="Google Shape;991;p9"/>
              <p:cNvSpPr/>
              <p:nvPr/>
            </p:nvSpPr>
            <p:spPr>
              <a:xfrm>
                <a:off x="915235" y="704077"/>
                <a:ext cx="1319859" cy="354511"/>
              </a:xfrm>
              <a:custGeom>
                <a:rect b="b" l="l" r="r" t="t"/>
                <a:pathLst>
                  <a:path extrusionOk="0" h="3501" w="13035">
                    <a:moveTo>
                      <a:pt x="1" y="1"/>
                    </a:moveTo>
                    <a:lnTo>
                      <a:pt x="1" y="1"/>
                    </a:lnTo>
                    <a:cubicBezTo>
                      <a:pt x="946" y="1428"/>
                      <a:pt x="2365" y="2534"/>
                      <a:pt x="3988" y="3087"/>
                    </a:cubicBezTo>
                    <a:cubicBezTo>
                      <a:pt x="4794" y="3362"/>
                      <a:pt x="5645" y="3500"/>
                      <a:pt x="6495" y="3500"/>
                    </a:cubicBezTo>
                    <a:cubicBezTo>
                      <a:pt x="7385" y="3500"/>
                      <a:pt x="8274" y="3349"/>
                      <a:pt x="9109" y="3043"/>
                    </a:cubicBezTo>
                    <a:cubicBezTo>
                      <a:pt x="10635" y="2490"/>
                      <a:pt x="11919" y="1473"/>
                      <a:pt x="13034" y="286"/>
                    </a:cubicBezTo>
                    <a:lnTo>
                      <a:pt x="12651" y="277"/>
                    </a:lnTo>
                    <a:cubicBezTo>
                      <a:pt x="11625" y="1303"/>
                      <a:pt x="10456" y="2178"/>
                      <a:pt x="9100" y="2677"/>
                    </a:cubicBezTo>
                    <a:cubicBezTo>
                      <a:pt x="8270" y="2983"/>
                      <a:pt x="7388" y="3135"/>
                      <a:pt x="6506" y="3135"/>
                    </a:cubicBezTo>
                    <a:cubicBezTo>
                      <a:pt x="5664" y="3135"/>
                      <a:pt x="4821" y="2996"/>
                      <a:pt x="4024" y="2722"/>
                    </a:cubicBezTo>
                    <a:cubicBezTo>
                      <a:pt x="2552" y="2213"/>
                      <a:pt x="1250" y="1250"/>
                      <a:pt x="322" y="10"/>
                    </a:cubicBezTo>
                    <a:lnTo>
                      <a:pt x="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9"/>
              <p:cNvSpPr/>
              <p:nvPr/>
            </p:nvSpPr>
            <p:spPr>
              <a:xfrm>
                <a:off x="915235" y="704077"/>
                <a:ext cx="1319859" cy="354511"/>
              </a:xfrm>
              <a:custGeom>
                <a:rect b="b" l="l" r="r" t="t"/>
                <a:pathLst>
                  <a:path extrusionOk="0" h="3501" w="13035">
                    <a:moveTo>
                      <a:pt x="1" y="1"/>
                    </a:moveTo>
                    <a:lnTo>
                      <a:pt x="1" y="1"/>
                    </a:lnTo>
                    <a:cubicBezTo>
                      <a:pt x="946" y="1428"/>
                      <a:pt x="2365" y="2534"/>
                      <a:pt x="3988" y="3087"/>
                    </a:cubicBezTo>
                    <a:cubicBezTo>
                      <a:pt x="4794" y="3362"/>
                      <a:pt x="5645" y="3500"/>
                      <a:pt x="6495" y="3500"/>
                    </a:cubicBezTo>
                    <a:cubicBezTo>
                      <a:pt x="7385" y="3500"/>
                      <a:pt x="8274" y="3349"/>
                      <a:pt x="9109" y="3043"/>
                    </a:cubicBezTo>
                    <a:cubicBezTo>
                      <a:pt x="10635" y="2490"/>
                      <a:pt x="11919" y="1473"/>
                      <a:pt x="13034" y="286"/>
                    </a:cubicBezTo>
                    <a:lnTo>
                      <a:pt x="12713" y="277"/>
                    </a:lnTo>
                    <a:cubicBezTo>
                      <a:pt x="12490" y="554"/>
                      <a:pt x="12249" y="804"/>
                      <a:pt x="11991" y="1045"/>
                    </a:cubicBezTo>
                    <a:cubicBezTo>
                      <a:pt x="11652" y="1357"/>
                      <a:pt x="11286" y="1624"/>
                      <a:pt x="10920" y="1901"/>
                    </a:cubicBezTo>
                    <a:cubicBezTo>
                      <a:pt x="10581" y="2151"/>
                      <a:pt x="10224" y="2409"/>
                      <a:pt x="9841" y="2570"/>
                    </a:cubicBezTo>
                    <a:cubicBezTo>
                      <a:pt x="8767" y="3034"/>
                      <a:pt x="7591" y="3384"/>
                      <a:pt x="6432" y="3384"/>
                    </a:cubicBezTo>
                    <a:cubicBezTo>
                      <a:pt x="6030" y="3384"/>
                      <a:pt x="5630" y="3342"/>
                      <a:pt x="5237" y="3248"/>
                    </a:cubicBezTo>
                    <a:cubicBezTo>
                      <a:pt x="3890" y="2927"/>
                      <a:pt x="2543" y="2427"/>
                      <a:pt x="1508" y="1508"/>
                    </a:cubicBezTo>
                    <a:cubicBezTo>
                      <a:pt x="1267" y="1294"/>
                      <a:pt x="1053" y="1062"/>
                      <a:pt x="839" y="830"/>
                    </a:cubicBezTo>
                    <a:cubicBezTo>
                      <a:pt x="598" y="572"/>
                      <a:pt x="366" y="304"/>
                      <a:pt x="197" y="10"/>
                    </a:cubicBezTo>
                    <a:lnTo>
                      <a:pt x="1" y="1"/>
                    </a:ln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3" name="Google Shape;993;p9"/>
            <p:cNvGrpSpPr/>
            <p:nvPr/>
          </p:nvGrpSpPr>
          <p:grpSpPr>
            <a:xfrm rot="9331052">
              <a:off x="-558620" y="-1009244"/>
              <a:ext cx="1600032" cy="2235005"/>
              <a:chOff x="3996441" y="87120"/>
              <a:chExt cx="849227" cy="1186243"/>
            </a:xfrm>
          </p:grpSpPr>
          <p:sp>
            <p:nvSpPr>
              <p:cNvPr id="994" name="Google Shape;994;p9"/>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9"/>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9"/>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9"/>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9"/>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9"/>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9"/>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9"/>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9"/>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9"/>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9"/>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5" name="Google Shape;1005;p9"/>
            <p:cNvGrpSpPr/>
            <p:nvPr/>
          </p:nvGrpSpPr>
          <p:grpSpPr>
            <a:xfrm rot="-5718721">
              <a:off x="588726" y="-793607"/>
              <a:ext cx="1228862" cy="1463960"/>
              <a:chOff x="5806687" y="1410545"/>
              <a:chExt cx="477012" cy="568271"/>
            </a:xfrm>
          </p:grpSpPr>
          <p:sp>
            <p:nvSpPr>
              <p:cNvPr id="1006" name="Google Shape;1006;p9"/>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9"/>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9"/>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9"/>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10" name="Google Shape;1010;p9"/>
          <p:cNvSpPr/>
          <p:nvPr/>
        </p:nvSpPr>
        <p:spPr>
          <a:xfrm>
            <a:off x="-434000" y="1698456"/>
            <a:ext cx="1186104" cy="386984"/>
          </a:xfrm>
          <a:custGeom>
            <a:rect b="b" l="l" r="r" t="t"/>
            <a:pathLst>
              <a:path extrusionOk="0" h="2291" w="7022">
                <a:moveTo>
                  <a:pt x="3530" y="1"/>
                </a:moveTo>
                <a:cubicBezTo>
                  <a:pt x="3132" y="1"/>
                  <a:pt x="3014" y="349"/>
                  <a:pt x="2713" y="571"/>
                </a:cubicBezTo>
                <a:cubicBezTo>
                  <a:pt x="2713" y="571"/>
                  <a:pt x="2713" y="571"/>
                  <a:pt x="2713" y="571"/>
                </a:cubicBezTo>
                <a:lnTo>
                  <a:pt x="2713" y="571"/>
                </a:lnTo>
                <a:cubicBezTo>
                  <a:pt x="2702" y="571"/>
                  <a:pt x="1551" y="1216"/>
                  <a:pt x="1928" y="1312"/>
                </a:cubicBezTo>
                <a:cubicBezTo>
                  <a:pt x="1694" y="1253"/>
                  <a:pt x="1455" y="1224"/>
                  <a:pt x="1217" y="1224"/>
                </a:cubicBezTo>
                <a:cubicBezTo>
                  <a:pt x="1018" y="1224"/>
                  <a:pt x="820" y="1244"/>
                  <a:pt x="625" y="1285"/>
                </a:cubicBezTo>
                <a:cubicBezTo>
                  <a:pt x="456" y="1330"/>
                  <a:pt x="277" y="1383"/>
                  <a:pt x="161" y="1517"/>
                </a:cubicBezTo>
                <a:cubicBezTo>
                  <a:pt x="36" y="1642"/>
                  <a:pt x="1" y="1865"/>
                  <a:pt x="117" y="1990"/>
                </a:cubicBezTo>
                <a:cubicBezTo>
                  <a:pt x="206" y="2106"/>
                  <a:pt x="366" y="2124"/>
                  <a:pt x="509" y="2133"/>
                </a:cubicBezTo>
                <a:cubicBezTo>
                  <a:pt x="1774" y="2237"/>
                  <a:pt x="3040" y="2291"/>
                  <a:pt x="4302" y="2291"/>
                </a:cubicBezTo>
                <a:cubicBezTo>
                  <a:pt x="4873" y="2291"/>
                  <a:pt x="5444" y="2280"/>
                  <a:pt x="6013" y="2257"/>
                </a:cubicBezTo>
                <a:cubicBezTo>
                  <a:pt x="6370" y="2240"/>
                  <a:pt x="6763" y="2213"/>
                  <a:pt x="7021" y="1972"/>
                </a:cubicBezTo>
                <a:cubicBezTo>
                  <a:pt x="6717" y="1687"/>
                  <a:pt x="6299" y="1529"/>
                  <a:pt x="5881" y="1529"/>
                </a:cubicBezTo>
                <a:cubicBezTo>
                  <a:pt x="5724" y="1529"/>
                  <a:pt x="5567" y="1551"/>
                  <a:pt x="5416" y="1597"/>
                </a:cubicBezTo>
                <a:cubicBezTo>
                  <a:pt x="5329" y="1194"/>
                  <a:pt x="4926" y="895"/>
                  <a:pt x="4518" y="895"/>
                </a:cubicBezTo>
                <a:cubicBezTo>
                  <a:pt x="4466" y="895"/>
                  <a:pt x="4414" y="900"/>
                  <a:pt x="4363" y="910"/>
                </a:cubicBezTo>
                <a:cubicBezTo>
                  <a:pt x="4399" y="509"/>
                  <a:pt x="4095" y="99"/>
                  <a:pt x="3694" y="18"/>
                </a:cubicBezTo>
                <a:cubicBezTo>
                  <a:pt x="3634" y="6"/>
                  <a:pt x="3580" y="1"/>
                  <a:pt x="3530"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9"/>
          <p:cNvSpPr/>
          <p:nvPr/>
        </p:nvSpPr>
        <p:spPr>
          <a:xfrm>
            <a:off x="8307318" y="2085445"/>
            <a:ext cx="892196" cy="371951"/>
          </a:xfrm>
          <a:custGeom>
            <a:rect b="b" l="l" r="r" t="t"/>
            <a:pathLst>
              <a:path extrusionOk="0" h="2202" w="5282">
                <a:moveTo>
                  <a:pt x="1874" y="1"/>
                </a:moveTo>
                <a:cubicBezTo>
                  <a:pt x="1844" y="1"/>
                  <a:pt x="1814" y="2"/>
                  <a:pt x="1785" y="6"/>
                </a:cubicBezTo>
                <a:cubicBezTo>
                  <a:pt x="1249" y="77"/>
                  <a:pt x="1231" y="461"/>
                  <a:pt x="919" y="773"/>
                </a:cubicBezTo>
                <a:cubicBezTo>
                  <a:pt x="705" y="987"/>
                  <a:pt x="366" y="1014"/>
                  <a:pt x="170" y="1246"/>
                </a:cubicBezTo>
                <a:cubicBezTo>
                  <a:pt x="18" y="1442"/>
                  <a:pt x="0" y="1745"/>
                  <a:pt x="152" y="1942"/>
                </a:cubicBezTo>
                <a:cubicBezTo>
                  <a:pt x="330" y="2165"/>
                  <a:pt x="652" y="2191"/>
                  <a:pt x="937" y="2200"/>
                </a:cubicBezTo>
                <a:cubicBezTo>
                  <a:pt x="993" y="2201"/>
                  <a:pt x="1049" y="2202"/>
                  <a:pt x="1105" y="2202"/>
                </a:cubicBezTo>
                <a:cubicBezTo>
                  <a:pt x="2369" y="2202"/>
                  <a:pt x="3624" y="2012"/>
                  <a:pt x="4871" y="1790"/>
                </a:cubicBezTo>
                <a:cubicBezTo>
                  <a:pt x="5014" y="1763"/>
                  <a:pt x="5183" y="1719"/>
                  <a:pt x="5246" y="1576"/>
                </a:cubicBezTo>
                <a:cubicBezTo>
                  <a:pt x="5282" y="1469"/>
                  <a:pt x="5237" y="1353"/>
                  <a:pt x="5175" y="1264"/>
                </a:cubicBezTo>
                <a:cubicBezTo>
                  <a:pt x="5014" y="1059"/>
                  <a:pt x="4737" y="969"/>
                  <a:pt x="4479" y="969"/>
                </a:cubicBezTo>
                <a:cubicBezTo>
                  <a:pt x="4220" y="978"/>
                  <a:pt x="3970" y="1059"/>
                  <a:pt x="3720" y="1139"/>
                </a:cubicBezTo>
                <a:cubicBezTo>
                  <a:pt x="3738" y="898"/>
                  <a:pt x="3587" y="657"/>
                  <a:pt x="3355" y="577"/>
                </a:cubicBezTo>
                <a:cubicBezTo>
                  <a:pt x="3297" y="556"/>
                  <a:pt x="3235" y="546"/>
                  <a:pt x="3174" y="546"/>
                </a:cubicBezTo>
                <a:cubicBezTo>
                  <a:pt x="2997" y="546"/>
                  <a:pt x="2818" y="628"/>
                  <a:pt x="2712" y="773"/>
                </a:cubicBezTo>
                <a:cubicBezTo>
                  <a:pt x="2721" y="348"/>
                  <a:pt x="2301" y="1"/>
                  <a:pt x="1874"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9"/>
          <p:cNvSpPr/>
          <p:nvPr/>
        </p:nvSpPr>
        <p:spPr>
          <a:xfrm>
            <a:off x="1861006" y="4494869"/>
            <a:ext cx="813820" cy="381072"/>
          </a:xfrm>
          <a:custGeom>
            <a:rect b="b" l="l" r="r" t="t"/>
            <a:pathLst>
              <a:path extrusionOk="0" h="2256" w="4818">
                <a:moveTo>
                  <a:pt x="1601" y="0"/>
                </a:moveTo>
                <a:cubicBezTo>
                  <a:pt x="1436" y="0"/>
                  <a:pt x="1268" y="46"/>
                  <a:pt x="1133" y="140"/>
                </a:cubicBezTo>
                <a:cubicBezTo>
                  <a:pt x="768" y="417"/>
                  <a:pt x="527" y="1246"/>
                  <a:pt x="821" y="1612"/>
                </a:cubicBezTo>
                <a:cubicBezTo>
                  <a:pt x="661" y="1621"/>
                  <a:pt x="491" y="1639"/>
                  <a:pt x="339" y="1683"/>
                </a:cubicBezTo>
                <a:cubicBezTo>
                  <a:pt x="232" y="1719"/>
                  <a:pt x="125" y="1764"/>
                  <a:pt x="63" y="1853"/>
                </a:cubicBezTo>
                <a:cubicBezTo>
                  <a:pt x="0" y="1933"/>
                  <a:pt x="0" y="2076"/>
                  <a:pt x="90" y="2138"/>
                </a:cubicBezTo>
                <a:cubicBezTo>
                  <a:pt x="134" y="2165"/>
                  <a:pt x="188" y="2174"/>
                  <a:pt x="241" y="2174"/>
                </a:cubicBezTo>
                <a:cubicBezTo>
                  <a:pt x="850" y="2229"/>
                  <a:pt x="1461" y="2256"/>
                  <a:pt x="2071" y="2256"/>
                </a:cubicBezTo>
                <a:cubicBezTo>
                  <a:pt x="2855" y="2256"/>
                  <a:pt x="3639" y="2211"/>
                  <a:pt x="4416" y="2120"/>
                </a:cubicBezTo>
                <a:cubicBezTo>
                  <a:pt x="4532" y="2112"/>
                  <a:pt x="4648" y="2094"/>
                  <a:pt x="4729" y="2013"/>
                </a:cubicBezTo>
                <a:cubicBezTo>
                  <a:pt x="4818" y="1915"/>
                  <a:pt x="4818" y="1755"/>
                  <a:pt x="4746" y="1639"/>
                </a:cubicBezTo>
                <a:cubicBezTo>
                  <a:pt x="4675" y="1532"/>
                  <a:pt x="4550" y="1460"/>
                  <a:pt x="4425" y="1407"/>
                </a:cubicBezTo>
                <a:cubicBezTo>
                  <a:pt x="4276" y="1350"/>
                  <a:pt x="4115" y="1321"/>
                  <a:pt x="3952" y="1321"/>
                </a:cubicBezTo>
                <a:cubicBezTo>
                  <a:pt x="3782" y="1321"/>
                  <a:pt x="3612" y="1352"/>
                  <a:pt x="3453" y="1416"/>
                </a:cubicBezTo>
                <a:cubicBezTo>
                  <a:pt x="3360" y="951"/>
                  <a:pt x="2916" y="674"/>
                  <a:pt x="2468" y="674"/>
                </a:cubicBezTo>
                <a:cubicBezTo>
                  <a:pt x="2401" y="674"/>
                  <a:pt x="2333" y="680"/>
                  <a:pt x="2266" y="693"/>
                </a:cubicBezTo>
                <a:cubicBezTo>
                  <a:pt x="2354" y="244"/>
                  <a:pt x="1984" y="0"/>
                  <a:pt x="1601"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9"/>
          <p:cNvSpPr/>
          <p:nvPr/>
        </p:nvSpPr>
        <p:spPr>
          <a:xfrm flipH="1">
            <a:off x="6289524" y="4554950"/>
            <a:ext cx="840445" cy="371951"/>
          </a:xfrm>
          <a:custGeom>
            <a:rect b="b" l="l" r="r" t="t"/>
            <a:pathLst>
              <a:path extrusionOk="0" h="2202" w="5282">
                <a:moveTo>
                  <a:pt x="1874" y="1"/>
                </a:moveTo>
                <a:cubicBezTo>
                  <a:pt x="1844" y="1"/>
                  <a:pt x="1814" y="2"/>
                  <a:pt x="1785" y="6"/>
                </a:cubicBezTo>
                <a:cubicBezTo>
                  <a:pt x="1249" y="77"/>
                  <a:pt x="1231" y="461"/>
                  <a:pt x="919" y="773"/>
                </a:cubicBezTo>
                <a:cubicBezTo>
                  <a:pt x="705" y="987"/>
                  <a:pt x="366" y="1014"/>
                  <a:pt x="170" y="1246"/>
                </a:cubicBezTo>
                <a:cubicBezTo>
                  <a:pt x="18" y="1442"/>
                  <a:pt x="0" y="1745"/>
                  <a:pt x="152" y="1942"/>
                </a:cubicBezTo>
                <a:cubicBezTo>
                  <a:pt x="330" y="2165"/>
                  <a:pt x="652" y="2191"/>
                  <a:pt x="937" y="2200"/>
                </a:cubicBezTo>
                <a:cubicBezTo>
                  <a:pt x="993" y="2201"/>
                  <a:pt x="1049" y="2202"/>
                  <a:pt x="1105" y="2202"/>
                </a:cubicBezTo>
                <a:cubicBezTo>
                  <a:pt x="2369" y="2202"/>
                  <a:pt x="3624" y="2012"/>
                  <a:pt x="4871" y="1790"/>
                </a:cubicBezTo>
                <a:cubicBezTo>
                  <a:pt x="5014" y="1763"/>
                  <a:pt x="5183" y="1719"/>
                  <a:pt x="5246" y="1576"/>
                </a:cubicBezTo>
                <a:cubicBezTo>
                  <a:pt x="5282" y="1469"/>
                  <a:pt x="5237" y="1353"/>
                  <a:pt x="5175" y="1264"/>
                </a:cubicBezTo>
                <a:cubicBezTo>
                  <a:pt x="5014" y="1059"/>
                  <a:pt x="4737" y="969"/>
                  <a:pt x="4479" y="969"/>
                </a:cubicBezTo>
                <a:cubicBezTo>
                  <a:pt x="4220" y="978"/>
                  <a:pt x="3970" y="1059"/>
                  <a:pt x="3720" y="1139"/>
                </a:cubicBezTo>
                <a:cubicBezTo>
                  <a:pt x="3738" y="898"/>
                  <a:pt x="3587" y="657"/>
                  <a:pt x="3355" y="577"/>
                </a:cubicBezTo>
                <a:cubicBezTo>
                  <a:pt x="3297" y="556"/>
                  <a:pt x="3235" y="546"/>
                  <a:pt x="3174" y="546"/>
                </a:cubicBezTo>
                <a:cubicBezTo>
                  <a:pt x="2997" y="546"/>
                  <a:pt x="2818" y="628"/>
                  <a:pt x="2712" y="773"/>
                </a:cubicBezTo>
                <a:cubicBezTo>
                  <a:pt x="2721" y="348"/>
                  <a:pt x="2301" y="1"/>
                  <a:pt x="1874"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14" name="Google Shape;1014;p9"/>
          <p:cNvGrpSpPr/>
          <p:nvPr/>
        </p:nvGrpSpPr>
        <p:grpSpPr>
          <a:xfrm>
            <a:off x="5345738" y="-331817"/>
            <a:ext cx="840467" cy="822335"/>
            <a:chOff x="4118763" y="209958"/>
            <a:chExt cx="840467" cy="822335"/>
          </a:xfrm>
        </p:grpSpPr>
        <p:sp>
          <p:nvSpPr>
            <p:cNvPr id="1015" name="Google Shape;1015;p9"/>
            <p:cNvSpPr/>
            <p:nvPr/>
          </p:nvSpPr>
          <p:spPr>
            <a:xfrm>
              <a:off x="4118763" y="209958"/>
              <a:ext cx="840467" cy="822335"/>
            </a:xfrm>
            <a:custGeom>
              <a:rect b="b" l="l" r="r" t="t"/>
              <a:pathLst>
                <a:path extrusionOk="0" h="3117" w="3186">
                  <a:moveTo>
                    <a:pt x="1586" y="0"/>
                  </a:moveTo>
                  <a:cubicBezTo>
                    <a:pt x="758" y="0"/>
                    <a:pt x="71" y="657"/>
                    <a:pt x="36" y="1491"/>
                  </a:cubicBezTo>
                  <a:cubicBezTo>
                    <a:pt x="1" y="2357"/>
                    <a:pt x="670" y="3079"/>
                    <a:pt x="1526" y="3115"/>
                  </a:cubicBezTo>
                  <a:cubicBezTo>
                    <a:pt x="1548" y="3116"/>
                    <a:pt x="1570" y="3116"/>
                    <a:pt x="1592" y="3116"/>
                  </a:cubicBezTo>
                  <a:cubicBezTo>
                    <a:pt x="2428" y="3116"/>
                    <a:pt x="3115" y="2459"/>
                    <a:pt x="3150" y="1616"/>
                  </a:cubicBezTo>
                  <a:cubicBezTo>
                    <a:pt x="3186" y="760"/>
                    <a:pt x="2516" y="37"/>
                    <a:pt x="1651" y="1"/>
                  </a:cubicBezTo>
                  <a:cubicBezTo>
                    <a:pt x="1629" y="1"/>
                    <a:pt x="1607" y="0"/>
                    <a:pt x="1586" y="0"/>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9"/>
            <p:cNvSpPr/>
            <p:nvPr/>
          </p:nvSpPr>
          <p:spPr>
            <a:xfrm>
              <a:off x="4238790" y="327617"/>
              <a:ext cx="600409" cy="586741"/>
            </a:xfrm>
            <a:custGeom>
              <a:rect b="b" l="l" r="r" t="t"/>
              <a:pathLst>
                <a:path extrusionOk="0" h="2224" w="2276">
                  <a:moveTo>
                    <a:pt x="1130" y="0"/>
                  </a:moveTo>
                  <a:cubicBezTo>
                    <a:pt x="545" y="0"/>
                    <a:pt x="54" y="473"/>
                    <a:pt x="27" y="1063"/>
                  </a:cubicBezTo>
                  <a:cubicBezTo>
                    <a:pt x="1" y="1679"/>
                    <a:pt x="482" y="2196"/>
                    <a:pt x="1089" y="2223"/>
                  </a:cubicBezTo>
                  <a:cubicBezTo>
                    <a:pt x="1100" y="2223"/>
                    <a:pt x="1112" y="2223"/>
                    <a:pt x="1123" y="2223"/>
                  </a:cubicBezTo>
                  <a:cubicBezTo>
                    <a:pt x="1723" y="2223"/>
                    <a:pt x="2223" y="1757"/>
                    <a:pt x="2249" y="1152"/>
                  </a:cubicBezTo>
                  <a:cubicBezTo>
                    <a:pt x="2276" y="546"/>
                    <a:pt x="1794" y="28"/>
                    <a:pt x="1178" y="2"/>
                  </a:cubicBezTo>
                  <a:cubicBezTo>
                    <a:pt x="1162" y="1"/>
                    <a:pt x="1146" y="0"/>
                    <a:pt x="1130"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9"/>
            <p:cNvSpPr/>
            <p:nvPr/>
          </p:nvSpPr>
          <p:spPr>
            <a:xfrm>
              <a:off x="4394166" y="478516"/>
              <a:ext cx="289652" cy="285192"/>
            </a:xfrm>
            <a:custGeom>
              <a:rect b="b" l="l" r="r" t="t"/>
              <a:pathLst>
                <a:path extrusionOk="0" h="1081" w="1098">
                  <a:moveTo>
                    <a:pt x="554" y="0"/>
                  </a:moveTo>
                  <a:cubicBezTo>
                    <a:pt x="267" y="0"/>
                    <a:pt x="18" y="220"/>
                    <a:pt x="9" y="518"/>
                  </a:cubicBezTo>
                  <a:cubicBezTo>
                    <a:pt x="1" y="812"/>
                    <a:pt x="232" y="1062"/>
                    <a:pt x="527" y="1080"/>
                  </a:cubicBezTo>
                  <a:cubicBezTo>
                    <a:pt x="532" y="1080"/>
                    <a:pt x="538" y="1080"/>
                    <a:pt x="543" y="1080"/>
                  </a:cubicBezTo>
                  <a:cubicBezTo>
                    <a:pt x="830" y="1080"/>
                    <a:pt x="1071" y="851"/>
                    <a:pt x="1089" y="562"/>
                  </a:cubicBezTo>
                  <a:cubicBezTo>
                    <a:pt x="1098" y="259"/>
                    <a:pt x="866" y="9"/>
                    <a:pt x="571" y="0"/>
                  </a:cubicBezTo>
                  <a:cubicBezTo>
                    <a:pt x="566" y="0"/>
                    <a:pt x="560" y="0"/>
                    <a:pt x="554" y="0"/>
                  </a:cubicBezTo>
                  <a:close/>
                </a:path>
              </a:pathLst>
            </a:custGeom>
            <a:solidFill>
              <a:srgbClr val="FFFFFF">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8" name="Google Shape;1018;p9"/>
          <p:cNvSpPr txBox="1"/>
          <p:nvPr>
            <p:ph type="title"/>
          </p:nvPr>
        </p:nvSpPr>
        <p:spPr>
          <a:xfrm>
            <a:off x="2241450" y="1416950"/>
            <a:ext cx="4661100" cy="841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45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019" name="Google Shape;1019;p9"/>
          <p:cNvSpPr txBox="1"/>
          <p:nvPr>
            <p:ph idx="1" type="subTitle"/>
          </p:nvPr>
        </p:nvSpPr>
        <p:spPr>
          <a:xfrm>
            <a:off x="2241550" y="2258750"/>
            <a:ext cx="4661100" cy="1261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600"/>
              <a:buNone/>
              <a:defRPr sz="1600">
                <a:solidFill>
                  <a:schemeClr val="dk1"/>
                </a:solidFill>
              </a:defRPr>
            </a:lvl1pPr>
            <a:lvl2pPr lvl="1" rtl="0" algn="ctr">
              <a:lnSpc>
                <a:spcPct val="100000"/>
              </a:lnSpc>
              <a:spcBef>
                <a:spcPts val="0"/>
              </a:spcBef>
              <a:spcAft>
                <a:spcPts val="0"/>
              </a:spcAft>
              <a:buClr>
                <a:schemeClr val="dk1"/>
              </a:buClr>
              <a:buSzPts val="1600"/>
              <a:buNone/>
              <a:defRPr sz="1600">
                <a:solidFill>
                  <a:schemeClr val="dk1"/>
                </a:solidFill>
              </a:defRPr>
            </a:lvl2pPr>
            <a:lvl3pPr lvl="2" rtl="0" algn="ctr">
              <a:lnSpc>
                <a:spcPct val="100000"/>
              </a:lnSpc>
              <a:spcBef>
                <a:spcPts val="1600"/>
              </a:spcBef>
              <a:spcAft>
                <a:spcPts val="0"/>
              </a:spcAft>
              <a:buClr>
                <a:schemeClr val="dk1"/>
              </a:buClr>
              <a:buSzPts val="1600"/>
              <a:buNone/>
              <a:defRPr sz="1600">
                <a:solidFill>
                  <a:schemeClr val="dk1"/>
                </a:solidFill>
              </a:defRPr>
            </a:lvl3pPr>
            <a:lvl4pPr lvl="3" rtl="0" algn="ctr">
              <a:lnSpc>
                <a:spcPct val="100000"/>
              </a:lnSpc>
              <a:spcBef>
                <a:spcPts val="1600"/>
              </a:spcBef>
              <a:spcAft>
                <a:spcPts val="0"/>
              </a:spcAft>
              <a:buClr>
                <a:schemeClr val="dk1"/>
              </a:buClr>
              <a:buSzPts val="1600"/>
              <a:buNone/>
              <a:defRPr sz="1600">
                <a:solidFill>
                  <a:schemeClr val="dk1"/>
                </a:solidFill>
              </a:defRPr>
            </a:lvl4pPr>
            <a:lvl5pPr lvl="4" rtl="0" algn="ctr">
              <a:lnSpc>
                <a:spcPct val="100000"/>
              </a:lnSpc>
              <a:spcBef>
                <a:spcPts val="1600"/>
              </a:spcBef>
              <a:spcAft>
                <a:spcPts val="0"/>
              </a:spcAft>
              <a:buClr>
                <a:schemeClr val="dk1"/>
              </a:buClr>
              <a:buSzPts val="1600"/>
              <a:buNone/>
              <a:defRPr sz="1600">
                <a:solidFill>
                  <a:schemeClr val="dk1"/>
                </a:solidFill>
              </a:defRPr>
            </a:lvl5pPr>
            <a:lvl6pPr lvl="5" rtl="0" algn="ctr">
              <a:lnSpc>
                <a:spcPct val="100000"/>
              </a:lnSpc>
              <a:spcBef>
                <a:spcPts val="1600"/>
              </a:spcBef>
              <a:spcAft>
                <a:spcPts val="0"/>
              </a:spcAft>
              <a:buClr>
                <a:schemeClr val="dk1"/>
              </a:buClr>
              <a:buSzPts val="1600"/>
              <a:buNone/>
              <a:defRPr sz="1600">
                <a:solidFill>
                  <a:schemeClr val="dk1"/>
                </a:solidFill>
              </a:defRPr>
            </a:lvl6pPr>
            <a:lvl7pPr lvl="6" rtl="0" algn="ctr">
              <a:lnSpc>
                <a:spcPct val="100000"/>
              </a:lnSpc>
              <a:spcBef>
                <a:spcPts val="1600"/>
              </a:spcBef>
              <a:spcAft>
                <a:spcPts val="0"/>
              </a:spcAft>
              <a:buClr>
                <a:schemeClr val="dk1"/>
              </a:buClr>
              <a:buSzPts val="1600"/>
              <a:buNone/>
              <a:defRPr sz="1600">
                <a:solidFill>
                  <a:schemeClr val="dk1"/>
                </a:solidFill>
              </a:defRPr>
            </a:lvl7pPr>
            <a:lvl8pPr lvl="7" rtl="0" algn="ctr">
              <a:lnSpc>
                <a:spcPct val="100000"/>
              </a:lnSpc>
              <a:spcBef>
                <a:spcPts val="1600"/>
              </a:spcBef>
              <a:spcAft>
                <a:spcPts val="0"/>
              </a:spcAft>
              <a:buClr>
                <a:schemeClr val="dk1"/>
              </a:buClr>
              <a:buSzPts val="1600"/>
              <a:buNone/>
              <a:defRPr sz="1600">
                <a:solidFill>
                  <a:schemeClr val="dk1"/>
                </a:solidFill>
              </a:defRPr>
            </a:lvl8pPr>
            <a:lvl9pPr lvl="8" rtl="0" algn="ctr">
              <a:lnSpc>
                <a:spcPct val="100000"/>
              </a:lnSpc>
              <a:spcBef>
                <a:spcPts val="1600"/>
              </a:spcBef>
              <a:spcAft>
                <a:spcPts val="1600"/>
              </a:spcAft>
              <a:buClr>
                <a:schemeClr val="dk1"/>
              </a:buClr>
              <a:buSzPts val="1600"/>
              <a:buNone/>
              <a:defRPr sz="1600">
                <a:solidFill>
                  <a:schemeClr val="dk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20" name="Shape 1020"/>
        <p:cNvGrpSpPr/>
        <p:nvPr/>
      </p:nvGrpSpPr>
      <p:grpSpPr>
        <a:xfrm>
          <a:off x="0" y="0"/>
          <a:ext cx="0" cy="0"/>
          <a:chOff x="0" y="0"/>
          <a:chExt cx="0" cy="0"/>
        </a:xfrm>
      </p:grpSpPr>
      <p:sp>
        <p:nvSpPr>
          <p:cNvPr id="1021" name="Google Shape;1021;p10"/>
          <p:cNvSpPr/>
          <p:nvPr/>
        </p:nvSpPr>
        <p:spPr>
          <a:xfrm>
            <a:off x="-337800" y="-623975"/>
            <a:ext cx="9819600" cy="6391500"/>
          </a:xfrm>
          <a:prstGeom prst="ellipse">
            <a:avLst/>
          </a:pr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22" name="Google Shape;1022;p10"/>
          <p:cNvGrpSpPr/>
          <p:nvPr/>
        </p:nvGrpSpPr>
        <p:grpSpPr>
          <a:xfrm>
            <a:off x="-1989740" y="-1613087"/>
            <a:ext cx="5974382" cy="3831240"/>
            <a:chOff x="-1989740" y="-1613087"/>
            <a:chExt cx="5974382" cy="3831240"/>
          </a:xfrm>
        </p:grpSpPr>
        <p:grpSp>
          <p:nvGrpSpPr>
            <p:cNvPr id="1023" name="Google Shape;1023;p10"/>
            <p:cNvGrpSpPr/>
            <p:nvPr/>
          </p:nvGrpSpPr>
          <p:grpSpPr>
            <a:xfrm>
              <a:off x="-1989740" y="553563"/>
              <a:ext cx="2605790" cy="1664590"/>
              <a:chOff x="5669385" y="-152150"/>
              <a:chExt cx="1383042" cy="883494"/>
            </a:xfrm>
          </p:grpSpPr>
          <p:sp>
            <p:nvSpPr>
              <p:cNvPr id="1024" name="Google Shape;1024;p10"/>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10"/>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10"/>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10"/>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10"/>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10"/>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10"/>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1" name="Google Shape;1031;p10"/>
            <p:cNvGrpSpPr/>
            <p:nvPr/>
          </p:nvGrpSpPr>
          <p:grpSpPr>
            <a:xfrm rot="1423206">
              <a:off x="-1056567" y="-1159292"/>
              <a:ext cx="2605738" cy="1664557"/>
              <a:chOff x="5669385" y="-152150"/>
              <a:chExt cx="1383042" cy="883494"/>
            </a:xfrm>
          </p:grpSpPr>
          <p:sp>
            <p:nvSpPr>
              <p:cNvPr id="1032" name="Google Shape;1032;p10"/>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10"/>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10"/>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10"/>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10"/>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10"/>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10"/>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9" name="Google Shape;1039;p10"/>
            <p:cNvGrpSpPr/>
            <p:nvPr/>
          </p:nvGrpSpPr>
          <p:grpSpPr>
            <a:xfrm>
              <a:off x="713095" y="-272478"/>
              <a:ext cx="3271548" cy="878124"/>
              <a:chOff x="2101191" y="695065"/>
              <a:chExt cx="1320770" cy="354511"/>
            </a:xfrm>
          </p:grpSpPr>
          <p:sp>
            <p:nvSpPr>
              <p:cNvPr id="1040" name="Google Shape;1040;p10"/>
              <p:cNvSpPr/>
              <p:nvPr/>
            </p:nvSpPr>
            <p:spPr>
              <a:xfrm>
                <a:off x="2101191" y="695065"/>
                <a:ext cx="1320770" cy="354511"/>
              </a:xfrm>
              <a:custGeom>
                <a:rect b="b" l="l" r="r" t="t"/>
                <a:pathLst>
                  <a:path extrusionOk="0" h="3501" w="13044">
                    <a:moveTo>
                      <a:pt x="1" y="1"/>
                    </a:moveTo>
                    <a:lnTo>
                      <a:pt x="1" y="1"/>
                    </a:lnTo>
                    <a:cubicBezTo>
                      <a:pt x="946" y="1419"/>
                      <a:pt x="2374" y="2525"/>
                      <a:pt x="3997" y="3087"/>
                    </a:cubicBezTo>
                    <a:cubicBezTo>
                      <a:pt x="4799" y="3362"/>
                      <a:pt x="5648" y="3500"/>
                      <a:pt x="6496" y="3500"/>
                    </a:cubicBezTo>
                    <a:cubicBezTo>
                      <a:pt x="7385" y="3500"/>
                      <a:pt x="8274" y="3348"/>
                      <a:pt x="9109" y="3043"/>
                    </a:cubicBezTo>
                    <a:cubicBezTo>
                      <a:pt x="10634" y="2490"/>
                      <a:pt x="11928" y="1464"/>
                      <a:pt x="13043" y="277"/>
                    </a:cubicBezTo>
                    <a:lnTo>
                      <a:pt x="12651" y="277"/>
                    </a:lnTo>
                    <a:cubicBezTo>
                      <a:pt x="11634" y="1303"/>
                      <a:pt x="10456" y="2177"/>
                      <a:pt x="9100" y="2677"/>
                    </a:cubicBezTo>
                    <a:cubicBezTo>
                      <a:pt x="8277" y="2977"/>
                      <a:pt x="7398" y="3126"/>
                      <a:pt x="6518" y="3126"/>
                    </a:cubicBezTo>
                    <a:cubicBezTo>
                      <a:pt x="5672" y="3126"/>
                      <a:pt x="4824" y="2988"/>
                      <a:pt x="4024" y="2713"/>
                    </a:cubicBezTo>
                    <a:cubicBezTo>
                      <a:pt x="2561" y="2213"/>
                      <a:pt x="1258" y="1250"/>
                      <a:pt x="331" y="10"/>
                    </a:cubicBezTo>
                    <a:lnTo>
                      <a:pt x="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10"/>
              <p:cNvSpPr/>
              <p:nvPr/>
            </p:nvSpPr>
            <p:spPr>
              <a:xfrm>
                <a:off x="2101191" y="695065"/>
                <a:ext cx="1320770" cy="354511"/>
              </a:xfrm>
              <a:custGeom>
                <a:rect b="b" l="l" r="r" t="t"/>
                <a:pathLst>
                  <a:path extrusionOk="0" h="3501" w="13044">
                    <a:moveTo>
                      <a:pt x="1" y="1"/>
                    </a:moveTo>
                    <a:cubicBezTo>
                      <a:pt x="946" y="1419"/>
                      <a:pt x="2374" y="2525"/>
                      <a:pt x="3997" y="3087"/>
                    </a:cubicBezTo>
                    <a:cubicBezTo>
                      <a:pt x="4799" y="3362"/>
                      <a:pt x="5648" y="3500"/>
                      <a:pt x="6496" y="3500"/>
                    </a:cubicBezTo>
                    <a:cubicBezTo>
                      <a:pt x="7385" y="3500"/>
                      <a:pt x="8274" y="3348"/>
                      <a:pt x="9109" y="3043"/>
                    </a:cubicBezTo>
                    <a:cubicBezTo>
                      <a:pt x="10634" y="2490"/>
                      <a:pt x="11928" y="1464"/>
                      <a:pt x="13043" y="277"/>
                    </a:cubicBezTo>
                    <a:lnTo>
                      <a:pt x="12722" y="277"/>
                    </a:lnTo>
                    <a:cubicBezTo>
                      <a:pt x="12499" y="545"/>
                      <a:pt x="12249" y="803"/>
                      <a:pt x="11990" y="1044"/>
                    </a:cubicBezTo>
                    <a:cubicBezTo>
                      <a:pt x="11651" y="1348"/>
                      <a:pt x="11286" y="1624"/>
                      <a:pt x="10920" y="1901"/>
                    </a:cubicBezTo>
                    <a:cubicBezTo>
                      <a:pt x="10590" y="2151"/>
                      <a:pt x="10233" y="2409"/>
                      <a:pt x="9849" y="2570"/>
                    </a:cubicBezTo>
                    <a:cubicBezTo>
                      <a:pt x="8771" y="3029"/>
                      <a:pt x="7589" y="3379"/>
                      <a:pt x="6424" y="3379"/>
                    </a:cubicBezTo>
                    <a:cubicBezTo>
                      <a:pt x="6028" y="3379"/>
                      <a:pt x="5634" y="3338"/>
                      <a:pt x="5246" y="3248"/>
                    </a:cubicBezTo>
                    <a:cubicBezTo>
                      <a:pt x="3890" y="2927"/>
                      <a:pt x="2552" y="2418"/>
                      <a:pt x="1517" y="1499"/>
                    </a:cubicBezTo>
                    <a:cubicBezTo>
                      <a:pt x="1276" y="1294"/>
                      <a:pt x="1053" y="1062"/>
                      <a:pt x="839" y="821"/>
                    </a:cubicBezTo>
                    <a:cubicBezTo>
                      <a:pt x="607" y="572"/>
                      <a:pt x="375" y="304"/>
                      <a:pt x="197" y="1"/>
                    </a:cubicBez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2" name="Google Shape;1042;p10"/>
            <p:cNvGrpSpPr/>
            <p:nvPr/>
          </p:nvGrpSpPr>
          <p:grpSpPr>
            <a:xfrm rot="-1759616">
              <a:off x="-785959" y="443969"/>
              <a:ext cx="2064523" cy="752622"/>
              <a:chOff x="4953913" y="785386"/>
              <a:chExt cx="1095782" cy="399467"/>
            </a:xfrm>
          </p:grpSpPr>
          <p:sp>
            <p:nvSpPr>
              <p:cNvPr id="1043" name="Google Shape;1043;p10"/>
              <p:cNvSpPr/>
              <p:nvPr/>
            </p:nvSpPr>
            <p:spPr>
              <a:xfrm>
                <a:off x="5011730" y="785386"/>
                <a:ext cx="1037965" cy="329804"/>
              </a:xfrm>
              <a:custGeom>
                <a:rect b="b" l="l" r="r" t="t"/>
                <a:pathLst>
                  <a:path extrusionOk="0" h="3257" w="10251">
                    <a:moveTo>
                      <a:pt x="5157" y="1"/>
                    </a:moveTo>
                    <a:lnTo>
                      <a:pt x="5157" y="1"/>
                    </a:lnTo>
                    <a:cubicBezTo>
                      <a:pt x="4488" y="10"/>
                      <a:pt x="3819" y="170"/>
                      <a:pt x="3176" y="358"/>
                    </a:cubicBezTo>
                    <a:cubicBezTo>
                      <a:pt x="3194" y="581"/>
                      <a:pt x="3194" y="821"/>
                      <a:pt x="3123" y="1036"/>
                    </a:cubicBezTo>
                    <a:cubicBezTo>
                      <a:pt x="3007" y="848"/>
                      <a:pt x="2882" y="652"/>
                      <a:pt x="2739" y="482"/>
                    </a:cubicBezTo>
                    <a:cubicBezTo>
                      <a:pt x="2115" y="714"/>
                      <a:pt x="1580" y="1143"/>
                      <a:pt x="1142" y="1642"/>
                    </a:cubicBezTo>
                    <a:cubicBezTo>
                      <a:pt x="705" y="2133"/>
                      <a:pt x="357" y="2695"/>
                      <a:pt x="1" y="3257"/>
                    </a:cubicBezTo>
                    <a:cubicBezTo>
                      <a:pt x="643" y="2838"/>
                      <a:pt x="1455" y="2686"/>
                      <a:pt x="2222" y="2677"/>
                    </a:cubicBezTo>
                    <a:cubicBezTo>
                      <a:pt x="2248" y="2677"/>
                      <a:pt x="2274" y="2677"/>
                      <a:pt x="2300" y="2677"/>
                    </a:cubicBezTo>
                    <a:cubicBezTo>
                      <a:pt x="3041" y="2677"/>
                      <a:pt x="3773" y="2797"/>
                      <a:pt x="4506" y="2909"/>
                    </a:cubicBezTo>
                    <a:cubicBezTo>
                      <a:pt x="5469" y="3059"/>
                      <a:pt x="6435" y="3179"/>
                      <a:pt x="7389" y="3179"/>
                    </a:cubicBezTo>
                    <a:cubicBezTo>
                      <a:pt x="8360" y="3179"/>
                      <a:pt x="9319" y="3055"/>
                      <a:pt x="10251" y="2713"/>
                    </a:cubicBezTo>
                    <a:cubicBezTo>
                      <a:pt x="9582" y="1963"/>
                      <a:pt x="8895" y="1205"/>
                      <a:pt x="8003" y="741"/>
                    </a:cubicBezTo>
                    <a:cubicBezTo>
                      <a:pt x="7350" y="411"/>
                      <a:pt x="6590" y="302"/>
                      <a:pt x="5850" y="302"/>
                    </a:cubicBezTo>
                    <a:cubicBezTo>
                      <a:pt x="5791" y="302"/>
                      <a:pt x="5733" y="303"/>
                      <a:pt x="5674" y="304"/>
                    </a:cubicBezTo>
                    <a:cubicBezTo>
                      <a:pt x="5567" y="527"/>
                      <a:pt x="5487" y="697"/>
                      <a:pt x="5380" y="920"/>
                    </a:cubicBezTo>
                    <a:cubicBezTo>
                      <a:pt x="5398" y="634"/>
                      <a:pt x="5407" y="349"/>
                      <a:pt x="5416" y="63"/>
                    </a:cubicBezTo>
                    <a:lnTo>
                      <a:pt x="5416" y="63"/>
                    </a:lnTo>
                    <a:cubicBezTo>
                      <a:pt x="5344" y="340"/>
                      <a:pt x="5237" y="616"/>
                      <a:pt x="5112" y="875"/>
                    </a:cubicBezTo>
                    <a:cubicBezTo>
                      <a:pt x="5130" y="589"/>
                      <a:pt x="5166" y="286"/>
                      <a:pt x="51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10"/>
              <p:cNvSpPr/>
              <p:nvPr/>
            </p:nvSpPr>
            <p:spPr>
              <a:xfrm>
                <a:off x="5103872" y="803511"/>
                <a:ext cx="897119" cy="277351"/>
              </a:xfrm>
              <a:custGeom>
                <a:rect b="b" l="l" r="r" t="t"/>
                <a:pathLst>
                  <a:path extrusionOk="0" h="2739" w="8860">
                    <a:moveTo>
                      <a:pt x="3854" y="0"/>
                    </a:moveTo>
                    <a:lnTo>
                      <a:pt x="3854" y="0"/>
                    </a:lnTo>
                    <a:cubicBezTo>
                      <a:pt x="3712" y="330"/>
                      <a:pt x="3498" y="634"/>
                      <a:pt x="3248" y="892"/>
                    </a:cubicBezTo>
                    <a:cubicBezTo>
                      <a:pt x="3328" y="634"/>
                      <a:pt x="3382" y="366"/>
                      <a:pt x="3408" y="98"/>
                    </a:cubicBezTo>
                    <a:lnTo>
                      <a:pt x="3408" y="98"/>
                    </a:lnTo>
                    <a:cubicBezTo>
                      <a:pt x="3257" y="402"/>
                      <a:pt x="3069" y="687"/>
                      <a:pt x="2864" y="955"/>
                    </a:cubicBezTo>
                    <a:cubicBezTo>
                      <a:pt x="2971" y="687"/>
                      <a:pt x="3025" y="393"/>
                      <a:pt x="3025" y="98"/>
                    </a:cubicBezTo>
                    <a:lnTo>
                      <a:pt x="3025" y="98"/>
                    </a:lnTo>
                    <a:cubicBezTo>
                      <a:pt x="2909" y="437"/>
                      <a:pt x="2739" y="767"/>
                      <a:pt x="2543" y="1062"/>
                    </a:cubicBezTo>
                    <a:cubicBezTo>
                      <a:pt x="2588" y="803"/>
                      <a:pt x="2597" y="535"/>
                      <a:pt x="2588" y="268"/>
                    </a:cubicBezTo>
                    <a:lnTo>
                      <a:pt x="2588" y="268"/>
                    </a:lnTo>
                    <a:cubicBezTo>
                      <a:pt x="2498" y="580"/>
                      <a:pt x="2382" y="883"/>
                      <a:pt x="2249" y="1178"/>
                    </a:cubicBezTo>
                    <a:cubicBezTo>
                      <a:pt x="2215" y="1228"/>
                      <a:pt x="2173" y="1294"/>
                      <a:pt x="2117" y="1294"/>
                    </a:cubicBezTo>
                    <a:cubicBezTo>
                      <a:pt x="2113" y="1294"/>
                      <a:pt x="2109" y="1294"/>
                      <a:pt x="2106" y="1294"/>
                    </a:cubicBezTo>
                    <a:lnTo>
                      <a:pt x="1963" y="821"/>
                    </a:lnTo>
                    <a:cubicBezTo>
                      <a:pt x="1945" y="981"/>
                      <a:pt x="1910" y="1133"/>
                      <a:pt x="1847" y="1285"/>
                    </a:cubicBezTo>
                    <a:cubicBezTo>
                      <a:pt x="1803" y="1053"/>
                      <a:pt x="1758" y="830"/>
                      <a:pt x="1704" y="598"/>
                    </a:cubicBezTo>
                    <a:cubicBezTo>
                      <a:pt x="1597" y="883"/>
                      <a:pt x="1490" y="1178"/>
                      <a:pt x="1383" y="1463"/>
                    </a:cubicBezTo>
                    <a:cubicBezTo>
                      <a:pt x="1383" y="1204"/>
                      <a:pt x="1392" y="955"/>
                      <a:pt x="1392" y="696"/>
                    </a:cubicBezTo>
                    <a:lnTo>
                      <a:pt x="1392" y="696"/>
                    </a:lnTo>
                    <a:cubicBezTo>
                      <a:pt x="1258" y="1035"/>
                      <a:pt x="1098" y="1356"/>
                      <a:pt x="919" y="1677"/>
                    </a:cubicBezTo>
                    <a:cubicBezTo>
                      <a:pt x="982" y="1427"/>
                      <a:pt x="1053" y="1178"/>
                      <a:pt x="1116" y="937"/>
                    </a:cubicBezTo>
                    <a:lnTo>
                      <a:pt x="1116" y="937"/>
                    </a:lnTo>
                    <a:cubicBezTo>
                      <a:pt x="875" y="1204"/>
                      <a:pt x="670" y="1508"/>
                      <a:pt x="527" y="1838"/>
                    </a:cubicBezTo>
                    <a:cubicBezTo>
                      <a:pt x="598" y="1588"/>
                      <a:pt x="670" y="1338"/>
                      <a:pt x="741" y="1088"/>
                    </a:cubicBezTo>
                    <a:lnTo>
                      <a:pt x="741" y="1088"/>
                    </a:lnTo>
                    <a:cubicBezTo>
                      <a:pt x="429" y="1454"/>
                      <a:pt x="170" y="1865"/>
                      <a:pt x="1" y="2311"/>
                    </a:cubicBezTo>
                    <a:cubicBezTo>
                      <a:pt x="134" y="2299"/>
                      <a:pt x="271" y="2294"/>
                      <a:pt x="409" y="2294"/>
                    </a:cubicBezTo>
                    <a:cubicBezTo>
                      <a:pt x="685" y="2294"/>
                      <a:pt x="967" y="2314"/>
                      <a:pt x="1241" y="2337"/>
                    </a:cubicBezTo>
                    <a:cubicBezTo>
                      <a:pt x="1035" y="2293"/>
                      <a:pt x="848" y="2221"/>
                      <a:pt x="670" y="2132"/>
                    </a:cubicBezTo>
                    <a:lnTo>
                      <a:pt x="670" y="2132"/>
                    </a:lnTo>
                    <a:cubicBezTo>
                      <a:pt x="1258" y="2168"/>
                      <a:pt x="1838" y="2239"/>
                      <a:pt x="2418" y="2364"/>
                    </a:cubicBezTo>
                    <a:cubicBezTo>
                      <a:pt x="2043" y="2088"/>
                      <a:pt x="1571" y="1989"/>
                      <a:pt x="1107" y="1891"/>
                    </a:cubicBezTo>
                    <a:cubicBezTo>
                      <a:pt x="1157" y="1888"/>
                      <a:pt x="1208" y="1886"/>
                      <a:pt x="1258" y="1886"/>
                    </a:cubicBezTo>
                    <a:cubicBezTo>
                      <a:pt x="2056" y="1886"/>
                      <a:pt x="2861" y="2326"/>
                      <a:pt x="3649" y="2427"/>
                    </a:cubicBezTo>
                    <a:cubicBezTo>
                      <a:pt x="3114" y="2239"/>
                      <a:pt x="2614" y="1945"/>
                      <a:pt x="2195" y="1552"/>
                    </a:cubicBezTo>
                    <a:lnTo>
                      <a:pt x="2195" y="1552"/>
                    </a:lnTo>
                    <a:cubicBezTo>
                      <a:pt x="2820" y="1811"/>
                      <a:pt x="3444" y="2061"/>
                      <a:pt x="4069" y="2311"/>
                    </a:cubicBezTo>
                    <a:cubicBezTo>
                      <a:pt x="3640" y="2034"/>
                      <a:pt x="3203" y="1749"/>
                      <a:pt x="2775" y="1463"/>
                    </a:cubicBezTo>
                    <a:lnTo>
                      <a:pt x="2775" y="1463"/>
                    </a:lnTo>
                    <a:cubicBezTo>
                      <a:pt x="3631" y="1615"/>
                      <a:pt x="4443" y="2034"/>
                      <a:pt x="5068" y="2641"/>
                    </a:cubicBezTo>
                    <a:cubicBezTo>
                      <a:pt x="4747" y="2177"/>
                      <a:pt x="4399" y="1731"/>
                      <a:pt x="3935" y="1401"/>
                    </a:cubicBezTo>
                    <a:lnTo>
                      <a:pt x="3935" y="1401"/>
                    </a:lnTo>
                    <a:cubicBezTo>
                      <a:pt x="4622" y="1677"/>
                      <a:pt x="5228" y="2141"/>
                      <a:pt x="5674" y="2739"/>
                    </a:cubicBezTo>
                    <a:cubicBezTo>
                      <a:pt x="5433" y="2248"/>
                      <a:pt x="5103" y="1802"/>
                      <a:pt x="4711" y="1427"/>
                    </a:cubicBezTo>
                    <a:lnTo>
                      <a:pt x="4711" y="1427"/>
                    </a:lnTo>
                    <a:cubicBezTo>
                      <a:pt x="5362" y="1695"/>
                      <a:pt x="5960" y="2070"/>
                      <a:pt x="6406" y="2614"/>
                    </a:cubicBezTo>
                    <a:cubicBezTo>
                      <a:pt x="6120" y="2141"/>
                      <a:pt x="5826" y="1659"/>
                      <a:pt x="5398" y="1311"/>
                    </a:cubicBezTo>
                    <a:lnTo>
                      <a:pt x="5398" y="1311"/>
                    </a:lnTo>
                    <a:cubicBezTo>
                      <a:pt x="5969" y="1659"/>
                      <a:pt x="6486" y="2070"/>
                      <a:pt x="6950" y="2552"/>
                    </a:cubicBezTo>
                    <a:cubicBezTo>
                      <a:pt x="6727" y="2177"/>
                      <a:pt x="6442" y="1838"/>
                      <a:pt x="6129" y="1543"/>
                    </a:cubicBezTo>
                    <a:lnTo>
                      <a:pt x="6129" y="1543"/>
                    </a:lnTo>
                    <a:cubicBezTo>
                      <a:pt x="6638" y="1838"/>
                      <a:pt x="7075" y="2248"/>
                      <a:pt x="7503" y="2650"/>
                    </a:cubicBezTo>
                    <a:cubicBezTo>
                      <a:pt x="7307" y="2302"/>
                      <a:pt x="7075" y="1981"/>
                      <a:pt x="6807" y="1686"/>
                    </a:cubicBezTo>
                    <a:lnTo>
                      <a:pt x="6807" y="1686"/>
                    </a:lnTo>
                    <a:cubicBezTo>
                      <a:pt x="7191" y="1954"/>
                      <a:pt x="7566" y="2221"/>
                      <a:pt x="7878" y="2569"/>
                    </a:cubicBezTo>
                    <a:cubicBezTo>
                      <a:pt x="7753" y="2275"/>
                      <a:pt x="7574" y="1998"/>
                      <a:pt x="7351" y="1766"/>
                    </a:cubicBezTo>
                    <a:lnTo>
                      <a:pt x="7351" y="1766"/>
                    </a:lnTo>
                    <a:cubicBezTo>
                      <a:pt x="7619" y="1847"/>
                      <a:pt x="7833" y="2043"/>
                      <a:pt x="8029" y="2230"/>
                    </a:cubicBezTo>
                    <a:cubicBezTo>
                      <a:pt x="8172" y="2364"/>
                      <a:pt x="8315" y="2498"/>
                      <a:pt x="8449" y="2623"/>
                    </a:cubicBezTo>
                    <a:cubicBezTo>
                      <a:pt x="8270" y="2427"/>
                      <a:pt x="8092" y="2230"/>
                      <a:pt x="7922" y="2034"/>
                    </a:cubicBezTo>
                    <a:lnTo>
                      <a:pt x="7922" y="2034"/>
                    </a:lnTo>
                    <a:cubicBezTo>
                      <a:pt x="8261" y="2105"/>
                      <a:pt x="8583" y="2266"/>
                      <a:pt x="8859" y="2489"/>
                    </a:cubicBezTo>
                    <a:cubicBezTo>
                      <a:pt x="8672" y="2293"/>
                      <a:pt x="8547" y="2070"/>
                      <a:pt x="8324" y="1918"/>
                    </a:cubicBezTo>
                    <a:lnTo>
                      <a:pt x="8324" y="1918"/>
                    </a:lnTo>
                    <a:lnTo>
                      <a:pt x="8609" y="2061"/>
                    </a:lnTo>
                    <a:cubicBezTo>
                      <a:pt x="8306" y="1740"/>
                      <a:pt x="7896" y="1535"/>
                      <a:pt x="7459" y="1481"/>
                    </a:cubicBezTo>
                    <a:cubicBezTo>
                      <a:pt x="7561" y="1459"/>
                      <a:pt x="7664" y="1448"/>
                      <a:pt x="7766" y="1448"/>
                    </a:cubicBezTo>
                    <a:cubicBezTo>
                      <a:pt x="7833" y="1448"/>
                      <a:pt x="7900" y="1453"/>
                      <a:pt x="7967" y="1463"/>
                    </a:cubicBezTo>
                    <a:cubicBezTo>
                      <a:pt x="7659" y="1275"/>
                      <a:pt x="7294" y="1176"/>
                      <a:pt x="6931" y="1176"/>
                    </a:cubicBezTo>
                    <a:cubicBezTo>
                      <a:pt x="6863" y="1176"/>
                      <a:pt x="6795" y="1180"/>
                      <a:pt x="6727" y="1187"/>
                    </a:cubicBezTo>
                    <a:cubicBezTo>
                      <a:pt x="6914" y="1115"/>
                      <a:pt x="7120" y="1071"/>
                      <a:pt x="7316" y="1053"/>
                    </a:cubicBezTo>
                    <a:cubicBezTo>
                      <a:pt x="7101" y="1006"/>
                      <a:pt x="6879" y="967"/>
                      <a:pt x="6661" y="967"/>
                    </a:cubicBezTo>
                    <a:cubicBezTo>
                      <a:pt x="6462" y="967"/>
                      <a:pt x="6267" y="999"/>
                      <a:pt x="6085" y="1088"/>
                    </a:cubicBezTo>
                    <a:cubicBezTo>
                      <a:pt x="6049" y="1106"/>
                      <a:pt x="6013" y="1115"/>
                      <a:pt x="5987" y="1133"/>
                    </a:cubicBezTo>
                    <a:cubicBezTo>
                      <a:pt x="6183" y="973"/>
                      <a:pt x="6415" y="839"/>
                      <a:pt x="6665" y="749"/>
                    </a:cubicBezTo>
                    <a:lnTo>
                      <a:pt x="6665" y="749"/>
                    </a:lnTo>
                    <a:cubicBezTo>
                      <a:pt x="6290" y="812"/>
                      <a:pt x="5879" y="883"/>
                      <a:pt x="5549" y="1071"/>
                    </a:cubicBezTo>
                    <a:cubicBezTo>
                      <a:pt x="5639" y="803"/>
                      <a:pt x="5951" y="660"/>
                      <a:pt x="6004" y="384"/>
                    </a:cubicBezTo>
                    <a:lnTo>
                      <a:pt x="6004" y="384"/>
                    </a:lnTo>
                    <a:cubicBezTo>
                      <a:pt x="5746" y="616"/>
                      <a:pt x="5469" y="848"/>
                      <a:pt x="5139" y="973"/>
                    </a:cubicBezTo>
                    <a:cubicBezTo>
                      <a:pt x="5264" y="749"/>
                      <a:pt x="5389" y="535"/>
                      <a:pt x="5505" y="312"/>
                    </a:cubicBezTo>
                    <a:lnTo>
                      <a:pt x="5505" y="312"/>
                    </a:lnTo>
                    <a:cubicBezTo>
                      <a:pt x="5291" y="535"/>
                      <a:pt x="5077" y="749"/>
                      <a:pt x="4871" y="973"/>
                    </a:cubicBezTo>
                    <a:cubicBezTo>
                      <a:pt x="4978" y="758"/>
                      <a:pt x="5077" y="544"/>
                      <a:pt x="5166" y="321"/>
                    </a:cubicBezTo>
                    <a:lnTo>
                      <a:pt x="5166" y="321"/>
                    </a:lnTo>
                    <a:cubicBezTo>
                      <a:pt x="4952" y="571"/>
                      <a:pt x="4738" y="812"/>
                      <a:pt x="4515" y="1053"/>
                    </a:cubicBezTo>
                    <a:cubicBezTo>
                      <a:pt x="4639" y="865"/>
                      <a:pt x="4720" y="651"/>
                      <a:pt x="4773" y="428"/>
                    </a:cubicBezTo>
                    <a:lnTo>
                      <a:pt x="4773" y="428"/>
                    </a:lnTo>
                    <a:cubicBezTo>
                      <a:pt x="4622" y="651"/>
                      <a:pt x="4461" y="874"/>
                      <a:pt x="4238" y="1026"/>
                    </a:cubicBezTo>
                    <a:cubicBezTo>
                      <a:pt x="4265" y="883"/>
                      <a:pt x="4292" y="741"/>
                      <a:pt x="4309" y="598"/>
                    </a:cubicBezTo>
                    <a:lnTo>
                      <a:pt x="4309" y="598"/>
                    </a:lnTo>
                    <a:cubicBezTo>
                      <a:pt x="4220" y="767"/>
                      <a:pt x="4095" y="928"/>
                      <a:pt x="3953" y="1062"/>
                    </a:cubicBezTo>
                    <a:cubicBezTo>
                      <a:pt x="3979" y="812"/>
                      <a:pt x="3970" y="553"/>
                      <a:pt x="3944" y="303"/>
                    </a:cubicBezTo>
                    <a:cubicBezTo>
                      <a:pt x="3881" y="509"/>
                      <a:pt x="3792" y="714"/>
                      <a:pt x="3667" y="901"/>
                    </a:cubicBezTo>
                    <a:cubicBezTo>
                      <a:pt x="3774" y="616"/>
                      <a:pt x="3837" y="312"/>
                      <a:pt x="385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10"/>
              <p:cNvSpPr/>
              <p:nvPr/>
            </p:nvSpPr>
            <p:spPr>
              <a:xfrm>
                <a:off x="5011730" y="900110"/>
                <a:ext cx="1032598" cy="215076"/>
              </a:xfrm>
              <a:custGeom>
                <a:rect b="b" l="l" r="r" t="t"/>
                <a:pathLst>
                  <a:path extrusionOk="0" h="2124" w="10198">
                    <a:moveTo>
                      <a:pt x="5008" y="0"/>
                    </a:moveTo>
                    <a:cubicBezTo>
                      <a:pt x="4992" y="0"/>
                      <a:pt x="4976" y="1"/>
                      <a:pt x="4961" y="1"/>
                    </a:cubicBezTo>
                    <a:cubicBezTo>
                      <a:pt x="4497" y="10"/>
                      <a:pt x="4024" y="81"/>
                      <a:pt x="3569" y="170"/>
                    </a:cubicBezTo>
                    <a:cubicBezTo>
                      <a:pt x="2837" y="313"/>
                      <a:pt x="2106" y="527"/>
                      <a:pt x="1446" y="884"/>
                    </a:cubicBezTo>
                    <a:cubicBezTo>
                      <a:pt x="955" y="1143"/>
                      <a:pt x="500" y="1490"/>
                      <a:pt x="134" y="1910"/>
                    </a:cubicBezTo>
                    <a:cubicBezTo>
                      <a:pt x="90" y="1981"/>
                      <a:pt x="45" y="2052"/>
                      <a:pt x="1" y="2124"/>
                    </a:cubicBezTo>
                    <a:cubicBezTo>
                      <a:pt x="643" y="1705"/>
                      <a:pt x="1455" y="1553"/>
                      <a:pt x="2222" y="1544"/>
                    </a:cubicBezTo>
                    <a:cubicBezTo>
                      <a:pt x="2269" y="1543"/>
                      <a:pt x="2315" y="1542"/>
                      <a:pt x="2362" y="1542"/>
                    </a:cubicBezTo>
                    <a:cubicBezTo>
                      <a:pt x="3081" y="1542"/>
                      <a:pt x="3794" y="1667"/>
                      <a:pt x="4506" y="1776"/>
                    </a:cubicBezTo>
                    <a:cubicBezTo>
                      <a:pt x="5469" y="1928"/>
                      <a:pt x="6435" y="2048"/>
                      <a:pt x="7388" y="2048"/>
                    </a:cubicBezTo>
                    <a:cubicBezTo>
                      <a:pt x="8342" y="2048"/>
                      <a:pt x="9283" y="1928"/>
                      <a:pt x="10197" y="1598"/>
                    </a:cubicBezTo>
                    <a:cubicBezTo>
                      <a:pt x="9885" y="1374"/>
                      <a:pt x="9564" y="1143"/>
                      <a:pt x="9216" y="973"/>
                    </a:cubicBezTo>
                    <a:cubicBezTo>
                      <a:pt x="8877" y="812"/>
                      <a:pt x="8511" y="705"/>
                      <a:pt x="8154" y="598"/>
                    </a:cubicBezTo>
                    <a:cubicBezTo>
                      <a:pt x="7126" y="299"/>
                      <a:pt x="6080" y="0"/>
                      <a:pt x="500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10"/>
              <p:cNvSpPr/>
              <p:nvPr/>
            </p:nvSpPr>
            <p:spPr>
              <a:xfrm>
                <a:off x="4953913" y="886440"/>
                <a:ext cx="1062367" cy="298413"/>
              </a:xfrm>
              <a:custGeom>
                <a:rect b="b" l="l" r="r" t="t"/>
                <a:pathLst>
                  <a:path extrusionOk="0" h="2947" w="10492">
                    <a:moveTo>
                      <a:pt x="10466" y="1589"/>
                    </a:moveTo>
                    <a:cubicBezTo>
                      <a:pt x="10475" y="1595"/>
                      <a:pt x="10483" y="1601"/>
                      <a:pt x="10492" y="1608"/>
                    </a:cubicBezTo>
                    <a:cubicBezTo>
                      <a:pt x="10484" y="1602"/>
                      <a:pt x="10475" y="1596"/>
                      <a:pt x="10466" y="1589"/>
                    </a:cubicBezTo>
                    <a:close/>
                    <a:moveTo>
                      <a:pt x="5444" y="0"/>
                    </a:moveTo>
                    <a:cubicBezTo>
                      <a:pt x="3443" y="0"/>
                      <a:pt x="1447" y="933"/>
                      <a:pt x="206" y="2500"/>
                    </a:cubicBezTo>
                    <a:cubicBezTo>
                      <a:pt x="99" y="2634"/>
                      <a:pt x="1" y="2794"/>
                      <a:pt x="45" y="2946"/>
                    </a:cubicBezTo>
                    <a:cubicBezTo>
                      <a:pt x="47" y="2946"/>
                      <a:pt x="50" y="2946"/>
                      <a:pt x="52" y="2946"/>
                    </a:cubicBezTo>
                    <a:cubicBezTo>
                      <a:pt x="117" y="2946"/>
                      <a:pt x="243" y="2828"/>
                      <a:pt x="277" y="2776"/>
                    </a:cubicBezTo>
                    <a:cubicBezTo>
                      <a:pt x="1134" y="1411"/>
                      <a:pt x="2668" y="573"/>
                      <a:pt x="4256" y="305"/>
                    </a:cubicBezTo>
                    <a:cubicBezTo>
                      <a:pt x="4822" y="213"/>
                      <a:pt x="5286" y="166"/>
                      <a:pt x="5720" y="166"/>
                    </a:cubicBezTo>
                    <a:cubicBezTo>
                      <a:pt x="6503" y="166"/>
                      <a:pt x="7184" y="319"/>
                      <a:pt x="8172" y="635"/>
                    </a:cubicBezTo>
                    <a:cubicBezTo>
                      <a:pt x="8704" y="801"/>
                      <a:pt x="10079" y="1324"/>
                      <a:pt x="10466" y="1589"/>
                    </a:cubicBezTo>
                    <a:lnTo>
                      <a:pt x="10466" y="1589"/>
                    </a:lnTo>
                    <a:cubicBezTo>
                      <a:pt x="9562" y="949"/>
                      <a:pt x="8537" y="570"/>
                      <a:pt x="7459" y="305"/>
                    </a:cubicBezTo>
                    <a:cubicBezTo>
                      <a:pt x="7093" y="207"/>
                      <a:pt x="6718" y="118"/>
                      <a:pt x="6344" y="64"/>
                    </a:cubicBezTo>
                    <a:cubicBezTo>
                      <a:pt x="6045" y="21"/>
                      <a:pt x="5745" y="0"/>
                      <a:pt x="54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7" name="Google Shape;1047;p10"/>
            <p:cNvGrpSpPr/>
            <p:nvPr/>
          </p:nvGrpSpPr>
          <p:grpSpPr>
            <a:xfrm rot="-6811198">
              <a:off x="1821662" y="-645309"/>
              <a:ext cx="1253683" cy="1290619"/>
              <a:chOff x="5228518" y="1029313"/>
              <a:chExt cx="399350" cy="411116"/>
            </a:xfrm>
          </p:grpSpPr>
          <p:sp>
            <p:nvSpPr>
              <p:cNvPr id="1048" name="Google Shape;1048;p10"/>
              <p:cNvSpPr/>
              <p:nvPr/>
            </p:nvSpPr>
            <p:spPr>
              <a:xfrm>
                <a:off x="5228518" y="1032047"/>
                <a:ext cx="399350" cy="408382"/>
              </a:xfrm>
              <a:custGeom>
                <a:rect b="b" l="l" r="r" t="t"/>
                <a:pathLst>
                  <a:path extrusionOk="0" h="4033" w="3944">
                    <a:moveTo>
                      <a:pt x="3944" y="0"/>
                    </a:moveTo>
                    <a:lnTo>
                      <a:pt x="3944" y="0"/>
                    </a:lnTo>
                    <a:cubicBezTo>
                      <a:pt x="3212" y="259"/>
                      <a:pt x="2472" y="544"/>
                      <a:pt x="1838" y="1008"/>
                    </a:cubicBezTo>
                    <a:cubicBezTo>
                      <a:pt x="857" y="1722"/>
                      <a:pt x="179" y="2828"/>
                      <a:pt x="1" y="4032"/>
                    </a:cubicBezTo>
                    <a:cubicBezTo>
                      <a:pt x="946" y="3684"/>
                      <a:pt x="1865" y="3301"/>
                      <a:pt x="2623" y="2641"/>
                    </a:cubicBezTo>
                    <a:cubicBezTo>
                      <a:pt x="3373" y="1981"/>
                      <a:pt x="3855" y="990"/>
                      <a:pt x="39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10"/>
              <p:cNvSpPr/>
              <p:nvPr/>
            </p:nvSpPr>
            <p:spPr>
              <a:xfrm>
                <a:off x="5228518" y="1034680"/>
                <a:ext cx="391249" cy="405749"/>
              </a:xfrm>
              <a:custGeom>
                <a:rect b="b" l="l" r="r" t="t"/>
                <a:pathLst>
                  <a:path extrusionOk="0" h="4007" w="3864">
                    <a:moveTo>
                      <a:pt x="3863" y="1"/>
                    </a:moveTo>
                    <a:cubicBezTo>
                      <a:pt x="3150" y="260"/>
                      <a:pt x="2445" y="536"/>
                      <a:pt x="1838" y="982"/>
                    </a:cubicBezTo>
                    <a:cubicBezTo>
                      <a:pt x="860" y="1694"/>
                      <a:pt x="183" y="2796"/>
                      <a:pt x="2" y="3996"/>
                    </a:cubicBezTo>
                    <a:lnTo>
                      <a:pt x="2" y="3996"/>
                    </a:lnTo>
                    <a:cubicBezTo>
                      <a:pt x="350" y="3622"/>
                      <a:pt x="777" y="3319"/>
                      <a:pt x="1178" y="2998"/>
                    </a:cubicBezTo>
                    <a:cubicBezTo>
                      <a:pt x="2231" y="2160"/>
                      <a:pt x="3141" y="1143"/>
                      <a:pt x="3863" y="1"/>
                    </a:cubicBezTo>
                    <a:close/>
                    <a:moveTo>
                      <a:pt x="2" y="3996"/>
                    </a:moveTo>
                    <a:cubicBezTo>
                      <a:pt x="2" y="3996"/>
                      <a:pt x="1" y="3997"/>
                      <a:pt x="1" y="3997"/>
                    </a:cubicBezTo>
                    <a:cubicBezTo>
                      <a:pt x="1" y="3997"/>
                      <a:pt x="1" y="4006"/>
                      <a:pt x="1" y="4006"/>
                    </a:cubicBezTo>
                    <a:cubicBezTo>
                      <a:pt x="1" y="4003"/>
                      <a:pt x="2" y="3999"/>
                      <a:pt x="2" y="3996"/>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10"/>
              <p:cNvSpPr/>
              <p:nvPr/>
            </p:nvSpPr>
            <p:spPr>
              <a:xfrm>
                <a:off x="5242998" y="1042882"/>
                <a:ext cx="374947" cy="377700"/>
              </a:xfrm>
              <a:custGeom>
                <a:rect b="b" l="l" r="r" t="t"/>
                <a:pathLst>
                  <a:path extrusionOk="0" h="3730" w="3703">
                    <a:moveTo>
                      <a:pt x="3703" y="0"/>
                    </a:moveTo>
                    <a:cubicBezTo>
                      <a:pt x="3702" y="3"/>
                      <a:pt x="3701" y="5"/>
                      <a:pt x="3700" y="8"/>
                    </a:cubicBezTo>
                    <a:lnTo>
                      <a:pt x="3700" y="8"/>
                    </a:lnTo>
                    <a:cubicBezTo>
                      <a:pt x="3701" y="5"/>
                      <a:pt x="3702" y="3"/>
                      <a:pt x="3703" y="0"/>
                    </a:cubicBezTo>
                    <a:close/>
                    <a:moveTo>
                      <a:pt x="3700" y="8"/>
                    </a:moveTo>
                    <a:cubicBezTo>
                      <a:pt x="3690" y="32"/>
                      <a:pt x="3673" y="55"/>
                      <a:pt x="3649" y="72"/>
                    </a:cubicBezTo>
                    <a:cubicBezTo>
                      <a:pt x="3569" y="152"/>
                      <a:pt x="3426" y="188"/>
                      <a:pt x="3328" y="232"/>
                    </a:cubicBezTo>
                    <a:cubicBezTo>
                      <a:pt x="3167" y="303"/>
                      <a:pt x="3007" y="375"/>
                      <a:pt x="2837" y="437"/>
                    </a:cubicBezTo>
                    <a:cubicBezTo>
                      <a:pt x="2962" y="419"/>
                      <a:pt x="3087" y="402"/>
                      <a:pt x="3212" y="402"/>
                    </a:cubicBezTo>
                    <a:cubicBezTo>
                      <a:pt x="3007" y="518"/>
                      <a:pt x="2775" y="598"/>
                      <a:pt x="2552" y="678"/>
                    </a:cubicBezTo>
                    <a:lnTo>
                      <a:pt x="2177" y="812"/>
                    </a:lnTo>
                    <a:cubicBezTo>
                      <a:pt x="2427" y="812"/>
                      <a:pt x="2677" y="785"/>
                      <a:pt x="2926" y="750"/>
                    </a:cubicBezTo>
                    <a:lnTo>
                      <a:pt x="2926" y="750"/>
                    </a:lnTo>
                    <a:cubicBezTo>
                      <a:pt x="2793" y="821"/>
                      <a:pt x="2650" y="866"/>
                      <a:pt x="2507" y="901"/>
                    </a:cubicBezTo>
                    <a:cubicBezTo>
                      <a:pt x="2266" y="973"/>
                      <a:pt x="2025" y="1044"/>
                      <a:pt x="1776" y="1115"/>
                    </a:cubicBezTo>
                    <a:cubicBezTo>
                      <a:pt x="1902" y="1139"/>
                      <a:pt x="2028" y="1150"/>
                      <a:pt x="2154" y="1150"/>
                    </a:cubicBezTo>
                    <a:cubicBezTo>
                      <a:pt x="2312" y="1150"/>
                      <a:pt x="2469" y="1132"/>
                      <a:pt x="2623" y="1097"/>
                    </a:cubicBezTo>
                    <a:lnTo>
                      <a:pt x="2623" y="1097"/>
                    </a:lnTo>
                    <a:cubicBezTo>
                      <a:pt x="2195" y="1267"/>
                      <a:pt x="1695" y="1320"/>
                      <a:pt x="1231" y="1356"/>
                    </a:cubicBezTo>
                    <a:cubicBezTo>
                      <a:pt x="1416" y="1401"/>
                      <a:pt x="1606" y="1418"/>
                      <a:pt x="1796" y="1418"/>
                    </a:cubicBezTo>
                    <a:cubicBezTo>
                      <a:pt x="1945" y="1418"/>
                      <a:pt x="2094" y="1408"/>
                      <a:pt x="2240" y="1392"/>
                    </a:cubicBezTo>
                    <a:lnTo>
                      <a:pt x="2240" y="1392"/>
                    </a:lnTo>
                    <a:cubicBezTo>
                      <a:pt x="1927" y="1490"/>
                      <a:pt x="1597" y="1561"/>
                      <a:pt x="1267" y="1606"/>
                    </a:cubicBezTo>
                    <a:cubicBezTo>
                      <a:pt x="1499" y="1642"/>
                      <a:pt x="1731" y="1642"/>
                      <a:pt x="1972" y="1651"/>
                    </a:cubicBezTo>
                    <a:cubicBezTo>
                      <a:pt x="1579" y="1775"/>
                      <a:pt x="1169" y="1856"/>
                      <a:pt x="759" y="1927"/>
                    </a:cubicBezTo>
                    <a:cubicBezTo>
                      <a:pt x="888" y="1945"/>
                      <a:pt x="1018" y="1954"/>
                      <a:pt x="1146" y="1954"/>
                    </a:cubicBezTo>
                    <a:cubicBezTo>
                      <a:pt x="1337" y="1954"/>
                      <a:pt x="1527" y="1934"/>
                      <a:pt x="1713" y="1891"/>
                    </a:cubicBezTo>
                    <a:lnTo>
                      <a:pt x="1713" y="1891"/>
                    </a:lnTo>
                    <a:cubicBezTo>
                      <a:pt x="1428" y="1972"/>
                      <a:pt x="1151" y="2070"/>
                      <a:pt x="875" y="2168"/>
                    </a:cubicBezTo>
                    <a:cubicBezTo>
                      <a:pt x="1080" y="2159"/>
                      <a:pt x="1285" y="2150"/>
                      <a:pt x="1481" y="2132"/>
                    </a:cubicBezTo>
                    <a:lnTo>
                      <a:pt x="1481" y="2132"/>
                    </a:lnTo>
                    <a:cubicBezTo>
                      <a:pt x="1133" y="2293"/>
                      <a:pt x="785" y="2436"/>
                      <a:pt x="420" y="2552"/>
                    </a:cubicBezTo>
                    <a:cubicBezTo>
                      <a:pt x="696" y="2525"/>
                      <a:pt x="964" y="2453"/>
                      <a:pt x="1240" y="2391"/>
                    </a:cubicBezTo>
                    <a:lnTo>
                      <a:pt x="1240" y="2391"/>
                    </a:lnTo>
                    <a:cubicBezTo>
                      <a:pt x="1062" y="2552"/>
                      <a:pt x="857" y="2685"/>
                      <a:pt x="625" y="2766"/>
                    </a:cubicBezTo>
                    <a:cubicBezTo>
                      <a:pt x="545" y="2792"/>
                      <a:pt x="455" y="2819"/>
                      <a:pt x="402" y="2882"/>
                    </a:cubicBezTo>
                    <a:lnTo>
                      <a:pt x="982" y="2721"/>
                    </a:lnTo>
                    <a:lnTo>
                      <a:pt x="982" y="2721"/>
                    </a:lnTo>
                    <a:cubicBezTo>
                      <a:pt x="723" y="2864"/>
                      <a:pt x="455" y="3007"/>
                      <a:pt x="197" y="3149"/>
                    </a:cubicBezTo>
                    <a:cubicBezTo>
                      <a:pt x="402" y="3096"/>
                      <a:pt x="607" y="3042"/>
                      <a:pt x="803" y="2971"/>
                    </a:cubicBezTo>
                    <a:lnTo>
                      <a:pt x="803" y="2971"/>
                    </a:lnTo>
                    <a:lnTo>
                      <a:pt x="0" y="3729"/>
                    </a:lnTo>
                    <a:cubicBezTo>
                      <a:pt x="179" y="3640"/>
                      <a:pt x="348" y="3551"/>
                      <a:pt x="518" y="3453"/>
                    </a:cubicBezTo>
                    <a:cubicBezTo>
                      <a:pt x="714" y="3354"/>
                      <a:pt x="901" y="3247"/>
                      <a:pt x="1062" y="3105"/>
                    </a:cubicBezTo>
                    <a:lnTo>
                      <a:pt x="1062" y="3105"/>
                    </a:lnTo>
                    <a:cubicBezTo>
                      <a:pt x="1026" y="3185"/>
                      <a:pt x="973" y="3292"/>
                      <a:pt x="919" y="3372"/>
                    </a:cubicBezTo>
                    <a:cubicBezTo>
                      <a:pt x="1071" y="3230"/>
                      <a:pt x="1196" y="3078"/>
                      <a:pt x="1303" y="2908"/>
                    </a:cubicBezTo>
                    <a:lnTo>
                      <a:pt x="1303" y="2908"/>
                    </a:lnTo>
                    <a:cubicBezTo>
                      <a:pt x="1276" y="3024"/>
                      <a:pt x="1240" y="3140"/>
                      <a:pt x="1187" y="3247"/>
                    </a:cubicBezTo>
                    <a:cubicBezTo>
                      <a:pt x="1330" y="3078"/>
                      <a:pt x="1446" y="2882"/>
                      <a:pt x="1517" y="2676"/>
                    </a:cubicBezTo>
                    <a:lnTo>
                      <a:pt x="1517" y="2676"/>
                    </a:lnTo>
                    <a:lnTo>
                      <a:pt x="1481" y="3051"/>
                    </a:lnTo>
                    <a:cubicBezTo>
                      <a:pt x="1588" y="2864"/>
                      <a:pt x="1669" y="2650"/>
                      <a:pt x="1704" y="2436"/>
                    </a:cubicBezTo>
                    <a:cubicBezTo>
                      <a:pt x="1722" y="2623"/>
                      <a:pt x="1722" y="2819"/>
                      <a:pt x="1713" y="3007"/>
                    </a:cubicBezTo>
                    <a:cubicBezTo>
                      <a:pt x="1838" y="2766"/>
                      <a:pt x="1901" y="2498"/>
                      <a:pt x="1963" y="2222"/>
                    </a:cubicBezTo>
                    <a:cubicBezTo>
                      <a:pt x="1972" y="2400"/>
                      <a:pt x="1981" y="2578"/>
                      <a:pt x="1999" y="2748"/>
                    </a:cubicBezTo>
                    <a:cubicBezTo>
                      <a:pt x="2052" y="2721"/>
                      <a:pt x="2070" y="2650"/>
                      <a:pt x="2079" y="2587"/>
                    </a:cubicBezTo>
                    <a:cubicBezTo>
                      <a:pt x="2115" y="2409"/>
                      <a:pt x="2150" y="2230"/>
                      <a:pt x="2186" y="2052"/>
                    </a:cubicBezTo>
                    <a:cubicBezTo>
                      <a:pt x="2231" y="2204"/>
                      <a:pt x="2257" y="2364"/>
                      <a:pt x="2266" y="2525"/>
                    </a:cubicBezTo>
                    <a:cubicBezTo>
                      <a:pt x="2320" y="2498"/>
                      <a:pt x="2338" y="2427"/>
                      <a:pt x="2338" y="2364"/>
                    </a:cubicBezTo>
                    <a:cubicBezTo>
                      <a:pt x="2356" y="2195"/>
                      <a:pt x="2373" y="2016"/>
                      <a:pt x="2391" y="1847"/>
                    </a:cubicBezTo>
                    <a:cubicBezTo>
                      <a:pt x="2427" y="1998"/>
                      <a:pt x="2454" y="2114"/>
                      <a:pt x="2463" y="2266"/>
                    </a:cubicBezTo>
                    <a:cubicBezTo>
                      <a:pt x="2507" y="2186"/>
                      <a:pt x="2525" y="2106"/>
                      <a:pt x="2534" y="2016"/>
                    </a:cubicBezTo>
                    <a:cubicBezTo>
                      <a:pt x="2561" y="1865"/>
                      <a:pt x="2579" y="1713"/>
                      <a:pt x="2587" y="1561"/>
                    </a:cubicBezTo>
                    <a:cubicBezTo>
                      <a:pt x="2605" y="1749"/>
                      <a:pt x="2623" y="1936"/>
                      <a:pt x="2632" y="2123"/>
                    </a:cubicBezTo>
                    <a:cubicBezTo>
                      <a:pt x="2775" y="1811"/>
                      <a:pt x="2828" y="1481"/>
                      <a:pt x="2873" y="1151"/>
                    </a:cubicBezTo>
                    <a:lnTo>
                      <a:pt x="2873" y="1151"/>
                    </a:lnTo>
                    <a:cubicBezTo>
                      <a:pt x="2864" y="1383"/>
                      <a:pt x="2855" y="1615"/>
                      <a:pt x="2837" y="1847"/>
                    </a:cubicBezTo>
                    <a:cubicBezTo>
                      <a:pt x="2998" y="1526"/>
                      <a:pt x="3087" y="1160"/>
                      <a:pt x="3167" y="803"/>
                    </a:cubicBezTo>
                    <a:lnTo>
                      <a:pt x="3167" y="803"/>
                    </a:lnTo>
                    <a:cubicBezTo>
                      <a:pt x="3141" y="1044"/>
                      <a:pt x="3123" y="1285"/>
                      <a:pt x="3096" y="1526"/>
                    </a:cubicBezTo>
                    <a:cubicBezTo>
                      <a:pt x="3265" y="1196"/>
                      <a:pt x="3364" y="839"/>
                      <a:pt x="3390" y="473"/>
                    </a:cubicBezTo>
                    <a:lnTo>
                      <a:pt x="3390" y="473"/>
                    </a:lnTo>
                    <a:cubicBezTo>
                      <a:pt x="3390" y="669"/>
                      <a:pt x="3373" y="866"/>
                      <a:pt x="3355" y="1062"/>
                    </a:cubicBezTo>
                    <a:cubicBezTo>
                      <a:pt x="3417" y="892"/>
                      <a:pt x="3480" y="714"/>
                      <a:pt x="3542" y="535"/>
                    </a:cubicBezTo>
                    <a:cubicBezTo>
                      <a:pt x="3604" y="360"/>
                      <a:pt x="3639" y="175"/>
                      <a:pt x="3700" y="8"/>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10"/>
              <p:cNvSpPr/>
              <p:nvPr/>
            </p:nvSpPr>
            <p:spPr>
              <a:xfrm>
                <a:off x="5272767" y="1029313"/>
                <a:ext cx="354190" cy="365954"/>
              </a:xfrm>
              <a:custGeom>
                <a:rect b="b" l="l" r="r" t="t"/>
                <a:pathLst>
                  <a:path extrusionOk="0" h="3614" w="3498">
                    <a:moveTo>
                      <a:pt x="3498" y="0"/>
                    </a:moveTo>
                    <a:lnTo>
                      <a:pt x="3498" y="0"/>
                    </a:lnTo>
                    <a:cubicBezTo>
                      <a:pt x="3492" y="8"/>
                      <a:pt x="3486" y="16"/>
                      <a:pt x="3480" y="24"/>
                    </a:cubicBezTo>
                    <a:lnTo>
                      <a:pt x="3480" y="24"/>
                    </a:lnTo>
                    <a:cubicBezTo>
                      <a:pt x="3486" y="16"/>
                      <a:pt x="3492" y="8"/>
                      <a:pt x="3498" y="0"/>
                    </a:cubicBezTo>
                    <a:close/>
                    <a:moveTo>
                      <a:pt x="3480" y="24"/>
                    </a:moveTo>
                    <a:cubicBezTo>
                      <a:pt x="2485" y="1362"/>
                      <a:pt x="1313" y="2576"/>
                      <a:pt x="1" y="3613"/>
                    </a:cubicBezTo>
                    <a:cubicBezTo>
                      <a:pt x="1045" y="3167"/>
                      <a:pt x="1803" y="2284"/>
                      <a:pt x="2517" y="1401"/>
                    </a:cubicBezTo>
                    <a:cubicBezTo>
                      <a:pt x="2885" y="927"/>
                      <a:pt x="3124" y="505"/>
                      <a:pt x="3480" y="2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52" name="Google Shape;1052;p10"/>
          <p:cNvGrpSpPr/>
          <p:nvPr/>
        </p:nvGrpSpPr>
        <p:grpSpPr>
          <a:xfrm>
            <a:off x="4929943" y="3232319"/>
            <a:ext cx="5205380" cy="3055952"/>
            <a:chOff x="4929943" y="3232319"/>
            <a:chExt cx="5205380" cy="3055952"/>
          </a:xfrm>
        </p:grpSpPr>
        <p:grpSp>
          <p:nvGrpSpPr>
            <p:cNvPr id="1053" name="Google Shape;1053;p10"/>
            <p:cNvGrpSpPr/>
            <p:nvPr/>
          </p:nvGrpSpPr>
          <p:grpSpPr>
            <a:xfrm rot="4161106">
              <a:off x="6904948" y="4028046"/>
              <a:ext cx="1600055" cy="2235038"/>
              <a:chOff x="3996441" y="87120"/>
              <a:chExt cx="849227" cy="1186243"/>
            </a:xfrm>
          </p:grpSpPr>
          <p:sp>
            <p:nvSpPr>
              <p:cNvPr id="1054" name="Google Shape;1054;p10"/>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10"/>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10"/>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10"/>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10"/>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10"/>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10"/>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10"/>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10"/>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10"/>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10"/>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5" name="Google Shape;1065;p10"/>
            <p:cNvGrpSpPr/>
            <p:nvPr/>
          </p:nvGrpSpPr>
          <p:grpSpPr>
            <a:xfrm rot="-2848678">
              <a:off x="5571582" y="3648579"/>
              <a:ext cx="1600012" cy="2234977"/>
              <a:chOff x="3996441" y="87120"/>
              <a:chExt cx="849227" cy="1186243"/>
            </a:xfrm>
          </p:grpSpPr>
          <p:sp>
            <p:nvSpPr>
              <p:cNvPr id="1066" name="Google Shape;1066;p10"/>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10"/>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10"/>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10"/>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10"/>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10"/>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10"/>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10"/>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10"/>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10"/>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10"/>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7" name="Google Shape;1077;p10"/>
            <p:cNvGrpSpPr/>
            <p:nvPr/>
          </p:nvGrpSpPr>
          <p:grpSpPr>
            <a:xfrm rot="4161106">
              <a:off x="7775798" y="4028046"/>
              <a:ext cx="1600055" cy="2235038"/>
              <a:chOff x="3996441" y="87120"/>
              <a:chExt cx="849227" cy="1186243"/>
            </a:xfrm>
          </p:grpSpPr>
          <p:sp>
            <p:nvSpPr>
              <p:cNvPr id="1078" name="Google Shape;1078;p10"/>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10"/>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10"/>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10"/>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10"/>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10"/>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10"/>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10"/>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10"/>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10"/>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10"/>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9" name="Google Shape;1089;p10"/>
            <p:cNvGrpSpPr/>
            <p:nvPr/>
          </p:nvGrpSpPr>
          <p:grpSpPr>
            <a:xfrm rot="-1356785">
              <a:off x="8269038" y="3408409"/>
              <a:ext cx="1428399" cy="2563344"/>
              <a:chOff x="8268108" y="675218"/>
              <a:chExt cx="422841" cy="758842"/>
            </a:xfrm>
          </p:grpSpPr>
          <p:sp>
            <p:nvSpPr>
              <p:cNvPr id="1090" name="Google Shape;1090;p10"/>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10"/>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10"/>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10"/>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4" name="Google Shape;1094;p10"/>
            <p:cNvGrpSpPr/>
            <p:nvPr/>
          </p:nvGrpSpPr>
          <p:grpSpPr>
            <a:xfrm>
              <a:off x="4929943" y="3960550"/>
              <a:ext cx="1277621" cy="1459061"/>
              <a:chOff x="7040587" y="1131380"/>
              <a:chExt cx="470735" cy="537586"/>
            </a:xfrm>
          </p:grpSpPr>
          <p:sp>
            <p:nvSpPr>
              <p:cNvPr id="1095" name="Google Shape;1095;p10"/>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10"/>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10"/>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10"/>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99" name="Google Shape;1099;p10"/>
          <p:cNvGrpSpPr/>
          <p:nvPr/>
        </p:nvGrpSpPr>
        <p:grpSpPr>
          <a:xfrm>
            <a:off x="-1835487" y="2634775"/>
            <a:ext cx="3670968" cy="3938665"/>
            <a:chOff x="-1793949" y="2571762"/>
            <a:chExt cx="3670968" cy="3938665"/>
          </a:xfrm>
        </p:grpSpPr>
        <p:grpSp>
          <p:nvGrpSpPr>
            <p:cNvPr id="1100" name="Google Shape;1100;p10"/>
            <p:cNvGrpSpPr/>
            <p:nvPr/>
          </p:nvGrpSpPr>
          <p:grpSpPr>
            <a:xfrm rot="-3689794">
              <a:off x="-1743677" y="4136007"/>
              <a:ext cx="2605749" cy="1664564"/>
              <a:chOff x="5669385" y="-152150"/>
              <a:chExt cx="1383042" cy="883494"/>
            </a:xfrm>
          </p:grpSpPr>
          <p:sp>
            <p:nvSpPr>
              <p:cNvPr id="1101" name="Google Shape;1101;p10"/>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10"/>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10"/>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10"/>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10"/>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10"/>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10"/>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8" name="Google Shape;1108;p10"/>
            <p:cNvGrpSpPr/>
            <p:nvPr/>
          </p:nvGrpSpPr>
          <p:grpSpPr>
            <a:xfrm rot="-3966003">
              <a:off x="-13438" y="4627989"/>
              <a:ext cx="1643007" cy="1610336"/>
              <a:chOff x="4785930" y="1655991"/>
              <a:chExt cx="579077" cy="567562"/>
            </a:xfrm>
          </p:grpSpPr>
          <p:sp>
            <p:nvSpPr>
              <p:cNvPr id="1109" name="Google Shape;1109;p10"/>
              <p:cNvSpPr/>
              <p:nvPr/>
            </p:nvSpPr>
            <p:spPr>
              <a:xfrm>
                <a:off x="4785930" y="1655991"/>
                <a:ext cx="579077" cy="567562"/>
              </a:xfrm>
              <a:custGeom>
                <a:rect b="b" l="l" r="r" t="t"/>
                <a:pathLst>
                  <a:path extrusionOk="0" h="5605" w="5719">
                    <a:moveTo>
                      <a:pt x="938" y="0"/>
                    </a:moveTo>
                    <a:cubicBezTo>
                      <a:pt x="910" y="0"/>
                      <a:pt x="883" y="1"/>
                      <a:pt x="857" y="3"/>
                    </a:cubicBezTo>
                    <a:cubicBezTo>
                      <a:pt x="536" y="29"/>
                      <a:pt x="214" y="119"/>
                      <a:pt x="0" y="359"/>
                    </a:cubicBezTo>
                    <a:cubicBezTo>
                      <a:pt x="102" y="277"/>
                      <a:pt x="227" y="241"/>
                      <a:pt x="356" y="241"/>
                    </a:cubicBezTo>
                    <a:cubicBezTo>
                      <a:pt x="579" y="241"/>
                      <a:pt x="815" y="348"/>
                      <a:pt x="973" y="511"/>
                    </a:cubicBezTo>
                    <a:cubicBezTo>
                      <a:pt x="1223" y="770"/>
                      <a:pt x="1347" y="1135"/>
                      <a:pt x="1490" y="1466"/>
                    </a:cubicBezTo>
                    <a:cubicBezTo>
                      <a:pt x="2079" y="2866"/>
                      <a:pt x="3185" y="3981"/>
                      <a:pt x="4318" y="4989"/>
                    </a:cubicBezTo>
                    <a:cubicBezTo>
                      <a:pt x="4541" y="5186"/>
                      <a:pt x="4764" y="5382"/>
                      <a:pt x="4943" y="5605"/>
                    </a:cubicBezTo>
                    <a:cubicBezTo>
                      <a:pt x="5201" y="4731"/>
                      <a:pt x="5433" y="3856"/>
                      <a:pt x="5603" y="2955"/>
                    </a:cubicBezTo>
                    <a:cubicBezTo>
                      <a:pt x="5665" y="2634"/>
                      <a:pt x="5719" y="2304"/>
                      <a:pt x="5638" y="1983"/>
                    </a:cubicBezTo>
                    <a:cubicBezTo>
                      <a:pt x="5576" y="1733"/>
                      <a:pt x="5433" y="1519"/>
                      <a:pt x="5273" y="1314"/>
                    </a:cubicBezTo>
                    <a:cubicBezTo>
                      <a:pt x="4871" y="797"/>
                      <a:pt x="4336" y="359"/>
                      <a:pt x="3711" y="145"/>
                    </a:cubicBezTo>
                    <a:cubicBezTo>
                      <a:pt x="3446" y="54"/>
                      <a:pt x="3165" y="7"/>
                      <a:pt x="2886" y="7"/>
                    </a:cubicBezTo>
                    <a:cubicBezTo>
                      <a:pt x="2507" y="7"/>
                      <a:pt x="2131" y="94"/>
                      <a:pt x="1802" y="279"/>
                    </a:cubicBezTo>
                    <a:cubicBezTo>
                      <a:pt x="1573" y="91"/>
                      <a:pt x="1239" y="0"/>
                      <a:pt x="9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10"/>
              <p:cNvSpPr/>
              <p:nvPr/>
            </p:nvSpPr>
            <p:spPr>
              <a:xfrm>
                <a:off x="4785930" y="1655991"/>
                <a:ext cx="502326" cy="567562"/>
              </a:xfrm>
              <a:custGeom>
                <a:rect b="b" l="l" r="r" t="t"/>
                <a:pathLst>
                  <a:path extrusionOk="0" h="5605" w="4961">
                    <a:moveTo>
                      <a:pt x="938" y="0"/>
                    </a:moveTo>
                    <a:cubicBezTo>
                      <a:pt x="910" y="0"/>
                      <a:pt x="883" y="1"/>
                      <a:pt x="857" y="3"/>
                    </a:cubicBezTo>
                    <a:cubicBezTo>
                      <a:pt x="536" y="29"/>
                      <a:pt x="214" y="119"/>
                      <a:pt x="0" y="359"/>
                    </a:cubicBezTo>
                    <a:cubicBezTo>
                      <a:pt x="102" y="277"/>
                      <a:pt x="227" y="241"/>
                      <a:pt x="356" y="241"/>
                    </a:cubicBezTo>
                    <a:cubicBezTo>
                      <a:pt x="579" y="241"/>
                      <a:pt x="815" y="348"/>
                      <a:pt x="973" y="511"/>
                    </a:cubicBezTo>
                    <a:cubicBezTo>
                      <a:pt x="1223" y="770"/>
                      <a:pt x="1347" y="1135"/>
                      <a:pt x="1490" y="1466"/>
                    </a:cubicBezTo>
                    <a:cubicBezTo>
                      <a:pt x="2079" y="2866"/>
                      <a:pt x="3185" y="3981"/>
                      <a:pt x="4318" y="4989"/>
                    </a:cubicBezTo>
                    <a:cubicBezTo>
                      <a:pt x="4541" y="5186"/>
                      <a:pt x="4764" y="5382"/>
                      <a:pt x="4943" y="5605"/>
                    </a:cubicBezTo>
                    <a:cubicBezTo>
                      <a:pt x="4952" y="5596"/>
                      <a:pt x="4952" y="5587"/>
                      <a:pt x="4960" y="5569"/>
                    </a:cubicBezTo>
                    <a:cubicBezTo>
                      <a:pt x="4916" y="5489"/>
                      <a:pt x="4880" y="5400"/>
                      <a:pt x="4844" y="5319"/>
                    </a:cubicBezTo>
                    <a:cubicBezTo>
                      <a:pt x="4532" y="4561"/>
                      <a:pt x="4220" y="3803"/>
                      <a:pt x="4095" y="3000"/>
                    </a:cubicBezTo>
                    <a:cubicBezTo>
                      <a:pt x="4059" y="2777"/>
                      <a:pt x="4033" y="2554"/>
                      <a:pt x="3970" y="2340"/>
                    </a:cubicBezTo>
                    <a:cubicBezTo>
                      <a:pt x="3863" y="1965"/>
                      <a:pt x="3631" y="1644"/>
                      <a:pt x="3399" y="1341"/>
                    </a:cubicBezTo>
                    <a:cubicBezTo>
                      <a:pt x="3212" y="1109"/>
                      <a:pt x="3025" y="886"/>
                      <a:pt x="2810" y="689"/>
                    </a:cubicBezTo>
                    <a:cubicBezTo>
                      <a:pt x="2570" y="475"/>
                      <a:pt x="2293" y="306"/>
                      <a:pt x="2008" y="181"/>
                    </a:cubicBezTo>
                    <a:cubicBezTo>
                      <a:pt x="1936" y="208"/>
                      <a:pt x="1865" y="243"/>
                      <a:pt x="1802" y="279"/>
                    </a:cubicBezTo>
                    <a:cubicBezTo>
                      <a:pt x="1573" y="91"/>
                      <a:pt x="1239" y="0"/>
                      <a:pt x="93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10"/>
              <p:cNvSpPr/>
              <p:nvPr/>
            </p:nvSpPr>
            <p:spPr>
              <a:xfrm>
                <a:off x="4938522" y="1668648"/>
                <a:ext cx="393983" cy="515211"/>
              </a:xfrm>
              <a:custGeom>
                <a:rect b="b" l="l" r="r" t="t"/>
                <a:pathLst>
                  <a:path extrusionOk="0" h="5088" w="3891">
                    <a:moveTo>
                      <a:pt x="1693" y="1"/>
                    </a:moveTo>
                    <a:cubicBezTo>
                      <a:pt x="1228" y="1"/>
                      <a:pt x="603" y="196"/>
                      <a:pt x="492" y="225"/>
                    </a:cubicBezTo>
                    <a:cubicBezTo>
                      <a:pt x="482" y="228"/>
                      <a:pt x="473" y="229"/>
                      <a:pt x="463" y="229"/>
                    </a:cubicBezTo>
                    <a:cubicBezTo>
                      <a:pt x="392" y="229"/>
                      <a:pt x="322" y="174"/>
                      <a:pt x="251" y="127"/>
                    </a:cubicBezTo>
                    <a:cubicBezTo>
                      <a:pt x="215" y="105"/>
                      <a:pt x="168" y="89"/>
                      <a:pt x="125" y="89"/>
                    </a:cubicBezTo>
                    <a:cubicBezTo>
                      <a:pt x="81" y="89"/>
                      <a:pt x="41" y="105"/>
                      <a:pt x="19" y="145"/>
                    </a:cubicBezTo>
                    <a:cubicBezTo>
                      <a:pt x="1" y="172"/>
                      <a:pt x="1" y="208"/>
                      <a:pt x="1" y="243"/>
                    </a:cubicBezTo>
                    <a:lnTo>
                      <a:pt x="46" y="1002"/>
                    </a:lnTo>
                    <a:cubicBezTo>
                      <a:pt x="108" y="761"/>
                      <a:pt x="162" y="520"/>
                      <a:pt x="188" y="279"/>
                    </a:cubicBezTo>
                    <a:cubicBezTo>
                      <a:pt x="313" y="413"/>
                      <a:pt x="313" y="618"/>
                      <a:pt x="304" y="796"/>
                    </a:cubicBezTo>
                    <a:cubicBezTo>
                      <a:pt x="295" y="1064"/>
                      <a:pt x="286" y="1323"/>
                      <a:pt x="278" y="1590"/>
                    </a:cubicBezTo>
                    <a:lnTo>
                      <a:pt x="759" y="511"/>
                    </a:lnTo>
                    <a:lnTo>
                      <a:pt x="759" y="511"/>
                    </a:lnTo>
                    <a:cubicBezTo>
                      <a:pt x="679" y="975"/>
                      <a:pt x="590" y="1430"/>
                      <a:pt x="581" y="1903"/>
                    </a:cubicBezTo>
                    <a:lnTo>
                      <a:pt x="982" y="841"/>
                    </a:lnTo>
                    <a:lnTo>
                      <a:pt x="982" y="841"/>
                    </a:lnTo>
                    <a:cubicBezTo>
                      <a:pt x="911" y="1341"/>
                      <a:pt x="884" y="1840"/>
                      <a:pt x="920" y="2349"/>
                    </a:cubicBezTo>
                    <a:cubicBezTo>
                      <a:pt x="956" y="1903"/>
                      <a:pt x="1009" y="1448"/>
                      <a:pt x="1232" y="1064"/>
                    </a:cubicBezTo>
                    <a:lnTo>
                      <a:pt x="1232" y="1064"/>
                    </a:lnTo>
                    <a:cubicBezTo>
                      <a:pt x="1125" y="1555"/>
                      <a:pt x="1089" y="2054"/>
                      <a:pt x="1116" y="2554"/>
                    </a:cubicBezTo>
                    <a:cubicBezTo>
                      <a:pt x="1161" y="2090"/>
                      <a:pt x="1321" y="1635"/>
                      <a:pt x="1589" y="1251"/>
                    </a:cubicBezTo>
                    <a:lnTo>
                      <a:pt x="1589" y="1251"/>
                    </a:lnTo>
                    <a:cubicBezTo>
                      <a:pt x="1446" y="1715"/>
                      <a:pt x="1348" y="2188"/>
                      <a:pt x="1303" y="2679"/>
                    </a:cubicBezTo>
                    <a:cubicBezTo>
                      <a:pt x="1402" y="2251"/>
                      <a:pt x="1607" y="1858"/>
                      <a:pt x="1883" y="1519"/>
                    </a:cubicBezTo>
                    <a:lnTo>
                      <a:pt x="1883" y="1519"/>
                    </a:lnTo>
                    <a:cubicBezTo>
                      <a:pt x="1678" y="1929"/>
                      <a:pt x="1535" y="2366"/>
                      <a:pt x="1455" y="2813"/>
                    </a:cubicBezTo>
                    <a:cubicBezTo>
                      <a:pt x="1616" y="2465"/>
                      <a:pt x="1857" y="2135"/>
                      <a:pt x="2142" y="1867"/>
                    </a:cubicBezTo>
                    <a:lnTo>
                      <a:pt x="2142" y="1867"/>
                    </a:lnTo>
                    <a:cubicBezTo>
                      <a:pt x="1937" y="2259"/>
                      <a:pt x="1785" y="2679"/>
                      <a:pt x="1696" y="3107"/>
                    </a:cubicBezTo>
                    <a:cubicBezTo>
                      <a:pt x="1848" y="2804"/>
                      <a:pt x="2035" y="2581"/>
                      <a:pt x="2249" y="2322"/>
                    </a:cubicBezTo>
                    <a:lnTo>
                      <a:pt x="2249" y="2322"/>
                    </a:lnTo>
                    <a:cubicBezTo>
                      <a:pt x="2133" y="2786"/>
                      <a:pt x="2062" y="3259"/>
                      <a:pt x="2026" y="3731"/>
                    </a:cubicBezTo>
                    <a:cubicBezTo>
                      <a:pt x="2106" y="3366"/>
                      <a:pt x="2231" y="3009"/>
                      <a:pt x="2383" y="2670"/>
                    </a:cubicBezTo>
                    <a:lnTo>
                      <a:pt x="2383" y="2670"/>
                    </a:lnTo>
                    <a:cubicBezTo>
                      <a:pt x="2374" y="2875"/>
                      <a:pt x="2356" y="3080"/>
                      <a:pt x="2356" y="3294"/>
                    </a:cubicBezTo>
                    <a:cubicBezTo>
                      <a:pt x="2347" y="3598"/>
                      <a:pt x="2347" y="3910"/>
                      <a:pt x="2463" y="4186"/>
                    </a:cubicBezTo>
                    <a:cubicBezTo>
                      <a:pt x="2499" y="3972"/>
                      <a:pt x="2535" y="3749"/>
                      <a:pt x="2570" y="3535"/>
                    </a:cubicBezTo>
                    <a:cubicBezTo>
                      <a:pt x="2615" y="3883"/>
                      <a:pt x="2722" y="4231"/>
                      <a:pt x="2865" y="4552"/>
                    </a:cubicBezTo>
                    <a:cubicBezTo>
                      <a:pt x="2874" y="4409"/>
                      <a:pt x="2882" y="4311"/>
                      <a:pt x="2891" y="4169"/>
                    </a:cubicBezTo>
                    <a:cubicBezTo>
                      <a:pt x="3043" y="4490"/>
                      <a:pt x="3221" y="4793"/>
                      <a:pt x="3409" y="5087"/>
                    </a:cubicBezTo>
                    <a:cubicBezTo>
                      <a:pt x="3177" y="4579"/>
                      <a:pt x="2990" y="4044"/>
                      <a:pt x="2856" y="3499"/>
                    </a:cubicBezTo>
                    <a:lnTo>
                      <a:pt x="2856" y="3499"/>
                    </a:lnTo>
                    <a:cubicBezTo>
                      <a:pt x="3061" y="3928"/>
                      <a:pt x="3266" y="4356"/>
                      <a:pt x="3480" y="4784"/>
                    </a:cubicBezTo>
                    <a:cubicBezTo>
                      <a:pt x="3257" y="4169"/>
                      <a:pt x="3106" y="3526"/>
                      <a:pt x="2954" y="2893"/>
                    </a:cubicBezTo>
                    <a:lnTo>
                      <a:pt x="2954" y="2893"/>
                    </a:lnTo>
                    <a:cubicBezTo>
                      <a:pt x="3141" y="3160"/>
                      <a:pt x="3337" y="3419"/>
                      <a:pt x="3525" y="3687"/>
                    </a:cubicBezTo>
                    <a:cubicBezTo>
                      <a:pt x="3213" y="3143"/>
                      <a:pt x="2954" y="2581"/>
                      <a:pt x="2749" y="1992"/>
                    </a:cubicBezTo>
                    <a:lnTo>
                      <a:pt x="2749" y="1992"/>
                    </a:lnTo>
                    <a:cubicBezTo>
                      <a:pt x="3052" y="2402"/>
                      <a:pt x="3391" y="2786"/>
                      <a:pt x="3748" y="3143"/>
                    </a:cubicBezTo>
                    <a:cubicBezTo>
                      <a:pt x="3400" y="2625"/>
                      <a:pt x="3088" y="2081"/>
                      <a:pt x="2802" y="1519"/>
                    </a:cubicBezTo>
                    <a:lnTo>
                      <a:pt x="2802" y="1519"/>
                    </a:lnTo>
                    <a:cubicBezTo>
                      <a:pt x="3177" y="1831"/>
                      <a:pt x="3560" y="2143"/>
                      <a:pt x="3891" y="2509"/>
                    </a:cubicBezTo>
                    <a:cubicBezTo>
                      <a:pt x="3596" y="1733"/>
                      <a:pt x="2972" y="1100"/>
                      <a:pt x="2213" y="787"/>
                    </a:cubicBezTo>
                    <a:lnTo>
                      <a:pt x="2213" y="787"/>
                    </a:lnTo>
                    <a:cubicBezTo>
                      <a:pt x="2802" y="1002"/>
                      <a:pt x="3346" y="1332"/>
                      <a:pt x="3801" y="1769"/>
                    </a:cubicBezTo>
                    <a:cubicBezTo>
                      <a:pt x="3266" y="912"/>
                      <a:pt x="2329" y="324"/>
                      <a:pt x="1330" y="217"/>
                    </a:cubicBezTo>
                    <a:cubicBezTo>
                      <a:pt x="1358" y="216"/>
                      <a:pt x="1385" y="215"/>
                      <a:pt x="1413" y="215"/>
                    </a:cubicBezTo>
                    <a:cubicBezTo>
                      <a:pt x="2019" y="215"/>
                      <a:pt x="2629" y="402"/>
                      <a:pt x="3132" y="752"/>
                    </a:cubicBezTo>
                    <a:cubicBezTo>
                      <a:pt x="2847" y="386"/>
                      <a:pt x="2410" y="154"/>
                      <a:pt x="1955" y="29"/>
                    </a:cubicBezTo>
                    <a:cubicBezTo>
                      <a:pt x="1878" y="9"/>
                      <a:pt x="1789" y="1"/>
                      <a:pt x="1693"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10"/>
              <p:cNvSpPr/>
              <p:nvPr/>
            </p:nvSpPr>
            <p:spPr>
              <a:xfrm>
                <a:off x="4972038" y="1668850"/>
                <a:ext cx="293639" cy="491516"/>
              </a:xfrm>
              <a:custGeom>
                <a:rect b="b" l="l" r="r" t="t"/>
                <a:pathLst>
                  <a:path extrusionOk="0" h="4854" w="2900">
                    <a:moveTo>
                      <a:pt x="303" y="0"/>
                    </a:moveTo>
                    <a:cubicBezTo>
                      <a:pt x="205" y="36"/>
                      <a:pt x="98" y="81"/>
                      <a:pt x="0" y="134"/>
                    </a:cubicBezTo>
                    <a:cubicBezTo>
                      <a:pt x="651" y="357"/>
                      <a:pt x="1320" y="857"/>
                      <a:pt x="1677" y="1419"/>
                    </a:cubicBezTo>
                    <a:cubicBezTo>
                      <a:pt x="2328" y="2454"/>
                      <a:pt x="2275" y="3801"/>
                      <a:pt x="2899" y="4853"/>
                    </a:cubicBezTo>
                    <a:cubicBezTo>
                      <a:pt x="2462" y="3944"/>
                      <a:pt x="2551" y="2802"/>
                      <a:pt x="2150" y="1874"/>
                    </a:cubicBezTo>
                    <a:cubicBezTo>
                      <a:pt x="1793" y="1062"/>
                      <a:pt x="1088" y="464"/>
                      <a:pt x="3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3" name="Google Shape;1113;p10"/>
            <p:cNvGrpSpPr/>
            <p:nvPr/>
          </p:nvGrpSpPr>
          <p:grpSpPr>
            <a:xfrm flipH="1">
              <a:off x="-932112" y="2571762"/>
              <a:ext cx="1483199" cy="2661789"/>
              <a:chOff x="8268108" y="675218"/>
              <a:chExt cx="422841" cy="758842"/>
            </a:xfrm>
          </p:grpSpPr>
          <p:sp>
            <p:nvSpPr>
              <p:cNvPr id="1114" name="Google Shape;1114;p10"/>
              <p:cNvSpPr/>
              <p:nvPr/>
            </p:nvSpPr>
            <p:spPr>
              <a:xfrm>
                <a:off x="8268108" y="675218"/>
                <a:ext cx="272983" cy="432785"/>
              </a:xfrm>
              <a:custGeom>
                <a:rect b="b" l="l" r="r" t="t"/>
                <a:pathLst>
                  <a:path extrusionOk="0" h="4274" w="2696">
                    <a:moveTo>
                      <a:pt x="1" y="0"/>
                    </a:moveTo>
                    <a:cubicBezTo>
                      <a:pt x="28" y="1196"/>
                      <a:pt x="509" y="2382"/>
                      <a:pt x="1286" y="3301"/>
                    </a:cubicBezTo>
                    <a:cubicBezTo>
                      <a:pt x="1660" y="3738"/>
                      <a:pt x="2133" y="4140"/>
                      <a:pt x="2695" y="4273"/>
                    </a:cubicBezTo>
                    <a:cubicBezTo>
                      <a:pt x="2633" y="3390"/>
                      <a:pt x="2374" y="2489"/>
                      <a:pt x="1928" y="1722"/>
                    </a:cubicBezTo>
                    <a:cubicBezTo>
                      <a:pt x="1482" y="964"/>
                      <a:pt x="813" y="35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10"/>
              <p:cNvSpPr/>
              <p:nvPr/>
            </p:nvSpPr>
            <p:spPr>
              <a:xfrm>
                <a:off x="8268108" y="675218"/>
                <a:ext cx="268427" cy="431874"/>
              </a:xfrm>
              <a:custGeom>
                <a:rect b="b" l="l" r="r" t="t"/>
                <a:pathLst>
                  <a:path extrusionOk="0" h="4265" w="2651">
                    <a:moveTo>
                      <a:pt x="1" y="0"/>
                    </a:moveTo>
                    <a:cubicBezTo>
                      <a:pt x="28" y="1196"/>
                      <a:pt x="509" y="2382"/>
                      <a:pt x="1286" y="3301"/>
                    </a:cubicBezTo>
                    <a:cubicBezTo>
                      <a:pt x="1651" y="3729"/>
                      <a:pt x="2106" y="4113"/>
                      <a:pt x="2651" y="4265"/>
                    </a:cubicBezTo>
                    <a:cubicBezTo>
                      <a:pt x="2356" y="3845"/>
                      <a:pt x="2160" y="3346"/>
                      <a:pt x="1910" y="2891"/>
                    </a:cubicBezTo>
                    <a:cubicBezTo>
                      <a:pt x="1794" y="2677"/>
                      <a:pt x="1660" y="2471"/>
                      <a:pt x="1535" y="2266"/>
                    </a:cubicBezTo>
                    <a:cubicBezTo>
                      <a:pt x="1054" y="1508"/>
                      <a:pt x="554" y="759"/>
                      <a:pt x="37" y="9"/>
                    </a:cubicBezTo>
                    <a:cubicBezTo>
                      <a:pt x="28" y="9"/>
                      <a:pt x="19"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10"/>
              <p:cNvSpPr/>
              <p:nvPr/>
            </p:nvSpPr>
            <p:spPr>
              <a:xfrm>
                <a:off x="8285321" y="697799"/>
                <a:ext cx="234000" cy="388535"/>
              </a:xfrm>
              <a:custGeom>
                <a:rect b="b" l="l" r="r" t="t"/>
                <a:pathLst>
                  <a:path extrusionOk="0" h="3837" w="2311">
                    <a:moveTo>
                      <a:pt x="0" y="0"/>
                    </a:moveTo>
                    <a:cubicBezTo>
                      <a:pt x="14" y="13"/>
                      <a:pt x="28" y="27"/>
                      <a:pt x="42" y="40"/>
                    </a:cubicBezTo>
                    <a:lnTo>
                      <a:pt x="42" y="40"/>
                    </a:lnTo>
                    <a:cubicBezTo>
                      <a:pt x="29" y="26"/>
                      <a:pt x="16" y="12"/>
                      <a:pt x="0" y="0"/>
                    </a:cubicBezTo>
                    <a:close/>
                    <a:moveTo>
                      <a:pt x="42" y="40"/>
                    </a:moveTo>
                    <a:lnTo>
                      <a:pt x="42" y="40"/>
                    </a:lnTo>
                    <a:cubicBezTo>
                      <a:pt x="105" y="111"/>
                      <a:pt x="143" y="206"/>
                      <a:pt x="188" y="295"/>
                    </a:cubicBezTo>
                    <a:cubicBezTo>
                      <a:pt x="268" y="464"/>
                      <a:pt x="366" y="616"/>
                      <a:pt x="482" y="759"/>
                    </a:cubicBezTo>
                    <a:cubicBezTo>
                      <a:pt x="322" y="634"/>
                      <a:pt x="179" y="491"/>
                      <a:pt x="45" y="339"/>
                    </a:cubicBezTo>
                    <a:lnTo>
                      <a:pt x="45" y="339"/>
                    </a:lnTo>
                    <a:cubicBezTo>
                      <a:pt x="206" y="616"/>
                      <a:pt x="384" y="884"/>
                      <a:pt x="634" y="1071"/>
                    </a:cubicBezTo>
                    <a:cubicBezTo>
                      <a:pt x="482" y="1000"/>
                      <a:pt x="339" y="910"/>
                      <a:pt x="215" y="794"/>
                    </a:cubicBezTo>
                    <a:lnTo>
                      <a:pt x="215" y="794"/>
                    </a:lnTo>
                    <a:cubicBezTo>
                      <a:pt x="384" y="1026"/>
                      <a:pt x="580" y="1240"/>
                      <a:pt x="830" y="1383"/>
                    </a:cubicBezTo>
                    <a:cubicBezTo>
                      <a:pt x="661" y="1347"/>
                      <a:pt x="500" y="1258"/>
                      <a:pt x="375" y="1142"/>
                    </a:cubicBezTo>
                    <a:lnTo>
                      <a:pt x="375" y="1142"/>
                    </a:lnTo>
                    <a:cubicBezTo>
                      <a:pt x="536" y="1330"/>
                      <a:pt x="714" y="1499"/>
                      <a:pt x="919" y="1642"/>
                    </a:cubicBezTo>
                    <a:cubicBezTo>
                      <a:pt x="678" y="1544"/>
                      <a:pt x="464" y="1401"/>
                      <a:pt x="277" y="1223"/>
                    </a:cubicBezTo>
                    <a:lnTo>
                      <a:pt x="277" y="1223"/>
                    </a:lnTo>
                    <a:cubicBezTo>
                      <a:pt x="464" y="1544"/>
                      <a:pt x="777" y="1767"/>
                      <a:pt x="1080" y="1981"/>
                    </a:cubicBezTo>
                    <a:cubicBezTo>
                      <a:pt x="919" y="1918"/>
                      <a:pt x="768" y="1847"/>
                      <a:pt x="616" y="1758"/>
                    </a:cubicBezTo>
                    <a:lnTo>
                      <a:pt x="616" y="1758"/>
                    </a:lnTo>
                    <a:cubicBezTo>
                      <a:pt x="839" y="1936"/>
                      <a:pt x="1071" y="2097"/>
                      <a:pt x="1312" y="2257"/>
                    </a:cubicBezTo>
                    <a:cubicBezTo>
                      <a:pt x="1062" y="2186"/>
                      <a:pt x="812" y="2079"/>
                      <a:pt x="598" y="1927"/>
                    </a:cubicBezTo>
                    <a:lnTo>
                      <a:pt x="598" y="1927"/>
                    </a:lnTo>
                    <a:cubicBezTo>
                      <a:pt x="723" y="2132"/>
                      <a:pt x="964" y="2222"/>
                      <a:pt x="1178" y="2338"/>
                    </a:cubicBezTo>
                    <a:cubicBezTo>
                      <a:pt x="1303" y="2409"/>
                      <a:pt x="1428" y="2489"/>
                      <a:pt x="1535" y="2579"/>
                    </a:cubicBezTo>
                    <a:cubicBezTo>
                      <a:pt x="1365" y="2507"/>
                      <a:pt x="1187" y="2480"/>
                      <a:pt x="1009" y="2454"/>
                    </a:cubicBezTo>
                    <a:lnTo>
                      <a:pt x="1009" y="2454"/>
                    </a:lnTo>
                    <a:cubicBezTo>
                      <a:pt x="1240" y="2579"/>
                      <a:pt x="1472" y="2703"/>
                      <a:pt x="1704" y="2837"/>
                    </a:cubicBezTo>
                    <a:cubicBezTo>
                      <a:pt x="1464" y="2802"/>
                      <a:pt x="1223" y="2748"/>
                      <a:pt x="1000" y="2650"/>
                    </a:cubicBezTo>
                    <a:lnTo>
                      <a:pt x="1000" y="2650"/>
                    </a:lnTo>
                    <a:cubicBezTo>
                      <a:pt x="1285" y="2819"/>
                      <a:pt x="1571" y="2980"/>
                      <a:pt x="1856" y="3149"/>
                    </a:cubicBezTo>
                    <a:cubicBezTo>
                      <a:pt x="1731" y="3114"/>
                      <a:pt x="1597" y="3078"/>
                      <a:pt x="1472" y="3042"/>
                    </a:cubicBezTo>
                    <a:lnTo>
                      <a:pt x="1472" y="3042"/>
                    </a:lnTo>
                    <a:cubicBezTo>
                      <a:pt x="1642" y="3158"/>
                      <a:pt x="1820" y="3283"/>
                      <a:pt x="1990" y="3399"/>
                    </a:cubicBezTo>
                    <a:cubicBezTo>
                      <a:pt x="1767" y="3301"/>
                      <a:pt x="1553" y="3203"/>
                      <a:pt x="1330" y="3105"/>
                    </a:cubicBezTo>
                    <a:lnTo>
                      <a:pt x="1330" y="3105"/>
                    </a:lnTo>
                    <a:cubicBezTo>
                      <a:pt x="1588" y="3292"/>
                      <a:pt x="1856" y="3462"/>
                      <a:pt x="2133" y="3622"/>
                    </a:cubicBezTo>
                    <a:cubicBezTo>
                      <a:pt x="1972" y="3587"/>
                      <a:pt x="1811" y="3533"/>
                      <a:pt x="1669" y="3453"/>
                    </a:cubicBezTo>
                    <a:lnTo>
                      <a:pt x="1669" y="3453"/>
                    </a:lnTo>
                    <a:cubicBezTo>
                      <a:pt x="1847" y="3622"/>
                      <a:pt x="2070" y="3756"/>
                      <a:pt x="2302" y="3836"/>
                    </a:cubicBezTo>
                    <a:cubicBezTo>
                      <a:pt x="2302" y="3827"/>
                      <a:pt x="2284" y="3792"/>
                      <a:pt x="2293" y="3792"/>
                    </a:cubicBezTo>
                    <a:cubicBezTo>
                      <a:pt x="2302" y="3792"/>
                      <a:pt x="2311" y="3783"/>
                      <a:pt x="2311" y="3774"/>
                    </a:cubicBezTo>
                    <a:cubicBezTo>
                      <a:pt x="2311" y="3542"/>
                      <a:pt x="2311" y="3301"/>
                      <a:pt x="2266" y="3078"/>
                    </a:cubicBezTo>
                    <a:cubicBezTo>
                      <a:pt x="2266" y="3185"/>
                      <a:pt x="2257" y="3301"/>
                      <a:pt x="2257" y="3417"/>
                    </a:cubicBezTo>
                    <a:cubicBezTo>
                      <a:pt x="2204" y="3149"/>
                      <a:pt x="2142" y="2882"/>
                      <a:pt x="2088" y="2614"/>
                    </a:cubicBezTo>
                    <a:lnTo>
                      <a:pt x="2070" y="3087"/>
                    </a:lnTo>
                    <a:cubicBezTo>
                      <a:pt x="2061" y="2775"/>
                      <a:pt x="2026" y="2463"/>
                      <a:pt x="1936" y="2159"/>
                    </a:cubicBezTo>
                    <a:cubicBezTo>
                      <a:pt x="1927" y="2338"/>
                      <a:pt x="1918" y="2516"/>
                      <a:pt x="1927" y="2694"/>
                    </a:cubicBezTo>
                    <a:cubicBezTo>
                      <a:pt x="1910" y="2409"/>
                      <a:pt x="1892" y="2124"/>
                      <a:pt x="1785" y="1865"/>
                    </a:cubicBezTo>
                    <a:cubicBezTo>
                      <a:pt x="1758" y="2070"/>
                      <a:pt x="1731" y="2266"/>
                      <a:pt x="1713" y="2471"/>
                    </a:cubicBezTo>
                    <a:cubicBezTo>
                      <a:pt x="1695" y="2150"/>
                      <a:pt x="1687" y="1829"/>
                      <a:pt x="1579" y="1526"/>
                    </a:cubicBezTo>
                    <a:cubicBezTo>
                      <a:pt x="1553" y="1740"/>
                      <a:pt x="1526" y="1954"/>
                      <a:pt x="1490" y="2159"/>
                    </a:cubicBezTo>
                    <a:cubicBezTo>
                      <a:pt x="1517" y="1883"/>
                      <a:pt x="1517" y="1588"/>
                      <a:pt x="1410" y="1330"/>
                    </a:cubicBezTo>
                    <a:cubicBezTo>
                      <a:pt x="1374" y="1508"/>
                      <a:pt x="1339" y="1686"/>
                      <a:pt x="1303" y="1865"/>
                    </a:cubicBezTo>
                    <a:cubicBezTo>
                      <a:pt x="1321" y="1624"/>
                      <a:pt x="1339" y="1374"/>
                      <a:pt x="1285" y="1124"/>
                    </a:cubicBezTo>
                    <a:cubicBezTo>
                      <a:pt x="1240" y="1276"/>
                      <a:pt x="1205" y="1437"/>
                      <a:pt x="1169" y="1588"/>
                    </a:cubicBezTo>
                    <a:cubicBezTo>
                      <a:pt x="1196" y="1365"/>
                      <a:pt x="1160" y="1142"/>
                      <a:pt x="1089" y="928"/>
                    </a:cubicBezTo>
                    <a:cubicBezTo>
                      <a:pt x="1089" y="1062"/>
                      <a:pt x="1053" y="1178"/>
                      <a:pt x="1000" y="1294"/>
                    </a:cubicBezTo>
                    <a:cubicBezTo>
                      <a:pt x="964" y="991"/>
                      <a:pt x="866" y="678"/>
                      <a:pt x="714" y="402"/>
                    </a:cubicBezTo>
                    <a:lnTo>
                      <a:pt x="714" y="402"/>
                    </a:lnTo>
                    <a:cubicBezTo>
                      <a:pt x="768" y="625"/>
                      <a:pt x="786" y="848"/>
                      <a:pt x="768" y="1071"/>
                    </a:cubicBezTo>
                    <a:cubicBezTo>
                      <a:pt x="687" y="812"/>
                      <a:pt x="598" y="553"/>
                      <a:pt x="429" y="339"/>
                    </a:cubicBezTo>
                    <a:lnTo>
                      <a:pt x="429" y="339"/>
                    </a:lnTo>
                    <a:cubicBezTo>
                      <a:pt x="518" y="518"/>
                      <a:pt x="580" y="696"/>
                      <a:pt x="634" y="884"/>
                    </a:cubicBezTo>
                    <a:cubicBezTo>
                      <a:pt x="490" y="571"/>
                      <a:pt x="290" y="282"/>
                      <a:pt x="42" y="4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10"/>
              <p:cNvSpPr/>
              <p:nvPr/>
            </p:nvSpPr>
            <p:spPr>
              <a:xfrm>
                <a:off x="8287144" y="698710"/>
                <a:ext cx="403805" cy="735350"/>
              </a:xfrm>
              <a:custGeom>
                <a:rect b="b" l="l" r="r" t="t"/>
                <a:pathLst>
                  <a:path extrusionOk="0" h="7262" w="3988">
                    <a:moveTo>
                      <a:pt x="0" y="0"/>
                    </a:moveTo>
                    <a:lnTo>
                      <a:pt x="0" y="0"/>
                    </a:lnTo>
                    <a:cubicBezTo>
                      <a:pt x="1410" y="2132"/>
                      <a:pt x="2641" y="4434"/>
                      <a:pt x="3649" y="6780"/>
                    </a:cubicBezTo>
                    <a:cubicBezTo>
                      <a:pt x="3729" y="6968"/>
                      <a:pt x="3819" y="7155"/>
                      <a:pt x="3979" y="7262"/>
                    </a:cubicBezTo>
                    <a:cubicBezTo>
                      <a:pt x="3988" y="7208"/>
                      <a:pt x="3899" y="7155"/>
                      <a:pt x="3881" y="7110"/>
                    </a:cubicBezTo>
                    <a:cubicBezTo>
                      <a:pt x="2953" y="4568"/>
                      <a:pt x="1633" y="21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18" name="Google Shape;1118;p10"/>
          <p:cNvGrpSpPr/>
          <p:nvPr/>
        </p:nvGrpSpPr>
        <p:grpSpPr>
          <a:xfrm>
            <a:off x="5426455" y="-1740837"/>
            <a:ext cx="4235759" cy="4386948"/>
            <a:chOff x="5426455" y="-1740837"/>
            <a:chExt cx="4235759" cy="4386948"/>
          </a:xfrm>
        </p:grpSpPr>
        <p:grpSp>
          <p:nvGrpSpPr>
            <p:cNvPr id="1119" name="Google Shape;1119;p10"/>
            <p:cNvGrpSpPr/>
            <p:nvPr/>
          </p:nvGrpSpPr>
          <p:grpSpPr>
            <a:xfrm rot="-10506802">
              <a:off x="7969855" y="346965"/>
              <a:ext cx="1600070" cy="2235058"/>
              <a:chOff x="3996441" y="87120"/>
              <a:chExt cx="849227" cy="1186243"/>
            </a:xfrm>
          </p:grpSpPr>
          <p:sp>
            <p:nvSpPr>
              <p:cNvPr id="1120" name="Google Shape;1120;p10"/>
              <p:cNvSpPr/>
              <p:nvPr/>
            </p:nvSpPr>
            <p:spPr>
              <a:xfrm>
                <a:off x="3996441" y="628235"/>
                <a:ext cx="849226" cy="645127"/>
              </a:xfrm>
              <a:custGeom>
                <a:rect b="b" l="l" r="r" t="t"/>
                <a:pathLst>
                  <a:path extrusionOk="0" h="6371" w="8387">
                    <a:moveTo>
                      <a:pt x="0" y="0"/>
                    </a:moveTo>
                    <a:lnTo>
                      <a:pt x="0" y="0"/>
                    </a:lnTo>
                    <a:cubicBezTo>
                      <a:pt x="571" y="696"/>
                      <a:pt x="1107" y="1410"/>
                      <a:pt x="1588" y="2168"/>
                    </a:cubicBezTo>
                    <a:cubicBezTo>
                      <a:pt x="2070" y="2935"/>
                      <a:pt x="2454" y="3774"/>
                      <a:pt x="2605" y="4657"/>
                    </a:cubicBezTo>
                    <a:cubicBezTo>
                      <a:pt x="2320" y="4158"/>
                      <a:pt x="1963" y="3649"/>
                      <a:pt x="1535" y="3266"/>
                    </a:cubicBezTo>
                    <a:cubicBezTo>
                      <a:pt x="1107" y="2882"/>
                      <a:pt x="589" y="2588"/>
                      <a:pt x="18" y="2498"/>
                    </a:cubicBezTo>
                    <a:lnTo>
                      <a:pt x="18" y="2498"/>
                    </a:lnTo>
                    <a:cubicBezTo>
                      <a:pt x="910" y="3123"/>
                      <a:pt x="1901" y="3872"/>
                      <a:pt x="2275" y="4898"/>
                    </a:cubicBezTo>
                    <a:cubicBezTo>
                      <a:pt x="2338" y="5068"/>
                      <a:pt x="2400" y="5255"/>
                      <a:pt x="2561" y="5335"/>
                    </a:cubicBezTo>
                    <a:cubicBezTo>
                      <a:pt x="2605" y="5357"/>
                      <a:pt x="2653" y="5367"/>
                      <a:pt x="2702" y="5367"/>
                    </a:cubicBezTo>
                    <a:cubicBezTo>
                      <a:pt x="2793" y="5367"/>
                      <a:pt x="2887" y="5334"/>
                      <a:pt x="2962" y="5282"/>
                    </a:cubicBezTo>
                    <a:cubicBezTo>
                      <a:pt x="3078" y="5210"/>
                      <a:pt x="3185" y="4996"/>
                      <a:pt x="3310" y="4934"/>
                    </a:cubicBezTo>
                    <a:cubicBezTo>
                      <a:pt x="3841" y="4658"/>
                      <a:pt x="4433" y="4511"/>
                      <a:pt x="5029" y="4511"/>
                    </a:cubicBezTo>
                    <a:cubicBezTo>
                      <a:pt x="5185" y="4511"/>
                      <a:pt x="5341" y="4521"/>
                      <a:pt x="5496" y="4541"/>
                    </a:cubicBezTo>
                    <a:cubicBezTo>
                      <a:pt x="6004" y="4604"/>
                      <a:pt x="6504" y="4773"/>
                      <a:pt x="6905" y="5085"/>
                    </a:cubicBezTo>
                    <a:cubicBezTo>
                      <a:pt x="7154" y="5279"/>
                      <a:pt x="7362" y="5531"/>
                      <a:pt x="7499" y="5816"/>
                    </a:cubicBezTo>
                    <a:lnTo>
                      <a:pt x="7499" y="5816"/>
                    </a:lnTo>
                    <a:cubicBezTo>
                      <a:pt x="7363" y="5370"/>
                      <a:pt x="7196" y="4925"/>
                      <a:pt x="6870" y="4630"/>
                    </a:cubicBezTo>
                    <a:cubicBezTo>
                      <a:pt x="6593" y="4372"/>
                      <a:pt x="6245" y="4211"/>
                      <a:pt x="5888" y="4113"/>
                    </a:cubicBezTo>
                    <a:cubicBezTo>
                      <a:pt x="5608" y="4039"/>
                      <a:pt x="5318" y="4002"/>
                      <a:pt x="5028" y="4002"/>
                    </a:cubicBezTo>
                    <a:cubicBezTo>
                      <a:pt x="4415" y="4002"/>
                      <a:pt x="3801" y="4167"/>
                      <a:pt x="3274" y="4488"/>
                    </a:cubicBezTo>
                    <a:cubicBezTo>
                      <a:pt x="3533" y="3364"/>
                      <a:pt x="4238" y="2293"/>
                      <a:pt x="5166" y="1597"/>
                    </a:cubicBezTo>
                    <a:cubicBezTo>
                      <a:pt x="6093" y="901"/>
                      <a:pt x="7226" y="518"/>
                      <a:pt x="8386" y="429"/>
                    </a:cubicBezTo>
                    <a:cubicBezTo>
                      <a:pt x="8196" y="406"/>
                      <a:pt x="8006" y="394"/>
                      <a:pt x="7816" y="394"/>
                    </a:cubicBezTo>
                    <a:cubicBezTo>
                      <a:pt x="6747" y="394"/>
                      <a:pt x="5694" y="752"/>
                      <a:pt x="4853" y="1419"/>
                    </a:cubicBezTo>
                    <a:cubicBezTo>
                      <a:pt x="3863" y="2213"/>
                      <a:pt x="3194" y="3364"/>
                      <a:pt x="2918" y="4595"/>
                    </a:cubicBezTo>
                    <a:cubicBezTo>
                      <a:pt x="3016" y="3524"/>
                      <a:pt x="3381" y="2472"/>
                      <a:pt x="3970" y="1562"/>
                    </a:cubicBezTo>
                    <a:cubicBezTo>
                      <a:pt x="4229" y="1169"/>
                      <a:pt x="4532" y="803"/>
                      <a:pt x="4844" y="446"/>
                    </a:cubicBezTo>
                    <a:cubicBezTo>
                      <a:pt x="5029" y="236"/>
                      <a:pt x="5073" y="137"/>
                      <a:pt x="5020" y="137"/>
                    </a:cubicBezTo>
                    <a:cubicBezTo>
                      <a:pt x="4819" y="137"/>
                      <a:pt x="3228" y="1546"/>
                      <a:pt x="2614" y="3613"/>
                    </a:cubicBezTo>
                    <a:cubicBezTo>
                      <a:pt x="2106" y="2204"/>
                      <a:pt x="1231" y="839"/>
                      <a:pt x="0" y="0"/>
                    </a:cubicBezTo>
                    <a:close/>
                    <a:moveTo>
                      <a:pt x="7499" y="5816"/>
                    </a:moveTo>
                    <a:cubicBezTo>
                      <a:pt x="7556" y="6004"/>
                      <a:pt x="7608" y="6193"/>
                      <a:pt x="7664" y="6370"/>
                    </a:cubicBezTo>
                    <a:cubicBezTo>
                      <a:pt x="7640" y="6177"/>
                      <a:pt x="7583" y="5990"/>
                      <a:pt x="7499" y="58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10"/>
              <p:cNvSpPr/>
              <p:nvPr/>
            </p:nvSpPr>
            <p:spPr>
              <a:xfrm>
                <a:off x="4304460" y="668536"/>
                <a:ext cx="541208" cy="441291"/>
              </a:xfrm>
              <a:custGeom>
                <a:rect b="b" l="l" r="r" t="t"/>
                <a:pathLst>
                  <a:path extrusionOk="0" h="4358" w="5345">
                    <a:moveTo>
                      <a:pt x="4722" y="1"/>
                    </a:moveTo>
                    <a:cubicBezTo>
                      <a:pt x="4653" y="1"/>
                      <a:pt x="4584" y="2"/>
                      <a:pt x="4514" y="4"/>
                    </a:cubicBezTo>
                    <a:cubicBezTo>
                      <a:pt x="4274" y="40"/>
                      <a:pt x="4042" y="102"/>
                      <a:pt x="3819" y="173"/>
                    </a:cubicBezTo>
                    <a:cubicBezTo>
                      <a:pt x="3274" y="352"/>
                      <a:pt x="2766" y="628"/>
                      <a:pt x="2284" y="941"/>
                    </a:cubicBezTo>
                    <a:cubicBezTo>
                      <a:pt x="1981" y="1128"/>
                      <a:pt x="1686" y="1333"/>
                      <a:pt x="1428" y="1574"/>
                    </a:cubicBezTo>
                    <a:cubicBezTo>
                      <a:pt x="1017" y="1975"/>
                      <a:pt x="723" y="2475"/>
                      <a:pt x="455" y="2975"/>
                    </a:cubicBezTo>
                    <a:cubicBezTo>
                      <a:pt x="330" y="3198"/>
                      <a:pt x="215" y="3430"/>
                      <a:pt x="152" y="3670"/>
                    </a:cubicBezTo>
                    <a:cubicBezTo>
                      <a:pt x="91" y="3897"/>
                      <a:pt x="73" y="4123"/>
                      <a:pt x="6" y="4341"/>
                    </a:cubicBezTo>
                    <a:lnTo>
                      <a:pt x="6" y="4341"/>
                    </a:lnTo>
                    <a:cubicBezTo>
                      <a:pt x="46" y="4224"/>
                      <a:pt x="148" y="4130"/>
                      <a:pt x="250" y="4036"/>
                    </a:cubicBezTo>
                    <a:cubicBezTo>
                      <a:pt x="518" y="2930"/>
                      <a:pt x="1214" y="1886"/>
                      <a:pt x="2124" y="1199"/>
                    </a:cubicBezTo>
                    <a:cubicBezTo>
                      <a:pt x="3051" y="503"/>
                      <a:pt x="4184" y="120"/>
                      <a:pt x="5344" y="31"/>
                    </a:cubicBezTo>
                    <a:cubicBezTo>
                      <a:pt x="5137" y="11"/>
                      <a:pt x="4929" y="1"/>
                      <a:pt x="4722" y="1"/>
                    </a:cubicBezTo>
                    <a:close/>
                    <a:moveTo>
                      <a:pt x="6" y="4341"/>
                    </a:moveTo>
                    <a:lnTo>
                      <a:pt x="6" y="4341"/>
                    </a:lnTo>
                    <a:cubicBezTo>
                      <a:pt x="4" y="4346"/>
                      <a:pt x="2" y="4352"/>
                      <a:pt x="0" y="4357"/>
                    </a:cubicBezTo>
                    <a:cubicBezTo>
                      <a:pt x="2" y="4352"/>
                      <a:pt x="4" y="4346"/>
                      <a:pt x="6" y="434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10"/>
              <p:cNvSpPr/>
              <p:nvPr/>
            </p:nvSpPr>
            <p:spPr>
              <a:xfrm>
                <a:off x="4281880" y="779513"/>
                <a:ext cx="524906" cy="335069"/>
              </a:xfrm>
              <a:custGeom>
                <a:rect b="b" l="l" r="r" t="t"/>
                <a:pathLst>
                  <a:path extrusionOk="0" h="3309" w="5184">
                    <a:moveTo>
                      <a:pt x="3912" y="0"/>
                    </a:moveTo>
                    <a:cubicBezTo>
                      <a:pt x="3020" y="0"/>
                      <a:pt x="2132" y="266"/>
                      <a:pt x="1428" y="808"/>
                    </a:cubicBezTo>
                    <a:cubicBezTo>
                      <a:pt x="946" y="1183"/>
                      <a:pt x="545" y="1664"/>
                      <a:pt x="170" y="2146"/>
                    </a:cubicBezTo>
                    <a:cubicBezTo>
                      <a:pt x="90" y="2253"/>
                      <a:pt x="0" y="2369"/>
                      <a:pt x="18" y="2494"/>
                    </a:cubicBezTo>
                    <a:cubicBezTo>
                      <a:pt x="43" y="2619"/>
                      <a:pt x="29" y="3309"/>
                      <a:pt x="71" y="3309"/>
                    </a:cubicBezTo>
                    <a:cubicBezTo>
                      <a:pt x="74" y="3309"/>
                      <a:pt x="77" y="3305"/>
                      <a:pt x="81" y="3297"/>
                    </a:cubicBezTo>
                    <a:cubicBezTo>
                      <a:pt x="491" y="2405"/>
                      <a:pt x="1455" y="1031"/>
                      <a:pt x="2329" y="585"/>
                    </a:cubicBezTo>
                    <a:cubicBezTo>
                      <a:pt x="2952" y="267"/>
                      <a:pt x="3648" y="103"/>
                      <a:pt x="4345" y="103"/>
                    </a:cubicBezTo>
                    <a:cubicBezTo>
                      <a:pt x="4626" y="103"/>
                      <a:pt x="4907" y="130"/>
                      <a:pt x="5184" y="184"/>
                    </a:cubicBezTo>
                    <a:cubicBezTo>
                      <a:pt x="4772" y="62"/>
                      <a:pt x="4342" y="0"/>
                      <a:pt x="39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10"/>
              <p:cNvSpPr/>
              <p:nvPr/>
            </p:nvSpPr>
            <p:spPr>
              <a:xfrm>
                <a:off x="4219507" y="87120"/>
                <a:ext cx="470734" cy="879949"/>
              </a:xfrm>
              <a:custGeom>
                <a:rect b="b" l="l" r="r" t="t"/>
                <a:pathLst>
                  <a:path extrusionOk="0" h="8690" w="4649">
                    <a:moveTo>
                      <a:pt x="4580" y="0"/>
                    </a:moveTo>
                    <a:cubicBezTo>
                      <a:pt x="4301" y="0"/>
                      <a:pt x="3810" y="386"/>
                      <a:pt x="3605" y="509"/>
                    </a:cubicBezTo>
                    <a:cubicBezTo>
                      <a:pt x="2365" y="1321"/>
                      <a:pt x="1366" y="2525"/>
                      <a:pt x="830" y="3908"/>
                    </a:cubicBezTo>
                    <a:cubicBezTo>
                      <a:pt x="545" y="4649"/>
                      <a:pt x="393" y="5434"/>
                      <a:pt x="251" y="6219"/>
                    </a:cubicBezTo>
                    <a:cubicBezTo>
                      <a:pt x="117" y="6968"/>
                      <a:pt x="1" y="7735"/>
                      <a:pt x="117" y="8494"/>
                    </a:cubicBezTo>
                    <a:cubicBezTo>
                      <a:pt x="126" y="8583"/>
                      <a:pt x="170" y="8690"/>
                      <a:pt x="260" y="8690"/>
                    </a:cubicBezTo>
                    <a:cubicBezTo>
                      <a:pt x="331" y="8690"/>
                      <a:pt x="376" y="8610"/>
                      <a:pt x="393" y="8538"/>
                    </a:cubicBezTo>
                    <a:cubicBezTo>
                      <a:pt x="536" y="8155"/>
                      <a:pt x="563" y="7744"/>
                      <a:pt x="625" y="7334"/>
                    </a:cubicBezTo>
                    <a:cubicBezTo>
                      <a:pt x="732" y="6504"/>
                      <a:pt x="955" y="5701"/>
                      <a:pt x="1143" y="4881"/>
                    </a:cubicBezTo>
                    <a:cubicBezTo>
                      <a:pt x="1428" y="3649"/>
                      <a:pt x="2641" y="1954"/>
                      <a:pt x="3373" y="1241"/>
                    </a:cubicBezTo>
                    <a:cubicBezTo>
                      <a:pt x="3792" y="821"/>
                      <a:pt x="4256" y="438"/>
                      <a:pt x="4649" y="10"/>
                    </a:cubicBezTo>
                    <a:cubicBezTo>
                      <a:pt x="4628" y="3"/>
                      <a:pt x="4604" y="0"/>
                      <a:pt x="4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10"/>
              <p:cNvSpPr/>
              <p:nvPr/>
            </p:nvSpPr>
            <p:spPr>
              <a:xfrm>
                <a:off x="4036133" y="454783"/>
                <a:ext cx="235924" cy="587308"/>
              </a:xfrm>
              <a:custGeom>
                <a:rect b="b" l="l" r="r" t="t"/>
                <a:pathLst>
                  <a:path extrusionOk="0" h="5800" w="2330">
                    <a:moveTo>
                      <a:pt x="1" y="1"/>
                    </a:moveTo>
                    <a:cubicBezTo>
                      <a:pt x="1152" y="1464"/>
                      <a:pt x="1839" y="3301"/>
                      <a:pt x="1990" y="5157"/>
                    </a:cubicBezTo>
                    <a:cubicBezTo>
                      <a:pt x="2008" y="5389"/>
                      <a:pt x="2124" y="5692"/>
                      <a:pt x="2329" y="5799"/>
                    </a:cubicBezTo>
                    <a:cubicBezTo>
                      <a:pt x="2294" y="4104"/>
                      <a:pt x="1776" y="2427"/>
                      <a:pt x="857" y="1000"/>
                    </a:cubicBezTo>
                    <a:cubicBezTo>
                      <a:pt x="616" y="634"/>
                      <a:pt x="349" y="27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10"/>
              <p:cNvSpPr/>
              <p:nvPr/>
            </p:nvSpPr>
            <p:spPr>
              <a:xfrm>
                <a:off x="4223152" y="779108"/>
                <a:ext cx="28149" cy="187939"/>
              </a:xfrm>
              <a:custGeom>
                <a:rect b="b" l="l" r="r" t="t"/>
                <a:pathLst>
                  <a:path extrusionOk="0" h="1856" w="278">
                    <a:moveTo>
                      <a:pt x="116" y="0"/>
                    </a:moveTo>
                    <a:cubicBezTo>
                      <a:pt x="36" y="553"/>
                      <a:pt x="1" y="1115"/>
                      <a:pt x="81" y="1660"/>
                    </a:cubicBezTo>
                    <a:cubicBezTo>
                      <a:pt x="90" y="1749"/>
                      <a:pt x="134" y="1856"/>
                      <a:pt x="215" y="1856"/>
                    </a:cubicBezTo>
                    <a:cubicBezTo>
                      <a:pt x="241" y="1856"/>
                      <a:pt x="259" y="1847"/>
                      <a:pt x="277" y="1838"/>
                    </a:cubicBezTo>
                    <a:cubicBezTo>
                      <a:pt x="152" y="1240"/>
                      <a:pt x="116" y="625"/>
                      <a:pt x="11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10"/>
              <p:cNvSpPr/>
              <p:nvPr/>
            </p:nvSpPr>
            <p:spPr>
              <a:xfrm>
                <a:off x="4234898" y="88031"/>
                <a:ext cx="440054" cy="877215"/>
              </a:xfrm>
              <a:custGeom>
                <a:rect b="b" l="l" r="r" t="t"/>
                <a:pathLst>
                  <a:path extrusionOk="0" h="8663" w="4346">
                    <a:moveTo>
                      <a:pt x="4345" y="1"/>
                    </a:moveTo>
                    <a:cubicBezTo>
                      <a:pt x="4060" y="63"/>
                      <a:pt x="3631" y="384"/>
                      <a:pt x="3453" y="500"/>
                    </a:cubicBezTo>
                    <a:cubicBezTo>
                      <a:pt x="2213" y="1312"/>
                      <a:pt x="1214" y="2516"/>
                      <a:pt x="678" y="3899"/>
                    </a:cubicBezTo>
                    <a:cubicBezTo>
                      <a:pt x="393" y="4640"/>
                      <a:pt x="241" y="5425"/>
                      <a:pt x="99" y="6210"/>
                    </a:cubicBezTo>
                    <a:cubicBezTo>
                      <a:pt x="63" y="6415"/>
                      <a:pt x="27" y="6620"/>
                      <a:pt x="0" y="6825"/>
                    </a:cubicBezTo>
                    <a:cubicBezTo>
                      <a:pt x="0" y="7450"/>
                      <a:pt x="36" y="8065"/>
                      <a:pt x="161" y="8663"/>
                    </a:cubicBezTo>
                    <a:cubicBezTo>
                      <a:pt x="170" y="8654"/>
                      <a:pt x="179" y="8645"/>
                      <a:pt x="188" y="8636"/>
                    </a:cubicBezTo>
                    <a:cubicBezTo>
                      <a:pt x="179" y="6923"/>
                      <a:pt x="464" y="5193"/>
                      <a:pt x="1187" y="3640"/>
                    </a:cubicBezTo>
                    <a:cubicBezTo>
                      <a:pt x="1874" y="2160"/>
                      <a:pt x="2953" y="848"/>
                      <a:pt x="434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10"/>
              <p:cNvSpPr/>
              <p:nvPr/>
            </p:nvSpPr>
            <p:spPr>
              <a:xfrm>
                <a:off x="4285525" y="783158"/>
                <a:ext cx="521261" cy="331424"/>
              </a:xfrm>
              <a:custGeom>
                <a:rect b="b" l="l" r="r" t="t"/>
                <a:pathLst>
                  <a:path extrusionOk="0" h="3273" w="5148">
                    <a:moveTo>
                      <a:pt x="4090" y="0"/>
                    </a:moveTo>
                    <a:cubicBezTo>
                      <a:pt x="3916" y="0"/>
                      <a:pt x="3742" y="9"/>
                      <a:pt x="3568" y="32"/>
                    </a:cubicBezTo>
                    <a:cubicBezTo>
                      <a:pt x="2453" y="165"/>
                      <a:pt x="1445" y="808"/>
                      <a:pt x="723" y="1664"/>
                    </a:cubicBezTo>
                    <a:cubicBezTo>
                      <a:pt x="446" y="1994"/>
                      <a:pt x="205" y="2342"/>
                      <a:pt x="0" y="2708"/>
                    </a:cubicBezTo>
                    <a:cubicBezTo>
                      <a:pt x="0" y="2950"/>
                      <a:pt x="7" y="3272"/>
                      <a:pt x="35" y="3272"/>
                    </a:cubicBezTo>
                    <a:cubicBezTo>
                      <a:pt x="38" y="3272"/>
                      <a:pt x="41" y="3269"/>
                      <a:pt x="45" y="3261"/>
                    </a:cubicBezTo>
                    <a:cubicBezTo>
                      <a:pt x="455" y="2369"/>
                      <a:pt x="1419" y="995"/>
                      <a:pt x="2293" y="549"/>
                    </a:cubicBezTo>
                    <a:cubicBezTo>
                      <a:pt x="2916" y="231"/>
                      <a:pt x="3612" y="67"/>
                      <a:pt x="4309" y="67"/>
                    </a:cubicBezTo>
                    <a:cubicBezTo>
                      <a:pt x="4590" y="67"/>
                      <a:pt x="4871" y="94"/>
                      <a:pt x="5148" y="148"/>
                    </a:cubicBezTo>
                    <a:cubicBezTo>
                      <a:pt x="4969" y="94"/>
                      <a:pt x="4791" y="58"/>
                      <a:pt x="4612" y="23"/>
                    </a:cubicBezTo>
                    <a:cubicBezTo>
                      <a:pt x="4438" y="9"/>
                      <a:pt x="4264" y="0"/>
                      <a:pt x="409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10"/>
              <p:cNvSpPr/>
              <p:nvPr/>
            </p:nvSpPr>
            <p:spPr>
              <a:xfrm>
                <a:off x="3996441" y="628235"/>
                <a:ext cx="274705" cy="465290"/>
              </a:xfrm>
              <a:custGeom>
                <a:rect b="b" l="l" r="r" t="t"/>
                <a:pathLst>
                  <a:path extrusionOk="0" h="4595" w="2713">
                    <a:moveTo>
                      <a:pt x="0" y="0"/>
                    </a:moveTo>
                    <a:cubicBezTo>
                      <a:pt x="571" y="696"/>
                      <a:pt x="1107" y="1410"/>
                      <a:pt x="1588" y="2168"/>
                    </a:cubicBezTo>
                    <a:cubicBezTo>
                      <a:pt x="1981" y="2793"/>
                      <a:pt x="2311" y="3471"/>
                      <a:pt x="2498" y="4184"/>
                    </a:cubicBezTo>
                    <a:cubicBezTo>
                      <a:pt x="2570" y="4318"/>
                      <a:pt x="2641" y="4461"/>
                      <a:pt x="2712" y="4595"/>
                    </a:cubicBezTo>
                    <a:cubicBezTo>
                      <a:pt x="2686" y="4095"/>
                      <a:pt x="2516" y="3605"/>
                      <a:pt x="2311" y="3141"/>
                    </a:cubicBezTo>
                    <a:cubicBezTo>
                      <a:pt x="1802" y="2008"/>
                      <a:pt x="1062" y="964"/>
                      <a:pt x="161" y="107"/>
                    </a:cubicBezTo>
                    <a:cubicBezTo>
                      <a:pt x="107" y="72"/>
                      <a:pt x="54" y="36"/>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10"/>
              <p:cNvSpPr/>
              <p:nvPr/>
            </p:nvSpPr>
            <p:spPr>
              <a:xfrm>
                <a:off x="4008186" y="887453"/>
                <a:ext cx="233089" cy="259428"/>
              </a:xfrm>
              <a:custGeom>
                <a:rect b="b" l="l" r="r" t="t"/>
                <a:pathLst>
                  <a:path extrusionOk="0" h="2562" w="2302">
                    <a:moveTo>
                      <a:pt x="0" y="1"/>
                    </a:moveTo>
                    <a:lnTo>
                      <a:pt x="0" y="1"/>
                    </a:lnTo>
                    <a:cubicBezTo>
                      <a:pt x="866" y="616"/>
                      <a:pt x="1802" y="1348"/>
                      <a:pt x="2159" y="2338"/>
                    </a:cubicBezTo>
                    <a:cubicBezTo>
                      <a:pt x="2186" y="2418"/>
                      <a:pt x="2213" y="2490"/>
                      <a:pt x="2248" y="2561"/>
                    </a:cubicBezTo>
                    <a:cubicBezTo>
                      <a:pt x="2257" y="2543"/>
                      <a:pt x="2266" y="2525"/>
                      <a:pt x="2266" y="2508"/>
                    </a:cubicBezTo>
                    <a:cubicBezTo>
                      <a:pt x="2302" y="2347"/>
                      <a:pt x="2239" y="2186"/>
                      <a:pt x="2177" y="2035"/>
                    </a:cubicBezTo>
                    <a:cubicBezTo>
                      <a:pt x="1758" y="1116"/>
                      <a:pt x="919" y="447"/>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10"/>
              <p:cNvSpPr/>
              <p:nvPr/>
            </p:nvSpPr>
            <p:spPr>
              <a:xfrm>
                <a:off x="4245732" y="1059488"/>
                <a:ext cx="486935" cy="121715"/>
              </a:xfrm>
              <a:custGeom>
                <a:rect b="b" l="l" r="r" t="t"/>
                <a:pathLst>
                  <a:path extrusionOk="0" h="1202" w="4809">
                    <a:moveTo>
                      <a:pt x="2894" y="1"/>
                    </a:moveTo>
                    <a:cubicBezTo>
                      <a:pt x="2774" y="1"/>
                      <a:pt x="2654" y="7"/>
                      <a:pt x="2534" y="15"/>
                    </a:cubicBezTo>
                    <a:cubicBezTo>
                      <a:pt x="2213" y="32"/>
                      <a:pt x="1892" y="68"/>
                      <a:pt x="1588" y="139"/>
                    </a:cubicBezTo>
                    <a:cubicBezTo>
                      <a:pt x="991" y="282"/>
                      <a:pt x="447" y="586"/>
                      <a:pt x="1" y="1005"/>
                    </a:cubicBezTo>
                    <a:cubicBezTo>
                      <a:pt x="27" y="1041"/>
                      <a:pt x="63" y="1058"/>
                      <a:pt x="99" y="1076"/>
                    </a:cubicBezTo>
                    <a:cubicBezTo>
                      <a:pt x="143" y="1098"/>
                      <a:pt x="191" y="1108"/>
                      <a:pt x="240" y="1108"/>
                    </a:cubicBezTo>
                    <a:cubicBezTo>
                      <a:pt x="331" y="1108"/>
                      <a:pt x="425" y="1075"/>
                      <a:pt x="500" y="1023"/>
                    </a:cubicBezTo>
                    <a:cubicBezTo>
                      <a:pt x="616" y="951"/>
                      <a:pt x="723" y="737"/>
                      <a:pt x="848" y="675"/>
                    </a:cubicBezTo>
                    <a:cubicBezTo>
                      <a:pt x="1379" y="399"/>
                      <a:pt x="1971" y="252"/>
                      <a:pt x="2567" y="252"/>
                    </a:cubicBezTo>
                    <a:cubicBezTo>
                      <a:pt x="2723" y="252"/>
                      <a:pt x="2879" y="262"/>
                      <a:pt x="3034" y="282"/>
                    </a:cubicBezTo>
                    <a:cubicBezTo>
                      <a:pt x="3542" y="345"/>
                      <a:pt x="4042" y="514"/>
                      <a:pt x="4443" y="826"/>
                    </a:cubicBezTo>
                    <a:cubicBezTo>
                      <a:pt x="4577" y="933"/>
                      <a:pt x="4702" y="1058"/>
                      <a:pt x="4809" y="1201"/>
                    </a:cubicBezTo>
                    <a:cubicBezTo>
                      <a:pt x="4738" y="1076"/>
                      <a:pt x="4666" y="960"/>
                      <a:pt x="4577" y="853"/>
                    </a:cubicBezTo>
                    <a:cubicBezTo>
                      <a:pt x="4274" y="461"/>
                      <a:pt x="3846" y="139"/>
                      <a:pt x="3355" y="41"/>
                    </a:cubicBezTo>
                    <a:cubicBezTo>
                      <a:pt x="3203" y="11"/>
                      <a:pt x="3049" y="1"/>
                      <a:pt x="289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1" name="Google Shape;1131;p10"/>
            <p:cNvGrpSpPr/>
            <p:nvPr/>
          </p:nvGrpSpPr>
          <p:grpSpPr>
            <a:xfrm rot="7110206">
              <a:off x="6257854" y="-1030993"/>
              <a:ext cx="2605749" cy="1664564"/>
              <a:chOff x="5669385" y="-152150"/>
              <a:chExt cx="1383042" cy="883494"/>
            </a:xfrm>
          </p:grpSpPr>
          <p:sp>
            <p:nvSpPr>
              <p:cNvPr id="1132" name="Google Shape;1132;p10"/>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10"/>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10"/>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10"/>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10"/>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10"/>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10"/>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9" name="Google Shape;1139;p10"/>
            <p:cNvGrpSpPr/>
            <p:nvPr/>
          </p:nvGrpSpPr>
          <p:grpSpPr>
            <a:xfrm rot="660485">
              <a:off x="7961410" y="-192563"/>
              <a:ext cx="1228831" cy="1463923"/>
              <a:chOff x="5806687" y="1410545"/>
              <a:chExt cx="477012" cy="568271"/>
            </a:xfrm>
          </p:grpSpPr>
          <p:sp>
            <p:nvSpPr>
              <p:cNvPr id="1140" name="Google Shape;1140;p10"/>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10"/>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10"/>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10"/>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4" name="Google Shape;1144;p10"/>
            <p:cNvGrpSpPr/>
            <p:nvPr/>
          </p:nvGrpSpPr>
          <p:grpSpPr>
            <a:xfrm rot="5938483">
              <a:off x="5607899" y="-532728"/>
              <a:ext cx="1277634" cy="1459076"/>
              <a:chOff x="7040587" y="1131380"/>
              <a:chExt cx="470735" cy="537586"/>
            </a:xfrm>
          </p:grpSpPr>
          <p:sp>
            <p:nvSpPr>
              <p:cNvPr id="1145" name="Google Shape;1145;p10"/>
              <p:cNvSpPr/>
              <p:nvPr/>
            </p:nvSpPr>
            <p:spPr>
              <a:xfrm>
                <a:off x="7051421" y="1131380"/>
                <a:ext cx="459900" cy="477137"/>
              </a:xfrm>
              <a:custGeom>
                <a:rect b="b" l="l" r="r" t="t"/>
                <a:pathLst>
                  <a:path extrusionOk="0" h="4712" w="4542">
                    <a:moveTo>
                      <a:pt x="4541" y="0"/>
                    </a:moveTo>
                    <a:cubicBezTo>
                      <a:pt x="3988" y="429"/>
                      <a:pt x="3310" y="723"/>
                      <a:pt x="2686" y="1053"/>
                    </a:cubicBezTo>
                    <a:cubicBezTo>
                      <a:pt x="2070" y="1374"/>
                      <a:pt x="1446" y="1722"/>
                      <a:pt x="937" y="2213"/>
                    </a:cubicBezTo>
                    <a:cubicBezTo>
                      <a:pt x="429" y="2703"/>
                      <a:pt x="45" y="3355"/>
                      <a:pt x="9" y="4051"/>
                    </a:cubicBezTo>
                    <a:cubicBezTo>
                      <a:pt x="0" y="4167"/>
                      <a:pt x="0" y="4283"/>
                      <a:pt x="45" y="4381"/>
                    </a:cubicBezTo>
                    <a:cubicBezTo>
                      <a:pt x="125" y="4586"/>
                      <a:pt x="348" y="4702"/>
                      <a:pt x="562" y="4711"/>
                    </a:cubicBezTo>
                    <a:cubicBezTo>
                      <a:pt x="568" y="4711"/>
                      <a:pt x="573" y="4711"/>
                      <a:pt x="579" y="4711"/>
                    </a:cubicBezTo>
                    <a:cubicBezTo>
                      <a:pt x="782" y="4711"/>
                      <a:pt x="898" y="4548"/>
                      <a:pt x="1098" y="4479"/>
                    </a:cubicBezTo>
                    <a:cubicBezTo>
                      <a:pt x="2097" y="4122"/>
                      <a:pt x="2962" y="3381"/>
                      <a:pt x="3471" y="2436"/>
                    </a:cubicBezTo>
                    <a:cubicBezTo>
                      <a:pt x="3506" y="2382"/>
                      <a:pt x="3533" y="2311"/>
                      <a:pt x="3515" y="2240"/>
                    </a:cubicBezTo>
                    <a:cubicBezTo>
                      <a:pt x="3506" y="2195"/>
                      <a:pt x="3471" y="2159"/>
                      <a:pt x="3435" y="2124"/>
                    </a:cubicBezTo>
                    <a:lnTo>
                      <a:pt x="3132" y="1820"/>
                    </a:lnTo>
                    <a:lnTo>
                      <a:pt x="3132" y="1820"/>
                    </a:lnTo>
                    <a:cubicBezTo>
                      <a:pt x="3283" y="1865"/>
                      <a:pt x="3444" y="1918"/>
                      <a:pt x="3595" y="1963"/>
                    </a:cubicBezTo>
                    <a:cubicBezTo>
                      <a:pt x="3836" y="1276"/>
                      <a:pt x="4149" y="616"/>
                      <a:pt x="4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10"/>
              <p:cNvSpPr/>
              <p:nvPr/>
            </p:nvSpPr>
            <p:spPr>
              <a:xfrm>
                <a:off x="7095670" y="1192843"/>
                <a:ext cx="359557" cy="403825"/>
              </a:xfrm>
              <a:custGeom>
                <a:rect b="b" l="l" r="r" t="t"/>
                <a:pathLst>
                  <a:path extrusionOk="0" h="3988" w="3551">
                    <a:moveTo>
                      <a:pt x="3551" y="0"/>
                    </a:moveTo>
                    <a:cubicBezTo>
                      <a:pt x="3078" y="125"/>
                      <a:pt x="2686" y="437"/>
                      <a:pt x="2302" y="741"/>
                    </a:cubicBezTo>
                    <a:cubicBezTo>
                      <a:pt x="2329" y="660"/>
                      <a:pt x="2320" y="607"/>
                      <a:pt x="2347" y="526"/>
                    </a:cubicBezTo>
                    <a:lnTo>
                      <a:pt x="2347" y="526"/>
                    </a:lnTo>
                    <a:cubicBezTo>
                      <a:pt x="2204" y="714"/>
                      <a:pt x="2088" y="919"/>
                      <a:pt x="2008" y="1142"/>
                    </a:cubicBezTo>
                    <a:cubicBezTo>
                      <a:pt x="1990" y="1008"/>
                      <a:pt x="2026" y="865"/>
                      <a:pt x="2052" y="732"/>
                    </a:cubicBezTo>
                    <a:lnTo>
                      <a:pt x="2052" y="732"/>
                    </a:lnTo>
                    <a:cubicBezTo>
                      <a:pt x="1927" y="937"/>
                      <a:pt x="1820" y="1151"/>
                      <a:pt x="1722" y="1365"/>
                    </a:cubicBezTo>
                    <a:cubicBezTo>
                      <a:pt x="1722" y="1240"/>
                      <a:pt x="1740" y="1115"/>
                      <a:pt x="1776" y="999"/>
                    </a:cubicBezTo>
                    <a:lnTo>
                      <a:pt x="1776" y="999"/>
                    </a:lnTo>
                    <a:cubicBezTo>
                      <a:pt x="1678" y="1178"/>
                      <a:pt x="1597" y="1374"/>
                      <a:pt x="1544" y="1570"/>
                    </a:cubicBezTo>
                    <a:cubicBezTo>
                      <a:pt x="1535" y="1427"/>
                      <a:pt x="1535" y="1294"/>
                      <a:pt x="1562" y="1160"/>
                    </a:cubicBezTo>
                    <a:lnTo>
                      <a:pt x="1562" y="1160"/>
                    </a:lnTo>
                    <a:cubicBezTo>
                      <a:pt x="1437" y="1401"/>
                      <a:pt x="1348" y="1659"/>
                      <a:pt x="1285" y="1927"/>
                    </a:cubicBezTo>
                    <a:cubicBezTo>
                      <a:pt x="1303" y="1740"/>
                      <a:pt x="1294" y="1552"/>
                      <a:pt x="1276" y="1365"/>
                    </a:cubicBezTo>
                    <a:cubicBezTo>
                      <a:pt x="1151" y="1704"/>
                      <a:pt x="1026" y="2034"/>
                      <a:pt x="910" y="2373"/>
                    </a:cubicBezTo>
                    <a:cubicBezTo>
                      <a:pt x="875" y="2168"/>
                      <a:pt x="884" y="1954"/>
                      <a:pt x="937" y="1749"/>
                    </a:cubicBezTo>
                    <a:lnTo>
                      <a:pt x="937" y="1749"/>
                    </a:lnTo>
                    <a:cubicBezTo>
                      <a:pt x="812" y="2088"/>
                      <a:pt x="687" y="2435"/>
                      <a:pt x="571" y="2783"/>
                    </a:cubicBezTo>
                    <a:cubicBezTo>
                      <a:pt x="580" y="2462"/>
                      <a:pt x="625" y="2150"/>
                      <a:pt x="687" y="1838"/>
                    </a:cubicBezTo>
                    <a:lnTo>
                      <a:pt x="687" y="1838"/>
                    </a:lnTo>
                    <a:cubicBezTo>
                      <a:pt x="571" y="2221"/>
                      <a:pt x="464" y="2596"/>
                      <a:pt x="357" y="2980"/>
                    </a:cubicBezTo>
                    <a:cubicBezTo>
                      <a:pt x="384" y="2757"/>
                      <a:pt x="411" y="2525"/>
                      <a:pt x="438" y="2302"/>
                    </a:cubicBezTo>
                    <a:lnTo>
                      <a:pt x="438" y="2302"/>
                    </a:lnTo>
                    <a:cubicBezTo>
                      <a:pt x="232" y="2846"/>
                      <a:pt x="116" y="3417"/>
                      <a:pt x="0" y="3988"/>
                    </a:cubicBezTo>
                    <a:cubicBezTo>
                      <a:pt x="384" y="3756"/>
                      <a:pt x="768" y="3542"/>
                      <a:pt x="1169" y="3354"/>
                    </a:cubicBezTo>
                    <a:lnTo>
                      <a:pt x="1169" y="3354"/>
                    </a:lnTo>
                    <a:cubicBezTo>
                      <a:pt x="955" y="3408"/>
                      <a:pt x="732" y="3435"/>
                      <a:pt x="518" y="3444"/>
                    </a:cubicBezTo>
                    <a:cubicBezTo>
                      <a:pt x="884" y="3212"/>
                      <a:pt x="1276" y="2998"/>
                      <a:pt x="1669" y="2819"/>
                    </a:cubicBezTo>
                    <a:cubicBezTo>
                      <a:pt x="1374" y="2819"/>
                      <a:pt x="1089" y="2873"/>
                      <a:pt x="812" y="2989"/>
                    </a:cubicBezTo>
                    <a:cubicBezTo>
                      <a:pt x="1240" y="2712"/>
                      <a:pt x="1713" y="2543"/>
                      <a:pt x="2186" y="2373"/>
                    </a:cubicBezTo>
                    <a:cubicBezTo>
                      <a:pt x="2088" y="2351"/>
                      <a:pt x="1987" y="2340"/>
                      <a:pt x="1885" y="2340"/>
                    </a:cubicBezTo>
                    <a:cubicBezTo>
                      <a:pt x="1665" y="2340"/>
                      <a:pt x="1445" y="2391"/>
                      <a:pt x="1249" y="2489"/>
                    </a:cubicBezTo>
                    <a:cubicBezTo>
                      <a:pt x="1669" y="2275"/>
                      <a:pt x="2115" y="2088"/>
                      <a:pt x="2570" y="1998"/>
                    </a:cubicBezTo>
                    <a:cubicBezTo>
                      <a:pt x="2473" y="1989"/>
                      <a:pt x="2376" y="1985"/>
                      <a:pt x="2279" y="1985"/>
                    </a:cubicBezTo>
                    <a:cubicBezTo>
                      <a:pt x="2002" y="1985"/>
                      <a:pt x="1726" y="2021"/>
                      <a:pt x="1455" y="2088"/>
                    </a:cubicBezTo>
                    <a:cubicBezTo>
                      <a:pt x="1856" y="1909"/>
                      <a:pt x="2266" y="1722"/>
                      <a:pt x="2695" y="1677"/>
                    </a:cubicBezTo>
                    <a:cubicBezTo>
                      <a:pt x="2557" y="1637"/>
                      <a:pt x="2411" y="1616"/>
                      <a:pt x="2266" y="1616"/>
                    </a:cubicBezTo>
                    <a:cubicBezTo>
                      <a:pt x="2090" y="1616"/>
                      <a:pt x="1914" y="1646"/>
                      <a:pt x="1749" y="1704"/>
                    </a:cubicBezTo>
                    <a:cubicBezTo>
                      <a:pt x="2052" y="1561"/>
                      <a:pt x="2373" y="1463"/>
                      <a:pt x="2704" y="1410"/>
                    </a:cubicBezTo>
                    <a:cubicBezTo>
                      <a:pt x="2567" y="1379"/>
                      <a:pt x="2427" y="1363"/>
                      <a:pt x="2288" y="1363"/>
                    </a:cubicBezTo>
                    <a:cubicBezTo>
                      <a:pt x="2182" y="1363"/>
                      <a:pt x="2076" y="1372"/>
                      <a:pt x="1972" y="1392"/>
                    </a:cubicBezTo>
                    <a:cubicBezTo>
                      <a:pt x="2300" y="1176"/>
                      <a:pt x="2694" y="1052"/>
                      <a:pt x="3091" y="1052"/>
                    </a:cubicBezTo>
                    <a:cubicBezTo>
                      <a:pt x="3104" y="1052"/>
                      <a:pt x="3118" y="1052"/>
                      <a:pt x="3132" y="1053"/>
                    </a:cubicBezTo>
                    <a:cubicBezTo>
                      <a:pt x="2944" y="963"/>
                      <a:pt x="2741" y="918"/>
                      <a:pt x="2536" y="918"/>
                    </a:cubicBezTo>
                    <a:cubicBezTo>
                      <a:pt x="2518" y="918"/>
                      <a:pt x="2499" y="918"/>
                      <a:pt x="2480" y="919"/>
                    </a:cubicBezTo>
                    <a:cubicBezTo>
                      <a:pt x="2712" y="812"/>
                      <a:pt x="2971" y="723"/>
                      <a:pt x="3230" y="669"/>
                    </a:cubicBezTo>
                    <a:cubicBezTo>
                      <a:pt x="3158" y="658"/>
                      <a:pt x="3087" y="650"/>
                      <a:pt x="3015" y="650"/>
                    </a:cubicBezTo>
                    <a:cubicBezTo>
                      <a:pt x="2971" y="650"/>
                      <a:pt x="2926" y="653"/>
                      <a:pt x="2882" y="660"/>
                    </a:cubicBezTo>
                    <a:cubicBezTo>
                      <a:pt x="3141" y="482"/>
                      <a:pt x="3373" y="259"/>
                      <a:pt x="355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10"/>
              <p:cNvSpPr/>
              <p:nvPr/>
            </p:nvSpPr>
            <p:spPr>
              <a:xfrm>
                <a:off x="7088481" y="1131380"/>
                <a:ext cx="422841" cy="477137"/>
              </a:xfrm>
              <a:custGeom>
                <a:rect b="b" l="l" r="r" t="t"/>
                <a:pathLst>
                  <a:path extrusionOk="0" h="4712" w="4176">
                    <a:moveTo>
                      <a:pt x="4175" y="0"/>
                    </a:moveTo>
                    <a:lnTo>
                      <a:pt x="4175" y="0"/>
                    </a:lnTo>
                    <a:cubicBezTo>
                      <a:pt x="4157" y="18"/>
                      <a:pt x="4131" y="36"/>
                      <a:pt x="4104" y="54"/>
                    </a:cubicBezTo>
                    <a:cubicBezTo>
                      <a:pt x="3890" y="339"/>
                      <a:pt x="3622" y="580"/>
                      <a:pt x="3345" y="803"/>
                    </a:cubicBezTo>
                    <a:cubicBezTo>
                      <a:pt x="2516" y="1490"/>
                      <a:pt x="1633" y="2141"/>
                      <a:pt x="964" y="2998"/>
                    </a:cubicBezTo>
                    <a:cubicBezTo>
                      <a:pt x="571" y="3506"/>
                      <a:pt x="259" y="4077"/>
                      <a:pt x="0" y="4666"/>
                    </a:cubicBezTo>
                    <a:cubicBezTo>
                      <a:pt x="63" y="4693"/>
                      <a:pt x="134" y="4702"/>
                      <a:pt x="196" y="4711"/>
                    </a:cubicBezTo>
                    <a:cubicBezTo>
                      <a:pt x="202" y="4711"/>
                      <a:pt x="207" y="4711"/>
                      <a:pt x="213" y="4711"/>
                    </a:cubicBezTo>
                    <a:cubicBezTo>
                      <a:pt x="416" y="4711"/>
                      <a:pt x="532" y="4548"/>
                      <a:pt x="732" y="4479"/>
                    </a:cubicBezTo>
                    <a:cubicBezTo>
                      <a:pt x="1731" y="4122"/>
                      <a:pt x="2596" y="3381"/>
                      <a:pt x="3105" y="2436"/>
                    </a:cubicBezTo>
                    <a:cubicBezTo>
                      <a:pt x="3140" y="2382"/>
                      <a:pt x="3167" y="2311"/>
                      <a:pt x="3149" y="2240"/>
                    </a:cubicBezTo>
                    <a:cubicBezTo>
                      <a:pt x="3140" y="2195"/>
                      <a:pt x="3105" y="2159"/>
                      <a:pt x="3069" y="2124"/>
                    </a:cubicBezTo>
                    <a:cubicBezTo>
                      <a:pt x="2971" y="2025"/>
                      <a:pt x="2864" y="1918"/>
                      <a:pt x="2766" y="1820"/>
                    </a:cubicBezTo>
                    <a:lnTo>
                      <a:pt x="2766" y="1820"/>
                    </a:lnTo>
                    <a:cubicBezTo>
                      <a:pt x="2917" y="1865"/>
                      <a:pt x="3078" y="1918"/>
                      <a:pt x="3229" y="1963"/>
                    </a:cubicBezTo>
                    <a:cubicBezTo>
                      <a:pt x="3470" y="1276"/>
                      <a:pt x="3783" y="616"/>
                      <a:pt x="417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10"/>
              <p:cNvSpPr/>
              <p:nvPr/>
            </p:nvSpPr>
            <p:spPr>
              <a:xfrm>
                <a:off x="7040587" y="1244281"/>
                <a:ext cx="353279" cy="424684"/>
              </a:xfrm>
              <a:custGeom>
                <a:rect b="b" l="l" r="r" t="t"/>
                <a:pathLst>
                  <a:path extrusionOk="0" h="4194" w="3489">
                    <a:moveTo>
                      <a:pt x="3488" y="1"/>
                    </a:moveTo>
                    <a:lnTo>
                      <a:pt x="3488" y="1"/>
                    </a:lnTo>
                    <a:cubicBezTo>
                      <a:pt x="1936" y="964"/>
                      <a:pt x="705" y="2427"/>
                      <a:pt x="18" y="4122"/>
                    </a:cubicBezTo>
                    <a:cubicBezTo>
                      <a:pt x="0" y="4167"/>
                      <a:pt x="63" y="4193"/>
                      <a:pt x="116" y="4193"/>
                    </a:cubicBezTo>
                    <a:cubicBezTo>
                      <a:pt x="170" y="4185"/>
                      <a:pt x="214" y="4149"/>
                      <a:pt x="259" y="4113"/>
                    </a:cubicBezTo>
                    <a:cubicBezTo>
                      <a:pt x="464" y="3899"/>
                      <a:pt x="589" y="3614"/>
                      <a:pt x="723" y="3346"/>
                    </a:cubicBezTo>
                    <a:cubicBezTo>
                      <a:pt x="1392" y="2017"/>
                      <a:pt x="2311" y="910"/>
                      <a:pt x="3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49" name="Google Shape;1149;p10"/>
          <p:cNvSpPr/>
          <p:nvPr/>
        </p:nvSpPr>
        <p:spPr>
          <a:xfrm>
            <a:off x="-290832" y="2199795"/>
            <a:ext cx="892196" cy="371951"/>
          </a:xfrm>
          <a:custGeom>
            <a:rect b="b" l="l" r="r" t="t"/>
            <a:pathLst>
              <a:path extrusionOk="0" h="2202" w="5282">
                <a:moveTo>
                  <a:pt x="1874" y="1"/>
                </a:moveTo>
                <a:cubicBezTo>
                  <a:pt x="1844" y="1"/>
                  <a:pt x="1814" y="2"/>
                  <a:pt x="1785" y="6"/>
                </a:cubicBezTo>
                <a:cubicBezTo>
                  <a:pt x="1249" y="77"/>
                  <a:pt x="1231" y="461"/>
                  <a:pt x="919" y="773"/>
                </a:cubicBezTo>
                <a:cubicBezTo>
                  <a:pt x="705" y="987"/>
                  <a:pt x="366" y="1014"/>
                  <a:pt x="170" y="1246"/>
                </a:cubicBezTo>
                <a:cubicBezTo>
                  <a:pt x="18" y="1442"/>
                  <a:pt x="0" y="1745"/>
                  <a:pt x="152" y="1942"/>
                </a:cubicBezTo>
                <a:cubicBezTo>
                  <a:pt x="330" y="2165"/>
                  <a:pt x="652" y="2191"/>
                  <a:pt x="937" y="2200"/>
                </a:cubicBezTo>
                <a:cubicBezTo>
                  <a:pt x="993" y="2201"/>
                  <a:pt x="1049" y="2202"/>
                  <a:pt x="1105" y="2202"/>
                </a:cubicBezTo>
                <a:cubicBezTo>
                  <a:pt x="2369" y="2202"/>
                  <a:pt x="3624" y="2012"/>
                  <a:pt x="4871" y="1790"/>
                </a:cubicBezTo>
                <a:cubicBezTo>
                  <a:pt x="5014" y="1763"/>
                  <a:pt x="5183" y="1719"/>
                  <a:pt x="5246" y="1576"/>
                </a:cubicBezTo>
                <a:cubicBezTo>
                  <a:pt x="5282" y="1469"/>
                  <a:pt x="5237" y="1353"/>
                  <a:pt x="5175" y="1264"/>
                </a:cubicBezTo>
                <a:cubicBezTo>
                  <a:pt x="5014" y="1059"/>
                  <a:pt x="4737" y="969"/>
                  <a:pt x="4479" y="969"/>
                </a:cubicBezTo>
                <a:cubicBezTo>
                  <a:pt x="4220" y="978"/>
                  <a:pt x="3970" y="1059"/>
                  <a:pt x="3720" y="1139"/>
                </a:cubicBezTo>
                <a:cubicBezTo>
                  <a:pt x="3738" y="898"/>
                  <a:pt x="3587" y="657"/>
                  <a:pt x="3355" y="577"/>
                </a:cubicBezTo>
                <a:cubicBezTo>
                  <a:pt x="3297" y="556"/>
                  <a:pt x="3235" y="546"/>
                  <a:pt x="3174" y="546"/>
                </a:cubicBezTo>
                <a:cubicBezTo>
                  <a:pt x="2997" y="546"/>
                  <a:pt x="2818" y="628"/>
                  <a:pt x="2712" y="773"/>
                </a:cubicBezTo>
                <a:cubicBezTo>
                  <a:pt x="2721" y="348"/>
                  <a:pt x="2301" y="1"/>
                  <a:pt x="1874"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10"/>
          <p:cNvSpPr/>
          <p:nvPr/>
        </p:nvSpPr>
        <p:spPr>
          <a:xfrm>
            <a:off x="8430906" y="2851244"/>
            <a:ext cx="813820" cy="381072"/>
          </a:xfrm>
          <a:custGeom>
            <a:rect b="b" l="l" r="r" t="t"/>
            <a:pathLst>
              <a:path extrusionOk="0" h="2256" w="4818">
                <a:moveTo>
                  <a:pt x="1601" y="0"/>
                </a:moveTo>
                <a:cubicBezTo>
                  <a:pt x="1436" y="0"/>
                  <a:pt x="1268" y="46"/>
                  <a:pt x="1133" y="140"/>
                </a:cubicBezTo>
                <a:cubicBezTo>
                  <a:pt x="768" y="417"/>
                  <a:pt x="527" y="1246"/>
                  <a:pt x="821" y="1612"/>
                </a:cubicBezTo>
                <a:cubicBezTo>
                  <a:pt x="661" y="1621"/>
                  <a:pt x="491" y="1639"/>
                  <a:pt x="339" y="1683"/>
                </a:cubicBezTo>
                <a:cubicBezTo>
                  <a:pt x="232" y="1719"/>
                  <a:pt x="125" y="1764"/>
                  <a:pt x="63" y="1853"/>
                </a:cubicBezTo>
                <a:cubicBezTo>
                  <a:pt x="0" y="1933"/>
                  <a:pt x="0" y="2076"/>
                  <a:pt x="90" y="2138"/>
                </a:cubicBezTo>
                <a:cubicBezTo>
                  <a:pt x="134" y="2165"/>
                  <a:pt x="188" y="2174"/>
                  <a:pt x="241" y="2174"/>
                </a:cubicBezTo>
                <a:cubicBezTo>
                  <a:pt x="850" y="2229"/>
                  <a:pt x="1461" y="2256"/>
                  <a:pt x="2071" y="2256"/>
                </a:cubicBezTo>
                <a:cubicBezTo>
                  <a:pt x="2855" y="2256"/>
                  <a:pt x="3639" y="2211"/>
                  <a:pt x="4416" y="2120"/>
                </a:cubicBezTo>
                <a:cubicBezTo>
                  <a:pt x="4532" y="2112"/>
                  <a:pt x="4648" y="2094"/>
                  <a:pt x="4729" y="2013"/>
                </a:cubicBezTo>
                <a:cubicBezTo>
                  <a:pt x="4818" y="1915"/>
                  <a:pt x="4818" y="1755"/>
                  <a:pt x="4746" y="1639"/>
                </a:cubicBezTo>
                <a:cubicBezTo>
                  <a:pt x="4675" y="1532"/>
                  <a:pt x="4550" y="1460"/>
                  <a:pt x="4425" y="1407"/>
                </a:cubicBezTo>
                <a:cubicBezTo>
                  <a:pt x="4276" y="1350"/>
                  <a:pt x="4115" y="1321"/>
                  <a:pt x="3952" y="1321"/>
                </a:cubicBezTo>
                <a:cubicBezTo>
                  <a:pt x="3782" y="1321"/>
                  <a:pt x="3612" y="1352"/>
                  <a:pt x="3453" y="1416"/>
                </a:cubicBezTo>
                <a:cubicBezTo>
                  <a:pt x="3360" y="951"/>
                  <a:pt x="2916" y="674"/>
                  <a:pt x="2468" y="674"/>
                </a:cubicBezTo>
                <a:cubicBezTo>
                  <a:pt x="2401" y="674"/>
                  <a:pt x="2333" y="680"/>
                  <a:pt x="2266" y="693"/>
                </a:cubicBezTo>
                <a:cubicBezTo>
                  <a:pt x="2354" y="244"/>
                  <a:pt x="1984" y="0"/>
                  <a:pt x="1601"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10"/>
          <p:cNvSpPr/>
          <p:nvPr/>
        </p:nvSpPr>
        <p:spPr>
          <a:xfrm>
            <a:off x="3160718" y="4473970"/>
            <a:ext cx="892196" cy="371951"/>
          </a:xfrm>
          <a:custGeom>
            <a:rect b="b" l="l" r="r" t="t"/>
            <a:pathLst>
              <a:path extrusionOk="0" h="2202" w="5282">
                <a:moveTo>
                  <a:pt x="1874" y="1"/>
                </a:moveTo>
                <a:cubicBezTo>
                  <a:pt x="1844" y="1"/>
                  <a:pt x="1814" y="2"/>
                  <a:pt x="1785" y="6"/>
                </a:cubicBezTo>
                <a:cubicBezTo>
                  <a:pt x="1249" y="77"/>
                  <a:pt x="1231" y="461"/>
                  <a:pt x="919" y="773"/>
                </a:cubicBezTo>
                <a:cubicBezTo>
                  <a:pt x="705" y="987"/>
                  <a:pt x="366" y="1014"/>
                  <a:pt x="170" y="1246"/>
                </a:cubicBezTo>
                <a:cubicBezTo>
                  <a:pt x="18" y="1442"/>
                  <a:pt x="0" y="1745"/>
                  <a:pt x="152" y="1942"/>
                </a:cubicBezTo>
                <a:cubicBezTo>
                  <a:pt x="330" y="2165"/>
                  <a:pt x="652" y="2191"/>
                  <a:pt x="937" y="2200"/>
                </a:cubicBezTo>
                <a:cubicBezTo>
                  <a:pt x="993" y="2201"/>
                  <a:pt x="1049" y="2202"/>
                  <a:pt x="1105" y="2202"/>
                </a:cubicBezTo>
                <a:cubicBezTo>
                  <a:pt x="2369" y="2202"/>
                  <a:pt x="3624" y="2012"/>
                  <a:pt x="4871" y="1790"/>
                </a:cubicBezTo>
                <a:cubicBezTo>
                  <a:pt x="5014" y="1763"/>
                  <a:pt x="5183" y="1719"/>
                  <a:pt x="5246" y="1576"/>
                </a:cubicBezTo>
                <a:cubicBezTo>
                  <a:pt x="5282" y="1469"/>
                  <a:pt x="5237" y="1353"/>
                  <a:pt x="5175" y="1264"/>
                </a:cubicBezTo>
                <a:cubicBezTo>
                  <a:pt x="5014" y="1059"/>
                  <a:pt x="4737" y="969"/>
                  <a:pt x="4479" y="969"/>
                </a:cubicBezTo>
                <a:cubicBezTo>
                  <a:pt x="4220" y="978"/>
                  <a:pt x="3970" y="1059"/>
                  <a:pt x="3720" y="1139"/>
                </a:cubicBezTo>
                <a:cubicBezTo>
                  <a:pt x="3738" y="898"/>
                  <a:pt x="3587" y="657"/>
                  <a:pt x="3355" y="577"/>
                </a:cubicBezTo>
                <a:cubicBezTo>
                  <a:pt x="3297" y="556"/>
                  <a:pt x="3235" y="546"/>
                  <a:pt x="3174" y="546"/>
                </a:cubicBezTo>
                <a:cubicBezTo>
                  <a:pt x="2997" y="546"/>
                  <a:pt x="2818" y="628"/>
                  <a:pt x="2712" y="773"/>
                </a:cubicBezTo>
                <a:cubicBezTo>
                  <a:pt x="2721" y="348"/>
                  <a:pt x="2301" y="1"/>
                  <a:pt x="1874" y="1"/>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10"/>
          <p:cNvSpPr txBox="1"/>
          <p:nvPr>
            <p:ph type="title"/>
          </p:nvPr>
        </p:nvSpPr>
        <p:spPr>
          <a:xfrm>
            <a:off x="720000" y="20994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7"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100" y="539400"/>
            <a:ext cx="77178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000"/>
              <a:buFont typeface="Merriweather"/>
              <a:buNone/>
              <a:defRPr b="1" sz="3000">
                <a:solidFill>
                  <a:schemeClr val="dk1"/>
                </a:solidFill>
                <a:latin typeface="Merriweather"/>
                <a:ea typeface="Merriweather"/>
                <a:cs typeface="Merriweather"/>
                <a:sym typeface="Merriweather"/>
              </a:defRPr>
            </a:lvl1pPr>
            <a:lvl2pPr lvl="1" rtl="0">
              <a:spcBef>
                <a:spcPts val="0"/>
              </a:spcBef>
              <a:spcAft>
                <a:spcPts val="0"/>
              </a:spcAft>
              <a:buClr>
                <a:schemeClr val="dk1"/>
              </a:buClr>
              <a:buSzPts val="3000"/>
              <a:buFont typeface="Merriweather"/>
              <a:buNone/>
              <a:defRPr b="1" sz="3000">
                <a:solidFill>
                  <a:schemeClr val="dk1"/>
                </a:solidFill>
                <a:latin typeface="Merriweather"/>
                <a:ea typeface="Merriweather"/>
                <a:cs typeface="Merriweather"/>
                <a:sym typeface="Merriweather"/>
              </a:defRPr>
            </a:lvl2pPr>
            <a:lvl3pPr lvl="2" rtl="0">
              <a:spcBef>
                <a:spcPts val="0"/>
              </a:spcBef>
              <a:spcAft>
                <a:spcPts val="0"/>
              </a:spcAft>
              <a:buClr>
                <a:schemeClr val="dk1"/>
              </a:buClr>
              <a:buSzPts val="3000"/>
              <a:buFont typeface="Merriweather"/>
              <a:buNone/>
              <a:defRPr b="1" sz="3000">
                <a:solidFill>
                  <a:schemeClr val="dk1"/>
                </a:solidFill>
                <a:latin typeface="Merriweather"/>
                <a:ea typeface="Merriweather"/>
                <a:cs typeface="Merriweather"/>
                <a:sym typeface="Merriweather"/>
              </a:defRPr>
            </a:lvl3pPr>
            <a:lvl4pPr lvl="3" rtl="0">
              <a:spcBef>
                <a:spcPts val="0"/>
              </a:spcBef>
              <a:spcAft>
                <a:spcPts val="0"/>
              </a:spcAft>
              <a:buClr>
                <a:schemeClr val="dk1"/>
              </a:buClr>
              <a:buSzPts val="3000"/>
              <a:buFont typeface="Merriweather"/>
              <a:buNone/>
              <a:defRPr b="1" sz="3000">
                <a:solidFill>
                  <a:schemeClr val="dk1"/>
                </a:solidFill>
                <a:latin typeface="Merriweather"/>
                <a:ea typeface="Merriweather"/>
                <a:cs typeface="Merriweather"/>
                <a:sym typeface="Merriweather"/>
              </a:defRPr>
            </a:lvl4pPr>
            <a:lvl5pPr lvl="4" rtl="0">
              <a:spcBef>
                <a:spcPts val="0"/>
              </a:spcBef>
              <a:spcAft>
                <a:spcPts val="0"/>
              </a:spcAft>
              <a:buClr>
                <a:schemeClr val="dk1"/>
              </a:buClr>
              <a:buSzPts val="3000"/>
              <a:buFont typeface="Merriweather"/>
              <a:buNone/>
              <a:defRPr b="1" sz="3000">
                <a:solidFill>
                  <a:schemeClr val="dk1"/>
                </a:solidFill>
                <a:latin typeface="Merriweather"/>
                <a:ea typeface="Merriweather"/>
                <a:cs typeface="Merriweather"/>
                <a:sym typeface="Merriweather"/>
              </a:defRPr>
            </a:lvl5pPr>
            <a:lvl6pPr lvl="5" rtl="0">
              <a:spcBef>
                <a:spcPts val="0"/>
              </a:spcBef>
              <a:spcAft>
                <a:spcPts val="0"/>
              </a:spcAft>
              <a:buClr>
                <a:schemeClr val="dk1"/>
              </a:buClr>
              <a:buSzPts val="3000"/>
              <a:buFont typeface="Merriweather"/>
              <a:buNone/>
              <a:defRPr b="1" sz="3000">
                <a:solidFill>
                  <a:schemeClr val="dk1"/>
                </a:solidFill>
                <a:latin typeface="Merriweather"/>
                <a:ea typeface="Merriweather"/>
                <a:cs typeface="Merriweather"/>
                <a:sym typeface="Merriweather"/>
              </a:defRPr>
            </a:lvl6pPr>
            <a:lvl7pPr lvl="6" rtl="0">
              <a:spcBef>
                <a:spcPts val="0"/>
              </a:spcBef>
              <a:spcAft>
                <a:spcPts val="0"/>
              </a:spcAft>
              <a:buClr>
                <a:schemeClr val="dk1"/>
              </a:buClr>
              <a:buSzPts val="3000"/>
              <a:buFont typeface="Merriweather"/>
              <a:buNone/>
              <a:defRPr b="1" sz="3000">
                <a:solidFill>
                  <a:schemeClr val="dk1"/>
                </a:solidFill>
                <a:latin typeface="Merriweather"/>
                <a:ea typeface="Merriweather"/>
                <a:cs typeface="Merriweather"/>
                <a:sym typeface="Merriweather"/>
              </a:defRPr>
            </a:lvl7pPr>
            <a:lvl8pPr lvl="7" rtl="0">
              <a:spcBef>
                <a:spcPts val="0"/>
              </a:spcBef>
              <a:spcAft>
                <a:spcPts val="0"/>
              </a:spcAft>
              <a:buClr>
                <a:schemeClr val="dk1"/>
              </a:buClr>
              <a:buSzPts val="3000"/>
              <a:buFont typeface="Merriweather"/>
              <a:buNone/>
              <a:defRPr b="1" sz="3000">
                <a:solidFill>
                  <a:schemeClr val="dk1"/>
                </a:solidFill>
                <a:latin typeface="Merriweather"/>
                <a:ea typeface="Merriweather"/>
                <a:cs typeface="Merriweather"/>
                <a:sym typeface="Merriweather"/>
              </a:defRPr>
            </a:lvl8pPr>
            <a:lvl9pPr lvl="8" rtl="0">
              <a:spcBef>
                <a:spcPts val="0"/>
              </a:spcBef>
              <a:spcAft>
                <a:spcPts val="0"/>
              </a:spcAft>
              <a:buClr>
                <a:schemeClr val="dk1"/>
              </a:buClr>
              <a:buSzPts val="3000"/>
              <a:buFont typeface="Merriweather"/>
              <a:buNone/>
              <a:defRPr b="1" sz="3000">
                <a:solidFill>
                  <a:schemeClr val="dk1"/>
                </a:solidFill>
                <a:latin typeface="Merriweather"/>
                <a:ea typeface="Merriweather"/>
                <a:cs typeface="Merriweather"/>
                <a:sym typeface="Merriweather"/>
              </a:defRPr>
            </a:lvl9pPr>
          </a:lstStyle>
          <a:p/>
        </p:txBody>
      </p:sp>
      <p:sp>
        <p:nvSpPr>
          <p:cNvPr id="7" name="Google Shape;7;p1"/>
          <p:cNvSpPr txBox="1"/>
          <p:nvPr>
            <p:ph idx="1" type="body"/>
          </p:nvPr>
        </p:nvSpPr>
        <p:spPr>
          <a:xfrm>
            <a:off x="713100" y="1152475"/>
            <a:ext cx="77178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1pPr>
            <a:lvl2pPr indent="-317500" lvl="1" marL="914400">
              <a:lnSpc>
                <a:spcPct val="115000"/>
              </a:lnSpc>
              <a:spcBef>
                <a:spcPts val="1600"/>
              </a:spcBef>
              <a:spcAft>
                <a:spcPts val="0"/>
              </a:spcAft>
              <a:buClr>
                <a:schemeClr val="dk1"/>
              </a:buClr>
              <a:buSzPts val="1400"/>
              <a:buFont typeface="ABeeZee"/>
              <a:buChar char="○"/>
              <a:defRPr>
                <a:solidFill>
                  <a:schemeClr val="dk1"/>
                </a:solidFill>
                <a:latin typeface="ABeeZee"/>
                <a:ea typeface="ABeeZee"/>
                <a:cs typeface="ABeeZee"/>
                <a:sym typeface="ABeeZee"/>
              </a:defRPr>
            </a:lvl2pPr>
            <a:lvl3pPr indent="-317500" lvl="2" marL="1371600">
              <a:lnSpc>
                <a:spcPct val="115000"/>
              </a:lnSpc>
              <a:spcBef>
                <a:spcPts val="1600"/>
              </a:spcBef>
              <a:spcAft>
                <a:spcPts val="0"/>
              </a:spcAft>
              <a:buClr>
                <a:schemeClr val="dk1"/>
              </a:buClr>
              <a:buSzPts val="1400"/>
              <a:buFont typeface="ABeeZee"/>
              <a:buChar char="■"/>
              <a:defRPr>
                <a:solidFill>
                  <a:schemeClr val="dk1"/>
                </a:solidFill>
                <a:latin typeface="ABeeZee"/>
                <a:ea typeface="ABeeZee"/>
                <a:cs typeface="ABeeZee"/>
                <a:sym typeface="ABeeZee"/>
              </a:defRPr>
            </a:lvl3pPr>
            <a:lvl4pPr indent="-317500" lvl="3" marL="1828800">
              <a:lnSpc>
                <a:spcPct val="115000"/>
              </a:lnSpc>
              <a:spcBef>
                <a:spcPts val="1600"/>
              </a:spcBef>
              <a:spcAft>
                <a:spcPts val="0"/>
              </a:spcAft>
              <a:buClr>
                <a:schemeClr val="dk1"/>
              </a:buClr>
              <a:buSzPts val="1400"/>
              <a:buFont typeface="ABeeZee"/>
              <a:buChar char="●"/>
              <a:defRPr>
                <a:solidFill>
                  <a:schemeClr val="dk1"/>
                </a:solidFill>
                <a:latin typeface="ABeeZee"/>
                <a:ea typeface="ABeeZee"/>
                <a:cs typeface="ABeeZee"/>
                <a:sym typeface="ABeeZee"/>
              </a:defRPr>
            </a:lvl4pPr>
            <a:lvl5pPr indent="-317500" lvl="4" marL="2286000">
              <a:lnSpc>
                <a:spcPct val="115000"/>
              </a:lnSpc>
              <a:spcBef>
                <a:spcPts val="1600"/>
              </a:spcBef>
              <a:spcAft>
                <a:spcPts val="0"/>
              </a:spcAft>
              <a:buClr>
                <a:schemeClr val="dk1"/>
              </a:buClr>
              <a:buSzPts val="1400"/>
              <a:buFont typeface="ABeeZee"/>
              <a:buChar char="○"/>
              <a:defRPr>
                <a:solidFill>
                  <a:schemeClr val="dk1"/>
                </a:solidFill>
                <a:latin typeface="ABeeZee"/>
                <a:ea typeface="ABeeZee"/>
                <a:cs typeface="ABeeZee"/>
                <a:sym typeface="ABeeZee"/>
              </a:defRPr>
            </a:lvl5pPr>
            <a:lvl6pPr indent="-317500" lvl="5" marL="2743200">
              <a:lnSpc>
                <a:spcPct val="115000"/>
              </a:lnSpc>
              <a:spcBef>
                <a:spcPts val="1600"/>
              </a:spcBef>
              <a:spcAft>
                <a:spcPts val="0"/>
              </a:spcAft>
              <a:buClr>
                <a:schemeClr val="dk1"/>
              </a:buClr>
              <a:buSzPts val="1400"/>
              <a:buFont typeface="ABeeZee"/>
              <a:buChar char="■"/>
              <a:defRPr>
                <a:solidFill>
                  <a:schemeClr val="dk1"/>
                </a:solidFill>
                <a:latin typeface="ABeeZee"/>
                <a:ea typeface="ABeeZee"/>
                <a:cs typeface="ABeeZee"/>
                <a:sym typeface="ABeeZee"/>
              </a:defRPr>
            </a:lvl6pPr>
            <a:lvl7pPr indent="-317500" lvl="6" marL="3200400">
              <a:lnSpc>
                <a:spcPct val="115000"/>
              </a:lnSpc>
              <a:spcBef>
                <a:spcPts val="1600"/>
              </a:spcBef>
              <a:spcAft>
                <a:spcPts val="0"/>
              </a:spcAft>
              <a:buClr>
                <a:schemeClr val="dk1"/>
              </a:buClr>
              <a:buSzPts val="1400"/>
              <a:buFont typeface="ABeeZee"/>
              <a:buChar char="●"/>
              <a:defRPr>
                <a:solidFill>
                  <a:schemeClr val="dk1"/>
                </a:solidFill>
                <a:latin typeface="ABeeZee"/>
                <a:ea typeface="ABeeZee"/>
                <a:cs typeface="ABeeZee"/>
                <a:sym typeface="ABeeZee"/>
              </a:defRPr>
            </a:lvl7pPr>
            <a:lvl8pPr indent="-317500" lvl="7" marL="3657600">
              <a:lnSpc>
                <a:spcPct val="115000"/>
              </a:lnSpc>
              <a:spcBef>
                <a:spcPts val="1600"/>
              </a:spcBef>
              <a:spcAft>
                <a:spcPts val="0"/>
              </a:spcAft>
              <a:buClr>
                <a:schemeClr val="dk1"/>
              </a:buClr>
              <a:buSzPts val="1400"/>
              <a:buFont typeface="ABeeZee"/>
              <a:buChar char="○"/>
              <a:defRPr>
                <a:solidFill>
                  <a:schemeClr val="dk1"/>
                </a:solidFill>
                <a:latin typeface="ABeeZee"/>
                <a:ea typeface="ABeeZee"/>
                <a:cs typeface="ABeeZee"/>
                <a:sym typeface="ABeeZee"/>
              </a:defRPr>
            </a:lvl8pPr>
            <a:lvl9pPr indent="-317500" lvl="8" marL="4114800">
              <a:lnSpc>
                <a:spcPct val="115000"/>
              </a:lnSpc>
              <a:spcBef>
                <a:spcPts val="1600"/>
              </a:spcBef>
              <a:spcAft>
                <a:spcPts val="1600"/>
              </a:spcAft>
              <a:buClr>
                <a:schemeClr val="dk1"/>
              </a:buClr>
              <a:buSzPts val="1400"/>
              <a:buFont typeface="ABeeZee"/>
              <a:buChar char="■"/>
              <a:defRPr>
                <a:solidFill>
                  <a:schemeClr val="dk1"/>
                </a:solidFill>
                <a:latin typeface="ABeeZee"/>
                <a:ea typeface="ABeeZee"/>
                <a:cs typeface="ABeeZee"/>
                <a:sym typeface="ABeeZee"/>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E2A47"/>
        </a:solidFill>
      </p:bgPr>
    </p:bg>
    <p:spTree>
      <p:nvGrpSpPr>
        <p:cNvPr id="3286" name="Shape 3286"/>
        <p:cNvGrpSpPr/>
        <p:nvPr/>
      </p:nvGrpSpPr>
      <p:grpSpPr>
        <a:xfrm>
          <a:off x="0" y="0"/>
          <a:ext cx="0" cy="0"/>
          <a:chOff x="0" y="0"/>
          <a:chExt cx="0" cy="0"/>
        </a:xfrm>
      </p:grpSpPr>
      <p:sp>
        <p:nvSpPr>
          <p:cNvPr id="3287" name="Google Shape;3287;p28"/>
          <p:cNvSpPr txBox="1"/>
          <p:nvPr>
            <p:ph type="title"/>
          </p:nvPr>
        </p:nvSpPr>
        <p:spPr>
          <a:xfrm>
            <a:off x="1068100" y="933450"/>
            <a:ext cx="7047300" cy="4824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p:txBody>
      </p:sp>
      <p:sp>
        <p:nvSpPr>
          <p:cNvPr id="3288" name="Google Shape;3288;p28"/>
          <p:cNvSpPr txBox="1"/>
          <p:nvPr>
            <p:ph idx="1" type="body"/>
          </p:nvPr>
        </p:nvSpPr>
        <p:spPr>
          <a:xfrm>
            <a:off x="1068100" y="1695450"/>
            <a:ext cx="7047300" cy="2502000"/>
          </a:xfrm>
          <a:prstGeom prst="rect">
            <a:avLst/>
          </a:prstGeom>
          <a:noFill/>
          <a:ln>
            <a:noFill/>
          </a:ln>
        </p:spPr>
        <p:txBody>
          <a:bodyPr anchorCtr="0" anchor="t" bIns="91425" lIns="91425" spcFirstLastPara="1" rIns="91425" wrap="square" tIns="91425">
            <a:noAutofit/>
          </a:bodyPr>
          <a:lstStyle>
            <a:lvl1pPr indent="-298450" lvl="0" marL="4572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indent="-298450" lvl="1" marL="9144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indent="-298450" lvl="2" marL="13716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indent="-298450" lvl="3" marL="18288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indent="-298450" lvl="4" marL="22860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indent="-298450" lvl="5" marL="27432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indent="-298450" lvl="6" marL="32004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indent="-298450" lvl="7" marL="36576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indent="-298450" lvl="8" marL="41148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21.png"/><Relationship Id="rId5"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8.xml"/><Relationship Id="rId3" Type="http://schemas.openxmlformats.org/officeDocument/2006/relationships/hyperlink" Target="http://bit.ly/2PfT4lq" TargetMode="Externa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5.png"/><Relationship Id="rId4" Type="http://schemas.openxmlformats.org/officeDocument/2006/relationships/image" Target="../media/image16.png"/><Relationship Id="rId5" Type="http://schemas.openxmlformats.org/officeDocument/2006/relationships/image" Target="../media/image1.png"/><Relationship Id="rId6"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image" Target="../media/image13.png"/><Relationship Id="rId5" Type="http://schemas.openxmlformats.org/officeDocument/2006/relationships/image" Target="../media/image10.png"/><Relationship Id="rId6"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5.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5" name="Shape 3295"/>
        <p:cNvGrpSpPr/>
        <p:nvPr/>
      </p:nvGrpSpPr>
      <p:grpSpPr>
        <a:xfrm>
          <a:off x="0" y="0"/>
          <a:ext cx="0" cy="0"/>
          <a:chOff x="0" y="0"/>
          <a:chExt cx="0" cy="0"/>
        </a:xfrm>
      </p:grpSpPr>
      <p:pic>
        <p:nvPicPr>
          <p:cNvPr id="3296" name="Google Shape;3296;p31"/>
          <p:cNvPicPr preferRelativeResize="0"/>
          <p:nvPr/>
        </p:nvPicPr>
        <p:blipFill>
          <a:blip r:embed="rId3">
            <a:alphaModFix/>
          </a:blip>
          <a:stretch>
            <a:fillRect/>
          </a:stretch>
        </p:blipFill>
        <p:spPr>
          <a:xfrm>
            <a:off x="-186025" y="-221125"/>
            <a:ext cx="9413400" cy="5364626"/>
          </a:xfrm>
          <a:prstGeom prst="rect">
            <a:avLst/>
          </a:prstGeom>
          <a:noFill/>
          <a:ln>
            <a:noFill/>
          </a:ln>
        </p:spPr>
      </p:pic>
      <p:sp>
        <p:nvSpPr>
          <p:cNvPr id="3297" name="Google Shape;3297;p31"/>
          <p:cNvSpPr txBox="1"/>
          <p:nvPr>
            <p:ph type="ctrTitle"/>
          </p:nvPr>
        </p:nvSpPr>
        <p:spPr>
          <a:xfrm>
            <a:off x="803600" y="877124"/>
            <a:ext cx="7536900" cy="1855500"/>
          </a:xfrm>
          <a:prstGeom prst="rect">
            <a:avLst/>
          </a:prstGeom>
        </p:spPr>
        <p:txBody>
          <a:bodyPr anchorCtr="0" anchor="b" bIns="91425" lIns="91425" spcFirstLastPara="1" rIns="91425" wrap="square" tIns="91425">
            <a:noAutofit/>
          </a:bodyPr>
          <a:lstStyle/>
          <a:p>
            <a:pPr indent="0" lvl="0" marL="0" rtl="0" algn="ctr">
              <a:lnSpc>
                <a:spcPct val="124995"/>
              </a:lnSpc>
              <a:spcBef>
                <a:spcPts val="0"/>
              </a:spcBef>
              <a:spcAft>
                <a:spcPts val="0"/>
              </a:spcAft>
              <a:buNone/>
            </a:pPr>
            <a:r>
              <a:rPr lang="en" sz="4649">
                <a:solidFill>
                  <a:srgbClr val="000000"/>
                </a:solidFill>
                <a:latin typeface="Arial"/>
                <a:ea typeface="Arial"/>
                <a:cs typeface="Arial"/>
                <a:sym typeface="Arial"/>
              </a:rPr>
              <a:t>Birds of a Feather</a:t>
            </a:r>
            <a:endParaRPr i="1" sz="3900">
              <a:solidFill>
                <a:schemeClr val="accent1"/>
              </a:solidFill>
            </a:endParaRPr>
          </a:p>
        </p:txBody>
      </p:sp>
      <p:grpSp>
        <p:nvGrpSpPr>
          <p:cNvPr id="3298" name="Google Shape;3298;p31"/>
          <p:cNvGrpSpPr/>
          <p:nvPr/>
        </p:nvGrpSpPr>
        <p:grpSpPr>
          <a:xfrm>
            <a:off x="-470984" y="2919196"/>
            <a:ext cx="2816305" cy="1715929"/>
            <a:chOff x="-470984" y="2919196"/>
            <a:chExt cx="2816305" cy="1715929"/>
          </a:xfrm>
        </p:grpSpPr>
        <p:grpSp>
          <p:nvGrpSpPr>
            <p:cNvPr id="3299" name="Google Shape;3299;p31"/>
            <p:cNvGrpSpPr/>
            <p:nvPr/>
          </p:nvGrpSpPr>
          <p:grpSpPr>
            <a:xfrm>
              <a:off x="-470984" y="3647963"/>
              <a:ext cx="2787647" cy="987163"/>
              <a:chOff x="2379900" y="2093818"/>
              <a:chExt cx="1153589" cy="408543"/>
            </a:xfrm>
          </p:grpSpPr>
          <p:sp>
            <p:nvSpPr>
              <p:cNvPr id="3300" name="Google Shape;3300;p31"/>
              <p:cNvSpPr/>
              <p:nvPr/>
            </p:nvSpPr>
            <p:spPr>
              <a:xfrm>
                <a:off x="2379900" y="2093818"/>
                <a:ext cx="1153589" cy="408543"/>
              </a:xfrm>
              <a:custGeom>
                <a:rect b="b" l="l" r="r" t="t"/>
                <a:pathLst>
                  <a:path extrusionOk="0" h="3482" w="9832">
                    <a:moveTo>
                      <a:pt x="220" y="0"/>
                    </a:moveTo>
                    <a:cubicBezTo>
                      <a:pt x="206" y="0"/>
                      <a:pt x="193" y="1"/>
                      <a:pt x="179" y="3"/>
                    </a:cubicBezTo>
                    <a:cubicBezTo>
                      <a:pt x="125" y="12"/>
                      <a:pt x="63" y="38"/>
                      <a:pt x="27" y="92"/>
                    </a:cubicBezTo>
                    <a:cubicBezTo>
                      <a:pt x="1" y="136"/>
                      <a:pt x="18" y="217"/>
                      <a:pt x="72" y="244"/>
                    </a:cubicBezTo>
                    <a:cubicBezTo>
                      <a:pt x="90" y="288"/>
                      <a:pt x="125" y="377"/>
                      <a:pt x="170" y="395"/>
                    </a:cubicBezTo>
                    <a:cubicBezTo>
                      <a:pt x="1963" y="1189"/>
                      <a:pt x="4818" y="2625"/>
                      <a:pt x="8101" y="3179"/>
                    </a:cubicBezTo>
                    <a:cubicBezTo>
                      <a:pt x="8360" y="3223"/>
                      <a:pt x="8511" y="3348"/>
                      <a:pt x="8743" y="3482"/>
                    </a:cubicBezTo>
                    <a:cubicBezTo>
                      <a:pt x="8868" y="3446"/>
                      <a:pt x="8922" y="3411"/>
                      <a:pt x="9047" y="3375"/>
                    </a:cubicBezTo>
                    <a:cubicBezTo>
                      <a:pt x="9128" y="3351"/>
                      <a:pt x="9208" y="3346"/>
                      <a:pt x="9284" y="3346"/>
                    </a:cubicBezTo>
                    <a:cubicBezTo>
                      <a:pt x="9331" y="3346"/>
                      <a:pt x="9377" y="3348"/>
                      <a:pt x="9422" y="3348"/>
                    </a:cubicBezTo>
                    <a:cubicBezTo>
                      <a:pt x="9573" y="3348"/>
                      <a:pt x="9711" y="3328"/>
                      <a:pt x="9832" y="3152"/>
                    </a:cubicBezTo>
                    <a:lnTo>
                      <a:pt x="9832" y="3152"/>
                    </a:lnTo>
                    <a:cubicBezTo>
                      <a:pt x="9675" y="3192"/>
                      <a:pt x="9530" y="3209"/>
                      <a:pt x="9389" y="3209"/>
                    </a:cubicBezTo>
                    <a:cubicBezTo>
                      <a:pt x="9065" y="3209"/>
                      <a:pt x="8765" y="3120"/>
                      <a:pt x="8404" y="3027"/>
                    </a:cubicBezTo>
                    <a:cubicBezTo>
                      <a:pt x="7771" y="2857"/>
                      <a:pt x="7129" y="2688"/>
                      <a:pt x="6486" y="2518"/>
                    </a:cubicBezTo>
                    <a:cubicBezTo>
                      <a:pt x="6370" y="2492"/>
                      <a:pt x="6254" y="2465"/>
                      <a:pt x="6147" y="2411"/>
                    </a:cubicBezTo>
                    <a:cubicBezTo>
                      <a:pt x="6076" y="2376"/>
                      <a:pt x="6013" y="2340"/>
                      <a:pt x="5942" y="2304"/>
                    </a:cubicBezTo>
                    <a:cubicBezTo>
                      <a:pt x="5773" y="2233"/>
                      <a:pt x="5585" y="2224"/>
                      <a:pt x="5425" y="2144"/>
                    </a:cubicBezTo>
                    <a:cubicBezTo>
                      <a:pt x="5005" y="1939"/>
                      <a:pt x="4470" y="1885"/>
                      <a:pt x="4042" y="1689"/>
                    </a:cubicBezTo>
                    <a:cubicBezTo>
                      <a:pt x="3640" y="1501"/>
                      <a:pt x="982" y="360"/>
                      <a:pt x="589" y="136"/>
                    </a:cubicBezTo>
                    <a:cubicBezTo>
                      <a:pt x="476" y="72"/>
                      <a:pt x="349" y="0"/>
                      <a:pt x="22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1" name="Google Shape;3301;p31"/>
              <p:cNvSpPr/>
              <p:nvPr/>
            </p:nvSpPr>
            <p:spPr>
              <a:xfrm>
                <a:off x="2379900" y="2098276"/>
                <a:ext cx="1153589" cy="404085"/>
              </a:xfrm>
              <a:custGeom>
                <a:rect b="b" l="l" r="r" t="t"/>
                <a:pathLst>
                  <a:path extrusionOk="0" h="3444" w="9832">
                    <a:moveTo>
                      <a:pt x="81" y="0"/>
                    </a:moveTo>
                    <a:cubicBezTo>
                      <a:pt x="54" y="18"/>
                      <a:pt x="45" y="27"/>
                      <a:pt x="27" y="54"/>
                    </a:cubicBezTo>
                    <a:cubicBezTo>
                      <a:pt x="1" y="98"/>
                      <a:pt x="18" y="179"/>
                      <a:pt x="72" y="206"/>
                    </a:cubicBezTo>
                    <a:cubicBezTo>
                      <a:pt x="90" y="250"/>
                      <a:pt x="125" y="339"/>
                      <a:pt x="170" y="357"/>
                    </a:cubicBezTo>
                    <a:cubicBezTo>
                      <a:pt x="1963" y="1151"/>
                      <a:pt x="4818" y="2587"/>
                      <a:pt x="8101" y="3141"/>
                    </a:cubicBezTo>
                    <a:cubicBezTo>
                      <a:pt x="8360" y="3185"/>
                      <a:pt x="8511" y="3310"/>
                      <a:pt x="8743" y="3444"/>
                    </a:cubicBezTo>
                    <a:cubicBezTo>
                      <a:pt x="8868" y="3408"/>
                      <a:pt x="8922" y="3373"/>
                      <a:pt x="9047" y="3337"/>
                    </a:cubicBezTo>
                    <a:cubicBezTo>
                      <a:pt x="9128" y="3313"/>
                      <a:pt x="9208" y="3308"/>
                      <a:pt x="9284" y="3308"/>
                    </a:cubicBezTo>
                    <a:cubicBezTo>
                      <a:pt x="9331" y="3308"/>
                      <a:pt x="9377" y="3310"/>
                      <a:pt x="9422" y="3310"/>
                    </a:cubicBezTo>
                    <a:cubicBezTo>
                      <a:pt x="9573" y="3310"/>
                      <a:pt x="9711" y="3290"/>
                      <a:pt x="9832" y="3114"/>
                    </a:cubicBezTo>
                    <a:lnTo>
                      <a:pt x="9832" y="3114"/>
                    </a:lnTo>
                    <a:cubicBezTo>
                      <a:pt x="9678" y="3156"/>
                      <a:pt x="9540" y="3170"/>
                      <a:pt x="9406" y="3170"/>
                    </a:cubicBezTo>
                    <a:cubicBezTo>
                      <a:pt x="9369" y="3170"/>
                      <a:pt x="9333" y="3169"/>
                      <a:pt x="9296" y="3167"/>
                    </a:cubicBezTo>
                    <a:cubicBezTo>
                      <a:pt x="9179" y="3186"/>
                      <a:pt x="9064" y="3198"/>
                      <a:pt x="8950" y="3198"/>
                    </a:cubicBezTo>
                    <a:cubicBezTo>
                      <a:pt x="8847" y="3198"/>
                      <a:pt x="8746" y="3188"/>
                      <a:pt x="8645" y="3167"/>
                    </a:cubicBezTo>
                    <a:cubicBezTo>
                      <a:pt x="8422" y="3132"/>
                      <a:pt x="8217" y="3051"/>
                      <a:pt x="8003" y="2980"/>
                    </a:cubicBezTo>
                    <a:cubicBezTo>
                      <a:pt x="7468" y="2810"/>
                      <a:pt x="6905" y="2730"/>
                      <a:pt x="6361" y="2596"/>
                    </a:cubicBezTo>
                    <a:cubicBezTo>
                      <a:pt x="5799" y="2463"/>
                      <a:pt x="5246" y="2275"/>
                      <a:pt x="4702" y="2070"/>
                    </a:cubicBezTo>
                    <a:cubicBezTo>
                      <a:pt x="3114" y="1481"/>
                      <a:pt x="1571" y="794"/>
                      <a:pt x="81" y="0"/>
                    </a:cubicBez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02" name="Google Shape;3302;p31"/>
            <p:cNvGrpSpPr/>
            <p:nvPr/>
          </p:nvGrpSpPr>
          <p:grpSpPr>
            <a:xfrm>
              <a:off x="997682" y="2919196"/>
              <a:ext cx="1347639" cy="1614040"/>
              <a:chOff x="894629" y="232448"/>
              <a:chExt cx="354922" cy="425083"/>
            </a:xfrm>
          </p:grpSpPr>
          <p:sp>
            <p:nvSpPr>
              <p:cNvPr id="3303" name="Google Shape;3303;p31"/>
              <p:cNvSpPr/>
              <p:nvPr/>
            </p:nvSpPr>
            <p:spPr>
              <a:xfrm>
                <a:off x="894629" y="289587"/>
                <a:ext cx="261763" cy="342252"/>
              </a:xfrm>
              <a:custGeom>
                <a:rect b="b" l="l" r="r" t="t"/>
                <a:pathLst>
                  <a:path extrusionOk="0" h="2917" w="2231">
                    <a:moveTo>
                      <a:pt x="1133" y="0"/>
                    </a:moveTo>
                    <a:cubicBezTo>
                      <a:pt x="1050" y="0"/>
                      <a:pt x="967" y="16"/>
                      <a:pt x="883" y="40"/>
                    </a:cubicBezTo>
                    <a:cubicBezTo>
                      <a:pt x="687" y="93"/>
                      <a:pt x="509" y="218"/>
                      <a:pt x="366" y="361"/>
                    </a:cubicBezTo>
                    <a:cubicBezTo>
                      <a:pt x="179" y="557"/>
                      <a:pt x="80" y="834"/>
                      <a:pt x="45" y="1101"/>
                    </a:cubicBezTo>
                    <a:cubicBezTo>
                      <a:pt x="0" y="1423"/>
                      <a:pt x="45" y="1770"/>
                      <a:pt x="214" y="2038"/>
                    </a:cubicBezTo>
                    <a:cubicBezTo>
                      <a:pt x="268" y="2127"/>
                      <a:pt x="330" y="2208"/>
                      <a:pt x="402" y="2279"/>
                    </a:cubicBezTo>
                    <a:cubicBezTo>
                      <a:pt x="535" y="2431"/>
                      <a:pt x="678" y="2573"/>
                      <a:pt x="857" y="2671"/>
                    </a:cubicBezTo>
                    <a:cubicBezTo>
                      <a:pt x="1015" y="2763"/>
                      <a:pt x="1197" y="2824"/>
                      <a:pt x="1388" y="2824"/>
                    </a:cubicBezTo>
                    <a:cubicBezTo>
                      <a:pt x="1401" y="2824"/>
                      <a:pt x="1414" y="2824"/>
                      <a:pt x="1427" y="2823"/>
                    </a:cubicBezTo>
                    <a:cubicBezTo>
                      <a:pt x="1515" y="2882"/>
                      <a:pt x="1626" y="2917"/>
                      <a:pt x="1734" y="2917"/>
                    </a:cubicBezTo>
                    <a:cubicBezTo>
                      <a:pt x="1791" y="2917"/>
                      <a:pt x="1848" y="2907"/>
                      <a:pt x="1900" y="2886"/>
                    </a:cubicBezTo>
                    <a:cubicBezTo>
                      <a:pt x="1972" y="2850"/>
                      <a:pt x="2025" y="2805"/>
                      <a:pt x="2070" y="2743"/>
                    </a:cubicBezTo>
                    <a:cubicBezTo>
                      <a:pt x="2195" y="2582"/>
                      <a:pt x="2230" y="2377"/>
                      <a:pt x="2221" y="2172"/>
                    </a:cubicBezTo>
                    <a:cubicBezTo>
                      <a:pt x="2213" y="1976"/>
                      <a:pt x="2150" y="1788"/>
                      <a:pt x="2088" y="1601"/>
                    </a:cubicBezTo>
                    <a:cubicBezTo>
                      <a:pt x="1998" y="1324"/>
                      <a:pt x="1918" y="1048"/>
                      <a:pt x="1829" y="771"/>
                    </a:cubicBezTo>
                    <a:cubicBezTo>
                      <a:pt x="1784" y="611"/>
                      <a:pt x="1731" y="450"/>
                      <a:pt x="1642" y="316"/>
                    </a:cubicBezTo>
                    <a:cubicBezTo>
                      <a:pt x="1552" y="174"/>
                      <a:pt x="1419" y="58"/>
                      <a:pt x="1258" y="13"/>
                    </a:cubicBezTo>
                    <a:cubicBezTo>
                      <a:pt x="1216" y="4"/>
                      <a:pt x="1175" y="0"/>
                      <a:pt x="113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4" name="Google Shape;3304;p31"/>
              <p:cNvSpPr/>
              <p:nvPr/>
            </p:nvSpPr>
            <p:spPr>
              <a:xfrm>
                <a:off x="1061002" y="355996"/>
                <a:ext cx="95389" cy="232431"/>
              </a:xfrm>
              <a:custGeom>
                <a:rect b="b" l="l" r="r" t="t"/>
                <a:pathLst>
                  <a:path extrusionOk="0" h="1981" w="813">
                    <a:moveTo>
                      <a:pt x="340" y="0"/>
                    </a:moveTo>
                    <a:cubicBezTo>
                      <a:pt x="259" y="205"/>
                      <a:pt x="152" y="402"/>
                      <a:pt x="99" y="616"/>
                    </a:cubicBezTo>
                    <a:cubicBezTo>
                      <a:pt x="1" y="999"/>
                      <a:pt x="108" y="1445"/>
                      <a:pt x="393" y="1722"/>
                    </a:cubicBezTo>
                    <a:cubicBezTo>
                      <a:pt x="438" y="1758"/>
                      <a:pt x="491" y="1802"/>
                      <a:pt x="536" y="1838"/>
                    </a:cubicBezTo>
                    <a:cubicBezTo>
                      <a:pt x="607" y="1891"/>
                      <a:pt x="679" y="1945"/>
                      <a:pt x="759" y="1981"/>
                    </a:cubicBezTo>
                    <a:cubicBezTo>
                      <a:pt x="795" y="1865"/>
                      <a:pt x="812" y="1731"/>
                      <a:pt x="803" y="1615"/>
                    </a:cubicBezTo>
                    <a:cubicBezTo>
                      <a:pt x="795" y="1410"/>
                      <a:pt x="732" y="1222"/>
                      <a:pt x="670" y="1035"/>
                    </a:cubicBezTo>
                    <a:cubicBezTo>
                      <a:pt x="580" y="758"/>
                      <a:pt x="500" y="482"/>
                      <a:pt x="411" y="205"/>
                    </a:cubicBezTo>
                    <a:cubicBezTo>
                      <a:pt x="393" y="134"/>
                      <a:pt x="366" y="63"/>
                      <a:pt x="340" y="0"/>
                    </a:cubicBezTo>
                    <a:close/>
                  </a:path>
                </a:pathLst>
              </a:custGeom>
              <a:solidFill>
                <a:srgbClr val="E29F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5" name="Google Shape;3305;p31"/>
              <p:cNvSpPr/>
              <p:nvPr/>
            </p:nvSpPr>
            <p:spPr>
              <a:xfrm>
                <a:off x="923844" y="289587"/>
                <a:ext cx="232548" cy="342134"/>
              </a:xfrm>
              <a:custGeom>
                <a:rect b="b" l="l" r="r" t="t"/>
                <a:pathLst>
                  <a:path extrusionOk="0" h="2916" w="1982">
                    <a:moveTo>
                      <a:pt x="884" y="0"/>
                    </a:moveTo>
                    <a:cubicBezTo>
                      <a:pt x="801" y="0"/>
                      <a:pt x="718" y="16"/>
                      <a:pt x="634" y="40"/>
                    </a:cubicBezTo>
                    <a:cubicBezTo>
                      <a:pt x="438" y="93"/>
                      <a:pt x="260" y="218"/>
                      <a:pt x="117" y="361"/>
                    </a:cubicBezTo>
                    <a:cubicBezTo>
                      <a:pt x="72" y="406"/>
                      <a:pt x="37" y="450"/>
                      <a:pt x="1" y="504"/>
                    </a:cubicBezTo>
                    <a:cubicBezTo>
                      <a:pt x="54" y="484"/>
                      <a:pt x="118" y="474"/>
                      <a:pt x="177" y="474"/>
                    </a:cubicBezTo>
                    <a:cubicBezTo>
                      <a:pt x="196" y="474"/>
                      <a:pt x="215" y="475"/>
                      <a:pt x="233" y="477"/>
                    </a:cubicBezTo>
                    <a:cubicBezTo>
                      <a:pt x="322" y="486"/>
                      <a:pt x="402" y="522"/>
                      <a:pt x="483" y="557"/>
                    </a:cubicBezTo>
                    <a:cubicBezTo>
                      <a:pt x="616" y="620"/>
                      <a:pt x="759" y="691"/>
                      <a:pt x="857" y="807"/>
                    </a:cubicBezTo>
                    <a:cubicBezTo>
                      <a:pt x="991" y="950"/>
                      <a:pt x="1062" y="1137"/>
                      <a:pt x="1125" y="1324"/>
                    </a:cubicBezTo>
                    <a:cubicBezTo>
                      <a:pt x="1241" y="1672"/>
                      <a:pt x="1348" y="2029"/>
                      <a:pt x="1393" y="2386"/>
                    </a:cubicBezTo>
                    <a:cubicBezTo>
                      <a:pt x="1419" y="2564"/>
                      <a:pt x="1428" y="2734"/>
                      <a:pt x="1428" y="2912"/>
                    </a:cubicBezTo>
                    <a:cubicBezTo>
                      <a:pt x="1446" y="2915"/>
                      <a:pt x="1464" y="2916"/>
                      <a:pt x="1483" y="2916"/>
                    </a:cubicBezTo>
                    <a:cubicBezTo>
                      <a:pt x="1539" y="2916"/>
                      <a:pt x="1598" y="2906"/>
                      <a:pt x="1651" y="2886"/>
                    </a:cubicBezTo>
                    <a:cubicBezTo>
                      <a:pt x="1723" y="2850"/>
                      <a:pt x="1776" y="2805"/>
                      <a:pt x="1821" y="2743"/>
                    </a:cubicBezTo>
                    <a:cubicBezTo>
                      <a:pt x="1946" y="2582"/>
                      <a:pt x="1981" y="2377"/>
                      <a:pt x="1972" y="2181"/>
                    </a:cubicBezTo>
                    <a:cubicBezTo>
                      <a:pt x="1964" y="1976"/>
                      <a:pt x="1901" y="1788"/>
                      <a:pt x="1839" y="1601"/>
                    </a:cubicBezTo>
                    <a:cubicBezTo>
                      <a:pt x="1749" y="1324"/>
                      <a:pt x="1669" y="1048"/>
                      <a:pt x="1580" y="771"/>
                    </a:cubicBezTo>
                    <a:cubicBezTo>
                      <a:pt x="1535" y="611"/>
                      <a:pt x="1482" y="450"/>
                      <a:pt x="1393" y="316"/>
                    </a:cubicBezTo>
                    <a:cubicBezTo>
                      <a:pt x="1303" y="174"/>
                      <a:pt x="1170" y="58"/>
                      <a:pt x="1009" y="13"/>
                    </a:cubicBezTo>
                    <a:cubicBezTo>
                      <a:pt x="967" y="4"/>
                      <a:pt x="926" y="0"/>
                      <a:pt x="88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6" name="Google Shape;3306;p31"/>
              <p:cNvSpPr/>
              <p:nvPr/>
            </p:nvSpPr>
            <p:spPr>
              <a:xfrm>
                <a:off x="914458" y="386266"/>
                <a:ext cx="33674" cy="154054"/>
              </a:xfrm>
              <a:custGeom>
                <a:rect b="b" l="l" r="r" t="t"/>
                <a:pathLst>
                  <a:path extrusionOk="0" h="1313" w="287">
                    <a:moveTo>
                      <a:pt x="108" y="1"/>
                    </a:moveTo>
                    <a:lnTo>
                      <a:pt x="108" y="1"/>
                    </a:lnTo>
                    <a:cubicBezTo>
                      <a:pt x="1" y="367"/>
                      <a:pt x="10" y="759"/>
                      <a:pt x="143" y="1107"/>
                    </a:cubicBezTo>
                    <a:cubicBezTo>
                      <a:pt x="170" y="1187"/>
                      <a:pt x="215" y="1277"/>
                      <a:pt x="286" y="1312"/>
                    </a:cubicBezTo>
                    <a:cubicBezTo>
                      <a:pt x="286" y="1259"/>
                      <a:pt x="268" y="1205"/>
                      <a:pt x="259" y="1152"/>
                    </a:cubicBezTo>
                    <a:cubicBezTo>
                      <a:pt x="179" y="830"/>
                      <a:pt x="161" y="491"/>
                      <a:pt x="197" y="152"/>
                    </a:cubicBezTo>
                    <a:lnTo>
                      <a:pt x="197" y="152"/>
                    </a:lnTo>
                    <a:cubicBezTo>
                      <a:pt x="143" y="465"/>
                      <a:pt x="143" y="786"/>
                      <a:pt x="188" y="1089"/>
                    </a:cubicBezTo>
                    <a:cubicBezTo>
                      <a:pt x="170" y="1071"/>
                      <a:pt x="161" y="1045"/>
                      <a:pt x="152" y="1018"/>
                    </a:cubicBezTo>
                    <a:cubicBezTo>
                      <a:pt x="36" y="706"/>
                      <a:pt x="63" y="340"/>
                      <a:pt x="10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p31"/>
              <p:cNvSpPr/>
              <p:nvPr/>
            </p:nvSpPr>
            <p:spPr>
              <a:xfrm>
                <a:off x="952121" y="394714"/>
                <a:ext cx="19007" cy="25226"/>
              </a:xfrm>
              <a:custGeom>
                <a:rect b="b" l="l" r="r" t="t"/>
                <a:pathLst>
                  <a:path extrusionOk="0" h="215" w="162">
                    <a:moveTo>
                      <a:pt x="161" y="0"/>
                    </a:moveTo>
                    <a:cubicBezTo>
                      <a:pt x="143" y="54"/>
                      <a:pt x="117" y="89"/>
                      <a:pt x="90" y="134"/>
                    </a:cubicBezTo>
                    <a:cubicBezTo>
                      <a:pt x="81" y="143"/>
                      <a:pt x="81" y="143"/>
                      <a:pt x="72" y="152"/>
                    </a:cubicBezTo>
                    <a:cubicBezTo>
                      <a:pt x="63" y="152"/>
                      <a:pt x="54" y="152"/>
                      <a:pt x="45" y="143"/>
                    </a:cubicBezTo>
                    <a:cubicBezTo>
                      <a:pt x="36" y="134"/>
                      <a:pt x="36" y="125"/>
                      <a:pt x="36" y="116"/>
                    </a:cubicBezTo>
                    <a:cubicBezTo>
                      <a:pt x="19" y="80"/>
                      <a:pt x="1" y="36"/>
                      <a:pt x="1" y="9"/>
                    </a:cubicBezTo>
                    <a:lnTo>
                      <a:pt x="1" y="9"/>
                    </a:lnTo>
                    <a:cubicBezTo>
                      <a:pt x="1" y="36"/>
                      <a:pt x="1" y="54"/>
                      <a:pt x="10" y="80"/>
                    </a:cubicBezTo>
                    <a:cubicBezTo>
                      <a:pt x="10" y="125"/>
                      <a:pt x="19" y="179"/>
                      <a:pt x="54" y="205"/>
                    </a:cubicBezTo>
                    <a:cubicBezTo>
                      <a:pt x="63" y="214"/>
                      <a:pt x="72" y="214"/>
                      <a:pt x="81" y="214"/>
                    </a:cubicBezTo>
                    <a:cubicBezTo>
                      <a:pt x="99" y="214"/>
                      <a:pt x="108" y="196"/>
                      <a:pt x="117" y="179"/>
                    </a:cubicBezTo>
                    <a:cubicBezTo>
                      <a:pt x="135" y="125"/>
                      <a:pt x="152" y="63"/>
                      <a:pt x="16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31"/>
              <p:cNvSpPr/>
              <p:nvPr/>
            </p:nvSpPr>
            <p:spPr>
              <a:xfrm>
                <a:off x="973122" y="449155"/>
                <a:ext cx="35668" cy="87998"/>
              </a:xfrm>
              <a:custGeom>
                <a:rect b="b" l="l" r="r" t="t"/>
                <a:pathLst>
                  <a:path extrusionOk="0" h="750" w="304">
                    <a:moveTo>
                      <a:pt x="0" y="0"/>
                    </a:moveTo>
                    <a:lnTo>
                      <a:pt x="0" y="0"/>
                    </a:lnTo>
                    <a:cubicBezTo>
                      <a:pt x="9" y="125"/>
                      <a:pt x="27" y="241"/>
                      <a:pt x="63" y="366"/>
                    </a:cubicBezTo>
                    <a:cubicBezTo>
                      <a:pt x="89" y="500"/>
                      <a:pt x="134" y="633"/>
                      <a:pt x="232" y="732"/>
                    </a:cubicBezTo>
                    <a:cubicBezTo>
                      <a:pt x="241" y="741"/>
                      <a:pt x="250" y="749"/>
                      <a:pt x="268" y="749"/>
                    </a:cubicBezTo>
                    <a:cubicBezTo>
                      <a:pt x="277" y="749"/>
                      <a:pt x="295" y="732"/>
                      <a:pt x="303" y="723"/>
                    </a:cubicBezTo>
                    <a:cubicBezTo>
                      <a:pt x="303" y="705"/>
                      <a:pt x="303" y="687"/>
                      <a:pt x="303" y="669"/>
                    </a:cubicBezTo>
                    <a:cubicBezTo>
                      <a:pt x="295" y="598"/>
                      <a:pt x="286" y="535"/>
                      <a:pt x="277" y="464"/>
                    </a:cubicBezTo>
                    <a:cubicBezTo>
                      <a:pt x="277" y="518"/>
                      <a:pt x="259" y="589"/>
                      <a:pt x="250" y="642"/>
                    </a:cubicBezTo>
                    <a:cubicBezTo>
                      <a:pt x="250" y="651"/>
                      <a:pt x="250" y="660"/>
                      <a:pt x="241" y="660"/>
                    </a:cubicBezTo>
                    <a:cubicBezTo>
                      <a:pt x="238" y="663"/>
                      <a:pt x="235" y="664"/>
                      <a:pt x="232" y="664"/>
                    </a:cubicBezTo>
                    <a:cubicBezTo>
                      <a:pt x="226" y="664"/>
                      <a:pt x="220" y="660"/>
                      <a:pt x="214" y="660"/>
                    </a:cubicBezTo>
                    <a:cubicBezTo>
                      <a:pt x="196" y="642"/>
                      <a:pt x="188" y="616"/>
                      <a:pt x="179" y="589"/>
                    </a:cubicBezTo>
                    <a:cubicBezTo>
                      <a:pt x="98" y="410"/>
                      <a:pt x="36" y="196"/>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31"/>
              <p:cNvSpPr/>
              <p:nvPr/>
            </p:nvSpPr>
            <p:spPr>
              <a:xfrm>
                <a:off x="935460" y="397765"/>
                <a:ext cx="82718" cy="188784"/>
              </a:xfrm>
              <a:custGeom>
                <a:rect b="b" l="l" r="r" t="t"/>
                <a:pathLst>
                  <a:path extrusionOk="0" h="1609" w="705">
                    <a:moveTo>
                      <a:pt x="45" y="1"/>
                    </a:moveTo>
                    <a:cubicBezTo>
                      <a:pt x="0" y="447"/>
                      <a:pt x="89" y="893"/>
                      <a:pt x="312" y="1277"/>
                    </a:cubicBezTo>
                    <a:cubicBezTo>
                      <a:pt x="375" y="1384"/>
                      <a:pt x="446" y="1491"/>
                      <a:pt x="544" y="1571"/>
                    </a:cubicBezTo>
                    <a:cubicBezTo>
                      <a:pt x="569" y="1590"/>
                      <a:pt x="604" y="1609"/>
                      <a:pt x="634" y="1609"/>
                    </a:cubicBezTo>
                    <a:cubicBezTo>
                      <a:pt x="647" y="1609"/>
                      <a:pt x="659" y="1606"/>
                      <a:pt x="669" y="1598"/>
                    </a:cubicBezTo>
                    <a:cubicBezTo>
                      <a:pt x="705" y="1571"/>
                      <a:pt x="696" y="1526"/>
                      <a:pt x="687" y="1482"/>
                    </a:cubicBezTo>
                    <a:cubicBezTo>
                      <a:pt x="660" y="1357"/>
                      <a:pt x="607" y="1241"/>
                      <a:pt x="535" y="1134"/>
                    </a:cubicBezTo>
                    <a:lnTo>
                      <a:pt x="535" y="1134"/>
                    </a:lnTo>
                    <a:cubicBezTo>
                      <a:pt x="580" y="1250"/>
                      <a:pt x="624" y="1384"/>
                      <a:pt x="642" y="1509"/>
                    </a:cubicBezTo>
                    <a:cubicBezTo>
                      <a:pt x="651" y="1526"/>
                      <a:pt x="651" y="1553"/>
                      <a:pt x="633" y="1562"/>
                    </a:cubicBezTo>
                    <a:cubicBezTo>
                      <a:pt x="616" y="1562"/>
                      <a:pt x="607" y="1553"/>
                      <a:pt x="598" y="1553"/>
                    </a:cubicBezTo>
                    <a:cubicBezTo>
                      <a:pt x="553" y="1518"/>
                      <a:pt x="517" y="1473"/>
                      <a:pt x="482" y="1428"/>
                    </a:cubicBezTo>
                    <a:cubicBezTo>
                      <a:pt x="178" y="1018"/>
                      <a:pt x="18" y="509"/>
                      <a:pt x="4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0" name="Google Shape;3310;p31"/>
              <p:cNvSpPr/>
              <p:nvPr/>
            </p:nvSpPr>
            <p:spPr>
              <a:xfrm>
                <a:off x="992951" y="418767"/>
                <a:ext cx="24170" cy="48223"/>
              </a:xfrm>
              <a:custGeom>
                <a:rect b="b" l="l" r="r" t="t"/>
                <a:pathLst>
                  <a:path extrusionOk="0" h="411" w="206">
                    <a:moveTo>
                      <a:pt x="10" y="0"/>
                    </a:moveTo>
                    <a:cubicBezTo>
                      <a:pt x="1" y="116"/>
                      <a:pt x="10" y="223"/>
                      <a:pt x="45" y="330"/>
                    </a:cubicBezTo>
                    <a:cubicBezTo>
                      <a:pt x="54" y="366"/>
                      <a:pt x="72" y="411"/>
                      <a:pt x="108" y="411"/>
                    </a:cubicBezTo>
                    <a:cubicBezTo>
                      <a:pt x="134" y="411"/>
                      <a:pt x="152" y="402"/>
                      <a:pt x="161" y="384"/>
                    </a:cubicBezTo>
                    <a:cubicBezTo>
                      <a:pt x="179" y="366"/>
                      <a:pt x="179" y="339"/>
                      <a:pt x="188" y="322"/>
                    </a:cubicBezTo>
                    <a:cubicBezTo>
                      <a:pt x="206" y="250"/>
                      <a:pt x="206" y="179"/>
                      <a:pt x="188" y="99"/>
                    </a:cubicBezTo>
                    <a:cubicBezTo>
                      <a:pt x="188" y="179"/>
                      <a:pt x="170" y="241"/>
                      <a:pt x="143" y="304"/>
                    </a:cubicBezTo>
                    <a:cubicBezTo>
                      <a:pt x="143" y="322"/>
                      <a:pt x="134" y="339"/>
                      <a:pt x="117" y="339"/>
                    </a:cubicBezTo>
                    <a:cubicBezTo>
                      <a:pt x="108" y="339"/>
                      <a:pt x="99" y="330"/>
                      <a:pt x="90" y="330"/>
                    </a:cubicBezTo>
                    <a:cubicBezTo>
                      <a:pt x="72" y="304"/>
                      <a:pt x="63" y="277"/>
                      <a:pt x="54" y="241"/>
                    </a:cubicBezTo>
                    <a:cubicBezTo>
                      <a:pt x="36" y="170"/>
                      <a:pt x="19" y="81"/>
                      <a:pt x="1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1" name="Google Shape;3311;p31"/>
              <p:cNvSpPr/>
              <p:nvPr/>
            </p:nvSpPr>
            <p:spPr>
              <a:xfrm>
                <a:off x="1006561" y="482593"/>
                <a:ext cx="73449" cy="94333"/>
              </a:xfrm>
              <a:custGeom>
                <a:rect b="b" l="l" r="r" t="t"/>
                <a:pathLst>
                  <a:path extrusionOk="0" h="804" w="626">
                    <a:moveTo>
                      <a:pt x="1" y="1"/>
                    </a:moveTo>
                    <a:lnTo>
                      <a:pt x="1" y="1"/>
                    </a:lnTo>
                    <a:cubicBezTo>
                      <a:pt x="90" y="241"/>
                      <a:pt x="224" y="464"/>
                      <a:pt x="393" y="652"/>
                    </a:cubicBezTo>
                    <a:cubicBezTo>
                      <a:pt x="447" y="705"/>
                      <a:pt x="491" y="759"/>
                      <a:pt x="554" y="795"/>
                    </a:cubicBezTo>
                    <a:cubicBezTo>
                      <a:pt x="572" y="795"/>
                      <a:pt x="581" y="803"/>
                      <a:pt x="598" y="803"/>
                    </a:cubicBezTo>
                    <a:cubicBezTo>
                      <a:pt x="625" y="795"/>
                      <a:pt x="625" y="750"/>
                      <a:pt x="616" y="723"/>
                    </a:cubicBezTo>
                    <a:cubicBezTo>
                      <a:pt x="554" y="518"/>
                      <a:pt x="473" y="331"/>
                      <a:pt x="357" y="152"/>
                    </a:cubicBezTo>
                    <a:lnTo>
                      <a:pt x="357" y="152"/>
                    </a:lnTo>
                    <a:cubicBezTo>
                      <a:pt x="411" y="277"/>
                      <a:pt x="465" y="393"/>
                      <a:pt x="509" y="527"/>
                    </a:cubicBezTo>
                    <a:cubicBezTo>
                      <a:pt x="527" y="563"/>
                      <a:pt x="536" y="598"/>
                      <a:pt x="527" y="643"/>
                    </a:cubicBezTo>
                    <a:cubicBezTo>
                      <a:pt x="500" y="643"/>
                      <a:pt x="473" y="616"/>
                      <a:pt x="447" y="598"/>
                    </a:cubicBezTo>
                    <a:cubicBezTo>
                      <a:pt x="277" y="420"/>
                      <a:pt x="126" y="215"/>
                      <a:pt x="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2" name="Google Shape;3312;p31"/>
              <p:cNvSpPr/>
              <p:nvPr/>
            </p:nvSpPr>
            <p:spPr>
              <a:xfrm>
                <a:off x="1043168" y="470039"/>
                <a:ext cx="26282" cy="31562"/>
              </a:xfrm>
              <a:custGeom>
                <a:rect b="b" l="l" r="r" t="t"/>
                <a:pathLst>
                  <a:path extrusionOk="0" h="269" w="224">
                    <a:moveTo>
                      <a:pt x="1" y="1"/>
                    </a:moveTo>
                    <a:lnTo>
                      <a:pt x="1" y="1"/>
                    </a:lnTo>
                    <a:cubicBezTo>
                      <a:pt x="10" y="72"/>
                      <a:pt x="54" y="125"/>
                      <a:pt x="90" y="188"/>
                    </a:cubicBezTo>
                    <a:cubicBezTo>
                      <a:pt x="117" y="215"/>
                      <a:pt x="135" y="250"/>
                      <a:pt x="170" y="259"/>
                    </a:cubicBezTo>
                    <a:cubicBezTo>
                      <a:pt x="179" y="268"/>
                      <a:pt x="188" y="268"/>
                      <a:pt x="197" y="268"/>
                    </a:cubicBezTo>
                    <a:cubicBezTo>
                      <a:pt x="206" y="259"/>
                      <a:pt x="206" y="259"/>
                      <a:pt x="215" y="250"/>
                    </a:cubicBezTo>
                    <a:cubicBezTo>
                      <a:pt x="224" y="224"/>
                      <a:pt x="215" y="197"/>
                      <a:pt x="206" y="179"/>
                    </a:cubicBezTo>
                    <a:cubicBezTo>
                      <a:pt x="188" y="125"/>
                      <a:pt x="170" y="72"/>
                      <a:pt x="153" y="18"/>
                    </a:cubicBezTo>
                    <a:lnTo>
                      <a:pt x="153" y="18"/>
                    </a:lnTo>
                    <a:cubicBezTo>
                      <a:pt x="161" y="63"/>
                      <a:pt x="161" y="99"/>
                      <a:pt x="161" y="143"/>
                    </a:cubicBezTo>
                    <a:cubicBezTo>
                      <a:pt x="161" y="152"/>
                      <a:pt x="161" y="152"/>
                      <a:pt x="161" y="161"/>
                    </a:cubicBezTo>
                    <a:cubicBezTo>
                      <a:pt x="159" y="164"/>
                      <a:pt x="156" y="165"/>
                      <a:pt x="154" y="165"/>
                    </a:cubicBezTo>
                    <a:cubicBezTo>
                      <a:pt x="147" y="165"/>
                      <a:pt x="141" y="158"/>
                      <a:pt x="135" y="152"/>
                    </a:cubicBezTo>
                    <a:cubicBezTo>
                      <a:pt x="81" y="116"/>
                      <a:pt x="37" y="63"/>
                      <a:pt x="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3" name="Google Shape;3313;p31"/>
              <p:cNvSpPr/>
              <p:nvPr/>
            </p:nvSpPr>
            <p:spPr>
              <a:xfrm>
                <a:off x="1075668" y="340039"/>
                <a:ext cx="92221" cy="236889"/>
              </a:xfrm>
              <a:custGeom>
                <a:rect b="b" l="l" r="r" t="t"/>
                <a:pathLst>
                  <a:path extrusionOk="0" h="2019" w="786">
                    <a:moveTo>
                      <a:pt x="197" y="1"/>
                    </a:moveTo>
                    <a:cubicBezTo>
                      <a:pt x="188" y="1"/>
                      <a:pt x="179" y="1"/>
                      <a:pt x="170" y="2"/>
                    </a:cubicBezTo>
                    <a:cubicBezTo>
                      <a:pt x="152" y="2"/>
                      <a:pt x="116" y="29"/>
                      <a:pt x="116" y="47"/>
                    </a:cubicBezTo>
                    <a:cubicBezTo>
                      <a:pt x="161" y="172"/>
                      <a:pt x="152" y="315"/>
                      <a:pt x="134" y="448"/>
                    </a:cubicBezTo>
                    <a:cubicBezTo>
                      <a:pt x="107" y="582"/>
                      <a:pt x="63" y="716"/>
                      <a:pt x="36" y="841"/>
                    </a:cubicBezTo>
                    <a:cubicBezTo>
                      <a:pt x="18" y="912"/>
                      <a:pt x="0" y="993"/>
                      <a:pt x="9" y="1064"/>
                    </a:cubicBezTo>
                    <a:cubicBezTo>
                      <a:pt x="9" y="1171"/>
                      <a:pt x="54" y="1278"/>
                      <a:pt x="99" y="1376"/>
                    </a:cubicBezTo>
                    <a:cubicBezTo>
                      <a:pt x="206" y="1590"/>
                      <a:pt x="366" y="1787"/>
                      <a:pt x="580" y="1885"/>
                    </a:cubicBezTo>
                    <a:cubicBezTo>
                      <a:pt x="580" y="1902"/>
                      <a:pt x="589" y="1911"/>
                      <a:pt x="598" y="1920"/>
                    </a:cubicBezTo>
                    <a:cubicBezTo>
                      <a:pt x="616" y="1938"/>
                      <a:pt x="625" y="1956"/>
                      <a:pt x="652" y="1956"/>
                    </a:cubicBezTo>
                    <a:cubicBezTo>
                      <a:pt x="670" y="1956"/>
                      <a:pt x="687" y="1947"/>
                      <a:pt x="696" y="1929"/>
                    </a:cubicBezTo>
                    <a:cubicBezTo>
                      <a:pt x="696" y="1956"/>
                      <a:pt x="714" y="1992"/>
                      <a:pt x="732" y="2001"/>
                    </a:cubicBezTo>
                    <a:cubicBezTo>
                      <a:pt x="741" y="2010"/>
                      <a:pt x="750" y="2018"/>
                      <a:pt x="759" y="2018"/>
                    </a:cubicBezTo>
                    <a:cubicBezTo>
                      <a:pt x="785" y="2018"/>
                      <a:pt x="785" y="1983"/>
                      <a:pt x="785" y="1956"/>
                    </a:cubicBezTo>
                    <a:cubicBezTo>
                      <a:pt x="777" y="1849"/>
                      <a:pt x="777" y="1733"/>
                      <a:pt x="768" y="1617"/>
                    </a:cubicBezTo>
                    <a:cubicBezTo>
                      <a:pt x="759" y="1430"/>
                      <a:pt x="741" y="1233"/>
                      <a:pt x="714" y="1046"/>
                    </a:cubicBezTo>
                    <a:cubicBezTo>
                      <a:pt x="696" y="975"/>
                      <a:pt x="678" y="894"/>
                      <a:pt x="661" y="814"/>
                    </a:cubicBezTo>
                    <a:cubicBezTo>
                      <a:pt x="598" y="609"/>
                      <a:pt x="536" y="395"/>
                      <a:pt x="438" y="199"/>
                    </a:cubicBezTo>
                    <a:cubicBezTo>
                      <a:pt x="420" y="154"/>
                      <a:pt x="393" y="109"/>
                      <a:pt x="357" y="74"/>
                    </a:cubicBezTo>
                    <a:cubicBezTo>
                      <a:pt x="318" y="27"/>
                      <a:pt x="259" y="1"/>
                      <a:pt x="1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4" name="Google Shape;3314;p31"/>
              <p:cNvSpPr/>
              <p:nvPr/>
            </p:nvSpPr>
            <p:spPr>
              <a:xfrm>
                <a:off x="1119667" y="433433"/>
                <a:ext cx="25226" cy="130940"/>
              </a:xfrm>
              <a:custGeom>
                <a:rect b="b" l="l" r="r" t="t"/>
                <a:pathLst>
                  <a:path extrusionOk="0" h="1116" w="215">
                    <a:moveTo>
                      <a:pt x="0" y="0"/>
                    </a:moveTo>
                    <a:cubicBezTo>
                      <a:pt x="9" y="268"/>
                      <a:pt x="45" y="527"/>
                      <a:pt x="98" y="785"/>
                    </a:cubicBezTo>
                    <a:cubicBezTo>
                      <a:pt x="98" y="785"/>
                      <a:pt x="98" y="776"/>
                      <a:pt x="107" y="776"/>
                    </a:cubicBezTo>
                    <a:cubicBezTo>
                      <a:pt x="107" y="776"/>
                      <a:pt x="98" y="785"/>
                      <a:pt x="98" y="785"/>
                    </a:cubicBezTo>
                    <a:cubicBezTo>
                      <a:pt x="116" y="883"/>
                      <a:pt x="143" y="973"/>
                      <a:pt x="170" y="1071"/>
                    </a:cubicBezTo>
                    <a:cubicBezTo>
                      <a:pt x="179" y="1080"/>
                      <a:pt x="187" y="1080"/>
                      <a:pt x="205" y="1089"/>
                    </a:cubicBezTo>
                    <a:cubicBezTo>
                      <a:pt x="205" y="1105"/>
                      <a:pt x="212" y="1106"/>
                      <a:pt x="214" y="1113"/>
                    </a:cubicBezTo>
                    <a:lnTo>
                      <a:pt x="214" y="1113"/>
                    </a:lnTo>
                    <a:cubicBezTo>
                      <a:pt x="205" y="1033"/>
                      <a:pt x="196" y="945"/>
                      <a:pt x="179" y="866"/>
                    </a:cubicBezTo>
                    <a:cubicBezTo>
                      <a:pt x="152" y="767"/>
                      <a:pt x="125" y="669"/>
                      <a:pt x="98" y="562"/>
                    </a:cubicBezTo>
                    <a:cubicBezTo>
                      <a:pt x="54" y="384"/>
                      <a:pt x="18" y="188"/>
                      <a:pt x="0" y="0"/>
                    </a:cubicBezTo>
                    <a:close/>
                    <a:moveTo>
                      <a:pt x="214" y="1113"/>
                    </a:moveTo>
                    <a:lnTo>
                      <a:pt x="214" y="1113"/>
                    </a:lnTo>
                    <a:cubicBezTo>
                      <a:pt x="214" y="1114"/>
                      <a:pt x="214" y="1115"/>
                      <a:pt x="214" y="1115"/>
                    </a:cubicBezTo>
                    <a:cubicBezTo>
                      <a:pt x="214" y="1114"/>
                      <a:pt x="214" y="1114"/>
                      <a:pt x="214" y="1113"/>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5" name="Google Shape;3315;p31"/>
              <p:cNvSpPr/>
              <p:nvPr/>
            </p:nvSpPr>
            <p:spPr>
              <a:xfrm>
                <a:off x="1131165" y="417711"/>
                <a:ext cx="36724" cy="159217"/>
              </a:xfrm>
              <a:custGeom>
                <a:rect b="b" l="l" r="r" t="t"/>
                <a:pathLst>
                  <a:path extrusionOk="0" h="1357" w="313">
                    <a:moveTo>
                      <a:pt x="0" y="0"/>
                    </a:moveTo>
                    <a:lnTo>
                      <a:pt x="0" y="0"/>
                    </a:lnTo>
                    <a:cubicBezTo>
                      <a:pt x="72" y="339"/>
                      <a:pt x="134" y="678"/>
                      <a:pt x="188" y="1017"/>
                    </a:cubicBezTo>
                    <a:cubicBezTo>
                      <a:pt x="205" y="1107"/>
                      <a:pt x="214" y="1196"/>
                      <a:pt x="205" y="1285"/>
                    </a:cubicBezTo>
                    <a:cubicBezTo>
                      <a:pt x="214" y="1276"/>
                      <a:pt x="223" y="1276"/>
                      <a:pt x="223" y="1267"/>
                    </a:cubicBezTo>
                    <a:cubicBezTo>
                      <a:pt x="223" y="1294"/>
                      <a:pt x="241" y="1330"/>
                      <a:pt x="259" y="1339"/>
                    </a:cubicBezTo>
                    <a:cubicBezTo>
                      <a:pt x="268" y="1348"/>
                      <a:pt x="277" y="1356"/>
                      <a:pt x="286" y="1356"/>
                    </a:cubicBezTo>
                    <a:cubicBezTo>
                      <a:pt x="295" y="1356"/>
                      <a:pt x="304" y="1348"/>
                      <a:pt x="312" y="1330"/>
                    </a:cubicBezTo>
                    <a:cubicBezTo>
                      <a:pt x="286" y="1249"/>
                      <a:pt x="268" y="1160"/>
                      <a:pt x="259" y="1071"/>
                    </a:cubicBezTo>
                    <a:cubicBezTo>
                      <a:pt x="205" y="705"/>
                      <a:pt x="116" y="348"/>
                      <a:pt x="0" y="0"/>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6" name="Google Shape;3316;p31"/>
              <p:cNvSpPr/>
              <p:nvPr/>
            </p:nvSpPr>
            <p:spPr>
              <a:xfrm>
                <a:off x="1103944" y="395770"/>
                <a:ext cx="27338" cy="133404"/>
              </a:xfrm>
              <a:custGeom>
                <a:rect b="b" l="l" r="r" t="t"/>
                <a:pathLst>
                  <a:path extrusionOk="0" h="1137" w="233">
                    <a:moveTo>
                      <a:pt x="63" y="0"/>
                    </a:moveTo>
                    <a:cubicBezTo>
                      <a:pt x="63" y="179"/>
                      <a:pt x="18" y="339"/>
                      <a:pt x="9" y="518"/>
                    </a:cubicBezTo>
                    <a:cubicBezTo>
                      <a:pt x="0" y="696"/>
                      <a:pt x="0" y="883"/>
                      <a:pt x="72" y="1053"/>
                    </a:cubicBezTo>
                    <a:cubicBezTo>
                      <a:pt x="90" y="1080"/>
                      <a:pt x="107" y="1115"/>
                      <a:pt x="134" y="1133"/>
                    </a:cubicBezTo>
                    <a:cubicBezTo>
                      <a:pt x="141" y="1135"/>
                      <a:pt x="149" y="1136"/>
                      <a:pt x="158" y="1136"/>
                    </a:cubicBezTo>
                    <a:cubicBezTo>
                      <a:pt x="185" y="1136"/>
                      <a:pt x="219" y="1126"/>
                      <a:pt x="232" y="1106"/>
                    </a:cubicBezTo>
                    <a:cubicBezTo>
                      <a:pt x="223" y="1106"/>
                      <a:pt x="214" y="1106"/>
                      <a:pt x="205" y="1097"/>
                    </a:cubicBezTo>
                    <a:cubicBezTo>
                      <a:pt x="143" y="1044"/>
                      <a:pt x="98" y="964"/>
                      <a:pt x="81" y="883"/>
                    </a:cubicBezTo>
                    <a:cubicBezTo>
                      <a:pt x="18" y="589"/>
                      <a:pt x="125" y="286"/>
                      <a:pt x="63" y="0"/>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7" name="Google Shape;3317;p31"/>
              <p:cNvSpPr/>
              <p:nvPr/>
            </p:nvSpPr>
            <p:spPr>
              <a:xfrm>
                <a:off x="1131165" y="524480"/>
                <a:ext cx="1173" cy="1173"/>
              </a:xfrm>
              <a:custGeom>
                <a:rect b="b" l="l" r="r" t="t"/>
                <a:pathLst>
                  <a:path extrusionOk="0" h="10" w="10">
                    <a:moveTo>
                      <a:pt x="9" y="0"/>
                    </a:moveTo>
                    <a:cubicBezTo>
                      <a:pt x="0" y="0"/>
                      <a:pt x="0" y="9"/>
                      <a:pt x="0" y="9"/>
                    </a:cubicBezTo>
                    <a:cubicBezTo>
                      <a:pt x="0" y="9"/>
                      <a:pt x="9" y="0"/>
                      <a:pt x="9" y="0"/>
                    </a:cubicBezTo>
                    <a:close/>
                  </a:path>
                </a:pathLst>
              </a:custGeom>
              <a:solidFill>
                <a:srgbClr val="3F42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8" name="Google Shape;3318;p31"/>
              <p:cNvSpPr/>
              <p:nvPr/>
            </p:nvSpPr>
            <p:spPr>
              <a:xfrm>
                <a:off x="1131165" y="525536"/>
                <a:ext cx="117" cy="117"/>
              </a:xfrm>
              <a:custGeom>
                <a:rect b="b" l="l" r="r" t="t"/>
                <a:pathLst>
                  <a:path extrusionOk="0" h="1" w="1">
                    <a:moveTo>
                      <a:pt x="0" y="0"/>
                    </a:moveTo>
                    <a:cubicBezTo>
                      <a:pt x="0" y="0"/>
                      <a:pt x="0" y="0"/>
                      <a:pt x="0" y="0"/>
                    </a:cubicBezTo>
                    <a:cubicBezTo>
                      <a:pt x="0" y="0"/>
                      <a:pt x="0" y="0"/>
                      <a:pt x="0" y="0"/>
                    </a:cubicBezTo>
                    <a:cubicBezTo>
                      <a:pt x="0" y="0"/>
                      <a:pt x="0" y="0"/>
                      <a:pt x="0" y="0"/>
                    </a:cubicBezTo>
                    <a:close/>
                  </a:path>
                </a:pathLst>
              </a:custGeom>
              <a:solidFill>
                <a:srgbClr val="3F42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9" name="Google Shape;3319;p31"/>
              <p:cNvSpPr/>
              <p:nvPr/>
            </p:nvSpPr>
            <p:spPr>
              <a:xfrm>
                <a:off x="924900" y="232448"/>
                <a:ext cx="226212" cy="143260"/>
              </a:xfrm>
              <a:custGeom>
                <a:rect b="b" l="l" r="r" t="t"/>
                <a:pathLst>
                  <a:path extrusionOk="0" h="1221" w="1928">
                    <a:moveTo>
                      <a:pt x="899" y="0"/>
                    </a:moveTo>
                    <a:cubicBezTo>
                      <a:pt x="714" y="0"/>
                      <a:pt x="530" y="60"/>
                      <a:pt x="393" y="179"/>
                    </a:cubicBezTo>
                    <a:cubicBezTo>
                      <a:pt x="277" y="286"/>
                      <a:pt x="197" y="429"/>
                      <a:pt x="126" y="571"/>
                    </a:cubicBezTo>
                    <a:cubicBezTo>
                      <a:pt x="63" y="696"/>
                      <a:pt x="10" y="821"/>
                      <a:pt x="1" y="955"/>
                    </a:cubicBezTo>
                    <a:cubicBezTo>
                      <a:pt x="51" y="911"/>
                      <a:pt x="120" y="893"/>
                      <a:pt x="194" y="893"/>
                    </a:cubicBezTo>
                    <a:cubicBezTo>
                      <a:pt x="224" y="893"/>
                      <a:pt x="255" y="896"/>
                      <a:pt x="286" y="901"/>
                    </a:cubicBezTo>
                    <a:cubicBezTo>
                      <a:pt x="456" y="928"/>
                      <a:pt x="625" y="982"/>
                      <a:pt x="768" y="1080"/>
                    </a:cubicBezTo>
                    <a:cubicBezTo>
                      <a:pt x="830" y="1116"/>
                      <a:pt x="893" y="1160"/>
                      <a:pt x="955" y="1187"/>
                    </a:cubicBezTo>
                    <a:cubicBezTo>
                      <a:pt x="1029" y="1213"/>
                      <a:pt x="1106" y="1221"/>
                      <a:pt x="1183" y="1221"/>
                    </a:cubicBezTo>
                    <a:cubicBezTo>
                      <a:pt x="1235" y="1221"/>
                      <a:pt x="1288" y="1217"/>
                      <a:pt x="1339" y="1214"/>
                    </a:cubicBezTo>
                    <a:cubicBezTo>
                      <a:pt x="1419" y="1214"/>
                      <a:pt x="1491" y="1205"/>
                      <a:pt x="1553" y="1169"/>
                    </a:cubicBezTo>
                    <a:cubicBezTo>
                      <a:pt x="1568" y="1159"/>
                      <a:pt x="1582" y="1156"/>
                      <a:pt x="1597" y="1156"/>
                    </a:cubicBezTo>
                    <a:cubicBezTo>
                      <a:pt x="1636" y="1156"/>
                      <a:pt x="1677" y="1183"/>
                      <a:pt x="1723" y="1196"/>
                    </a:cubicBezTo>
                    <a:cubicBezTo>
                      <a:pt x="1749" y="1202"/>
                      <a:pt x="1776" y="1207"/>
                      <a:pt x="1802" y="1207"/>
                    </a:cubicBezTo>
                    <a:cubicBezTo>
                      <a:pt x="1847" y="1207"/>
                      <a:pt x="1887" y="1194"/>
                      <a:pt x="1910" y="1160"/>
                    </a:cubicBezTo>
                    <a:cubicBezTo>
                      <a:pt x="1928" y="1133"/>
                      <a:pt x="1928" y="1089"/>
                      <a:pt x="1919" y="1062"/>
                    </a:cubicBezTo>
                    <a:cubicBezTo>
                      <a:pt x="1919" y="982"/>
                      <a:pt x="1919" y="901"/>
                      <a:pt x="1892" y="830"/>
                    </a:cubicBezTo>
                    <a:cubicBezTo>
                      <a:pt x="1883" y="785"/>
                      <a:pt x="1865" y="750"/>
                      <a:pt x="1839" y="705"/>
                    </a:cubicBezTo>
                    <a:cubicBezTo>
                      <a:pt x="1821" y="661"/>
                      <a:pt x="1794" y="616"/>
                      <a:pt x="1767" y="571"/>
                    </a:cubicBezTo>
                    <a:cubicBezTo>
                      <a:pt x="1633" y="331"/>
                      <a:pt x="1419" y="134"/>
                      <a:pt x="1169" y="45"/>
                    </a:cubicBezTo>
                    <a:cubicBezTo>
                      <a:pt x="1083" y="15"/>
                      <a:pt x="991" y="0"/>
                      <a:pt x="8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0" name="Google Shape;3320;p31"/>
              <p:cNvSpPr/>
              <p:nvPr/>
            </p:nvSpPr>
            <p:spPr>
              <a:xfrm>
                <a:off x="964675" y="232448"/>
                <a:ext cx="195941" cy="242990"/>
              </a:xfrm>
              <a:custGeom>
                <a:rect b="b" l="l" r="r" t="t"/>
                <a:pathLst>
                  <a:path extrusionOk="0" h="2071" w="1670">
                    <a:moveTo>
                      <a:pt x="560" y="0"/>
                    </a:moveTo>
                    <a:cubicBezTo>
                      <a:pt x="375" y="0"/>
                      <a:pt x="191" y="60"/>
                      <a:pt x="54" y="179"/>
                    </a:cubicBezTo>
                    <a:cubicBezTo>
                      <a:pt x="36" y="197"/>
                      <a:pt x="19" y="223"/>
                      <a:pt x="1" y="241"/>
                    </a:cubicBezTo>
                    <a:cubicBezTo>
                      <a:pt x="224" y="322"/>
                      <a:pt x="429" y="455"/>
                      <a:pt x="563" y="643"/>
                    </a:cubicBezTo>
                    <a:cubicBezTo>
                      <a:pt x="920" y="1133"/>
                      <a:pt x="1277" y="1615"/>
                      <a:pt x="1669" y="2070"/>
                    </a:cubicBezTo>
                    <a:cubicBezTo>
                      <a:pt x="1669" y="2034"/>
                      <a:pt x="1660" y="1999"/>
                      <a:pt x="1660" y="1972"/>
                    </a:cubicBezTo>
                    <a:cubicBezTo>
                      <a:pt x="1642" y="1892"/>
                      <a:pt x="1624" y="1811"/>
                      <a:pt x="1607" y="1731"/>
                    </a:cubicBezTo>
                    <a:cubicBezTo>
                      <a:pt x="1553" y="1553"/>
                      <a:pt x="1500" y="1374"/>
                      <a:pt x="1428" y="1205"/>
                    </a:cubicBezTo>
                    <a:lnTo>
                      <a:pt x="1428" y="1205"/>
                    </a:lnTo>
                    <a:cubicBezTo>
                      <a:pt x="1440" y="1207"/>
                      <a:pt x="1452" y="1208"/>
                      <a:pt x="1464" y="1208"/>
                    </a:cubicBezTo>
                    <a:cubicBezTo>
                      <a:pt x="1505" y="1208"/>
                      <a:pt x="1543" y="1195"/>
                      <a:pt x="1571" y="1160"/>
                    </a:cubicBezTo>
                    <a:cubicBezTo>
                      <a:pt x="1589" y="1133"/>
                      <a:pt x="1589" y="1089"/>
                      <a:pt x="1580" y="1062"/>
                    </a:cubicBezTo>
                    <a:cubicBezTo>
                      <a:pt x="1580" y="982"/>
                      <a:pt x="1580" y="901"/>
                      <a:pt x="1553" y="830"/>
                    </a:cubicBezTo>
                    <a:cubicBezTo>
                      <a:pt x="1544" y="785"/>
                      <a:pt x="1526" y="750"/>
                      <a:pt x="1500" y="705"/>
                    </a:cubicBezTo>
                    <a:cubicBezTo>
                      <a:pt x="1482" y="661"/>
                      <a:pt x="1455" y="616"/>
                      <a:pt x="1428" y="571"/>
                    </a:cubicBezTo>
                    <a:cubicBezTo>
                      <a:pt x="1294" y="331"/>
                      <a:pt x="1080" y="134"/>
                      <a:pt x="830" y="45"/>
                    </a:cubicBezTo>
                    <a:cubicBezTo>
                      <a:pt x="744" y="15"/>
                      <a:pt x="652" y="0"/>
                      <a:pt x="560" y="0"/>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1" name="Google Shape;3321;p31"/>
              <p:cNvSpPr/>
              <p:nvPr/>
            </p:nvSpPr>
            <p:spPr>
              <a:xfrm>
                <a:off x="924900" y="232448"/>
                <a:ext cx="226212" cy="141383"/>
              </a:xfrm>
              <a:custGeom>
                <a:rect b="b" l="l" r="r" t="t"/>
                <a:pathLst>
                  <a:path extrusionOk="0" h="1205" w="1928">
                    <a:moveTo>
                      <a:pt x="899" y="0"/>
                    </a:moveTo>
                    <a:cubicBezTo>
                      <a:pt x="714" y="0"/>
                      <a:pt x="530" y="60"/>
                      <a:pt x="393" y="179"/>
                    </a:cubicBezTo>
                    <a:cubicBezTo>
                      <a:pt x="277" y="286"/>
                      <a:pt x="197" y="429"/>
                      <a:pt x="126" y="571"/>
                    </a:cubicBezTo>
                    <a:cubicBezTo>
                      <a:pt x="63" y="696"/>
                      <a:pt x="19" y="812"/>
                      <a:pt x="1" y="946"/>
                    </a:cubicBezTo>
                    <a:cubicBezTo>
                      <a:pt x="90" y="848"/>
                      <a:pt x="188" y="768"/>
                      <a:pt x="304" y="705"/>
                    </a:cubicBezTo>
                    <a:cubicBezTo>
                      <a:pt x="408" y="659"/>
                      <a:pt x="521" y="630"/>
                      <a:pt x="630" y="630"/>
                    </a:cubicBezTo>
                    <a:cubicBezTo>
                      <a:pt x="709" y="630"/>
                      <a:pt x="786" y="645"/>
                      <a:pt x="857" y="678"/>
                    </a:cubicBezTo>
                    <a:cubicBezTo>
                      <a:pt x="964" y="723"/>
                      <a:pt x="1045" y="794"/>
                      <a:pt x="1125" y="875"/>
                    </a:cubicBezTo>
                    <a:cubicBezTo>
                      <a:pt x="1169" y="919"/>
                      <a:pt x="1214" y="973"/>
                      <a:pt x="1259" y="1009"/>
                    </a:cubicBezTo>
                    <a:cubicBezTo>
                      <a:pt x="1330" y="1053"/>
                      <a:pt x="1410" y="1089"/>
                      <a:pt x="1500" y="1107"/>
                    </a:cubicBezTo>
                    <a:cubicBezTo>
                      <a:pt x="1598" y="1124"/>
                      <a:pt x="1714" y="1178"/>
                      <a:pt x="1830" y="1205"/>
                    </a:cubicBezTo>
                    <a:cubicBezTo>
                      <a:pt x="1856" y="1205"/>
                      <a:pt x="1892" y="1187"/>
                      <a:pt x="1910" y="1160"/>
                    </a:cubicBezTo>
                    <a:cubicBezTo>
                      <a:pt x="1928" y="1133"/>
                      <a:pt x="1928" y="1089"/>
                      <a:pt x="1919" y="1062"/>
                    </a:cubicBezTo>
                    <a:cubicBezTo>
                      <a:pt x="1919" y="982"/>
                      <a:pt x="1919" y="901"/>
                      <a:pt x="1892" y="830"/>
                    </a:cubicBezTo>
                    <a:cubicBezTo>
                      <a:pt x="1883" y="785"/>
                      <a:pt x="1865" y="750"/>
                      <a:pt x="1839" y="705"/>
                    </a:cubicBezTo>
                    <a:cubicBezTo>
                      <a:pt x="1821" y="661"/>
                      <a:pt x="1794" y="616"/>
                      <a:pt x="1767" y="571"/>
                    </a:cubicBezTo>
                    <a:cubicBezTo>
                      <a:pt x="1633" y="331"/>
                      <a:pt x="1428" y="134"/>
                      <a:pt x="1169" y="45"/>
                    </a:cubicBezTo>
                    <a:cubicBezTo>
                      <a:pt x="1083" y="15"/>
                      <a:pt x="991" y="0"/>
                      <a:pt x="89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2" name="Google Shape;3322;p31"/>
              <p:cNvSpPr/>
              <p:nvPr/>
            </p:nvSpPr>
            <p:spPr>
              <a:xfrm>
                <a:off x="924900" y="254741"/>
                <a:ext cx="226212" cy="119090"/>
              </a:xfrm>
              <a:custGeom>
                <a:rect b="b" l="l" r="r" t="t"/>
                <a:pathLst>
                  <a:path extrusionOk="0" h="1015" w="1928">
                    <a:moveTo>
                      <a:pt x="622" y="0"/>
                    </a:moveTo>
                    <a:cubicBezTo>
                      <a:pt x="516" y="0"/>
                      <a:pt x="409" y="28"/>
                      <a:pt x="313" y="78"/>
                    </a:cubicBezTo>
                    <a:cubicBezTo>
                      <a:pt x="242" y="167"/>
                      <a:pt x="179" y="274"/>
                      <a:pt x="126" y="381"/>
                    </a:cubicBezTo>
                    <a:cubicBezTo>
                      <a:pt x="63" y="506"/>
                      <a:pt x="19" y="622"/>
                      <a:pt x="1" y="756"/>
                    </a:cubicBezTo>
                    <a:cubicBezTo>
                      <a:pt x="90" y="658"/>
                      <a:pt x="188" y="578"/>
                      <a:pt x="304" y="515"/>
                    </a:cubicBezTo>
                    <a:cubicBezTo>
                      <a:pt x="408" y="469"/>
                      <a:pt x="521" y="440"/>
                      <a:pt x="630" y="440"/>
                    </a:cubicBezTo>
                    <a:cubicBezTo>
                      <a:pt x="709" y="440"/>
                      <a:pt x="786" y="455"/>
                      <a:pt x="857" y="488"/>
                    </a:cubicBezTo>
                    <a:cubicBezTo>
                      <a:pt x="964" y="533"/>
                      <a:pt x="1045" y="604"/>
                      <a:pt x="1125" y="685"/>
                    </a:cubicBezTo>
                    <a:cubicBezTo>
                      <a:pt x="1169" y="729"/>
                      <a:pt x="1214" y="783"/>
                      <a:pt x="1259" y="819"/>
                    </a:cubicBezTo>
                    <a:cubicBezTo>
                      <a:pt x="1330" y="863"/>
                      <a:pt x="1410" y="899"/>
                      <a:pt x="1500" y="917"/>
                    </a:cubicBezTo>
                    <a:cubicBezTo>
                      <a:pt x="1598" y="934"/>
                      <a:pt x="1714" y="988"/>
                      <a:pt x="1830" y="1015"/>
                    </a:cubicBezTo>
                    <a:cubicBezTo>
                      <a:pt x="1856" y="1015"/>
                      <a:pt x="1892" y="997"/>
                      <a:pt x="1910" y="970"/>
                    </a:cubicBezTo>
                    <a:cubicBezTo>
                      <a:pt x="1928" y="943"/>
                      <a:pt x="1928" y="899"/>
                      <a:pt x="1919" y="872"/>
                    </a:cubicBezTo>
                    <a:cubicBezTo>
                      <a:pt x="1919" y="792"/>
                      <a:pt x="1919" y="711"/>
                      <a:pt x="1892" y="640"/>
                    </a:cubicBezTo>
                    <a:cubicBezTo>
                      <a:pt x="1883" y="595"/>
                      <a:pt x="1865" y="560"/>
                      <a:pt x="1839" y="515"/>
                    </a:cubicBezTo>
                    <a:cubicBezTo>
                      <a:pt x="1839" y="515"/>
                      <a:pt x="1839" y="506"/>
                      <a:pt x="1839" y="506"/>
                    </a:cubicBezTo>
                    <a:cubicBezTo>
                      <a:pt x="1830" y="515"/>
                      <a:pt x="1821" y="515"/>
                      <a:pt x="1812" y="524"/>
                    </a:cubicBezTo>
                    <a:cubicBezTo>
                      <a:pt x="1780" y="535"/>
                      <a:pt x="1747" y="540"/>
                      <a:pt x="1714" y="540"/>
                    </a:cubicBezTo>
                    <a:cubicBezTo>
                      <a:pt x="1662" y="540"/>
                      <a:pt x="1611" y="528"/>
                      <a:pt x="1562" y="506"/>
                    </a:cubicBezTo>
                    <a:cubicBezTo>
                      <a:pt x="1491" y="480"/>
                      <a:pt x="1419" y="426"/>
                      <a:pt x="1357" y="381"/>
                    </a:cubicBezTo>
                    <a:cubicBezTo>
                      <a:pt x="1268" y="319"/>
                      <a:pt x="1178" y="256"/>
                      <a:pt x="1098" y="194"/>
                    </a:cubicBezTo>
                    <a:cubicBezTo>
                      <a:pt x="1018" y="141"/>
                      <a:pt x="946" y="87"/>
                      <a:pt x="857" y="51"/>
                    </a:cubicBezTo>
                    <a:cubicBezTo>
                      <a:pt x="784" y="16"/>
                      <a:pt x="703" y="0"/>
                      <a:pt x="622" y="0"/>
                    </a:cubicBezTo>
                    <a:close/>
                  </a:path>
                </a:pathLst>
              </a:custGeom>
              <a:solidFill>
                <a:srgbClr val="F0DDC1">
                  <a:alpha val="37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3" name="Google Shape;3323;p31"/>
              <p:cNvSpPr/>
              <p:nvPr/>
            </p:nvSpPr>
            <p:spPr>
              <a:xfrm>
                <a:off x="1068276" y="323730"/>
                <a:ext cx="13728" cy="11850"/>
              </a:xfrm>
              <a:custGeom>
                <a:rect b="b" l="l" r="r" t="t"/>
                <a:pathLst>
                  <a:path extrusionOk="0" h="101" w="117">
                    <a:moveTo>
                      <a:pt x="30" y="0"/>
                    </a:moveTo>
                    <a:cubicBezTo>
                      <a:pt x="25" y="0"/>
                      <a:pt x="21" y="3"/>
                      <a:pt x="19" y="7"/>
                    </a:cubicBezTo>
                    <a:cubicBezTo>
                      <a:pt x="1" y="16"/>
                      <a:pt x="10" y="43"/>
                      <a:pt x="37" y="70"/>
                    </a:cubicBezTo>
                    <a:cubicBezTo>
                      <a:pt x="57" y="90"/>
                      <a:pt x="77" y="100"/>
                      <a:pt x="89" y="100"/>
                    </a:cubicBezTo>
                    <a:cubicBezTo>
                      <a:pt x="94" y="100"/>
                      <a:pt x="97" y="99"/>
                      <a:pt x="99" y="97"/>
                    </a:cubicBezTo>
                    <a:cubicBezTo>
                      <a:pt x="117" y="88"/>
                      <a:pt x="108" y="61"/>
                      <a:pt x="81" y="34"/>
                    </a:cubicBezTo>
                    <a:cubicBezTo>
                      <a:pt x="62" y="15"/>
                      <a:pt x="43" y="0"/>
                      <a:pt x="3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4" name="Google Shape;3324;p31"/>
              <p:cNvSpPr/>
              <p:nvPr/>
            </p:nvSpPr>
            <p:spPr>
              <a:xfrm>
                <a:off x="1097609" y="301555"/>
                <a:ext cx="40948" cy="25226"/>
              </a:xfrm>
              <a:custGeom>
                <a:rect b="b" l="l" r="r" t="t"/>
                <a:pathLst>
                  <a:path extrusionOk="0" h="215" w="349">
                    <a:moveTo>
                      <a:pt x="313" y="0"/>
                    </a:moveTo>
                    <a:cubicBezTo>
                      <a:pt x="259" y="0"/>
                      <a:pt x="206" y="9"/>
                      <a:pt x="161" y="27"/>
                    </a:cubicBezTo>
                    <a:cubicBezTo>
                      <a:pt x="90" y="72"/>
                      <a:pt x="36" y="134"/>
                      <a:pt x="1" y="214"/>
                    </a:cubicBezTo>
                    <a:cubicBezTo>
                      <a:pt x="99" y="125"/>
                      <a:pt x="224" y="72"/>
                      <a:pt x="349" y="72"/>
                    </a:cubicBezTo>
                    <a:cubicBezTo>
                      <a:pt x="340" y="54"/>
                      <a:pt x="322" y="27"/>
                      <a:pt x="31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5" name="Google Shape;3325;p31"/>
              <p:cNvSpPr/>
              <p:nvPr/>
            </p:nvSpPr>
            <p:spPr>
              <a:xfrm>
                <a:off x="1067338" y="262836"/>
                <a:ext cx="47167" cy="37780"/>
              </a:xfrm>
              <a:custGeom>
                <a:rect b="b" l="l" r="r" t="t"/>
                <a:pathLst>
                  <a:path extrusionOk="0" h="322" w="402">
                    <a:moveTo>
                      <a:pt x="312" y="0"/>
                    </a:moveTo>
                    <a:cubicBezTo>
                      <a:pt x="250" y="27"/>
                      <a:pt x="187" y="63"/>
                      <a:pt x="143" y="107"/>
                    </a:cubicBezTo>
                    <a:cubicBezTo>
                      <a:pt x="71" y="161"/>
                      <a:pt x="27" y="241"/>
                      <a:pt x="0" y="321"/>
                    </a:cubicBezTo>
                    <a:cubicBezTo>
                      <a:pt x="89" y="187"/>
                      <a:pt x="241" y="107"/>
                      <a:pt x="402" y="98"/>
                    </a:cubicBezTo>
                    <a:cubicBezTo>
                      <a:pt x="375" y="63"/>
                      <a:pt x="339" y="27"/>
                      <a:pt x="3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6" name="Google Shape;3326;p31"/>
              <p:cNvSpPr/>
              <p:nvPr/>
            </p:nvSpPr>
            <p:spPr>
              <a:xfrm>
                <a:off x="1081887" y="281609"/>
                <a:ext cx="45172" cy="30506"/>
              </a:xfrm>
              <a:custGeom>
                <a:rect b="b" l="l" r="r" t="t"/>
                <a:pathLst>
                  <a:path extrusionOk="0" h="260" w="385">
                    <a:moveTo>
                      <a:pt x="331" y="1"/>
                    </a:moveTo>
                    <a:cubicBezTo>
                      <a:pt x="269" y="1"/>
                      <a:pt x="215" y="10"/>
                      <a:pt x="162" y="45"/>
                    </a:cubicBezTo>
                    <a:cubicBezTo>
                      <a:pt x="81" y="90"/>
                      <a:pt x="28" y="170"/>
                      <a:pt x="1" y="259"/>
                    </a:cubicBezTo>
                    <a:cubicBezTo>
                      <a:pt x="99" y="152"/>
                      <a:pt x="233" y="81"/>
                      <a:pt x="385" y="63"/>
                    </a:cubicBezTo>
                    <a:cubicBezTo>
                      <a:pt x="367" y="45"/>
                      <a:pt x="349" y="19"/>
                      <a:pt x="33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7" name="Google Shape;3327;p31"/>
              <p:cNvSpPr/>
              <p:nvPr/>
            </p:nvSpPr>
            <p:spPr>
              <a:xfrm>
                <a:off x="1055722" y="249226"/>
                <a:ext cx="37898" cy="35668"/>
              </a:xfrm>
              <a:custGeom>
                <a:rect b="b" l="l" r="r" t="t"/>
                <a:pathLst>
                  <a:path extrusionOk="0" h="304" w="323">
                    <a:moveTo>
                      <a:pt x="260" y="0"/>
                    </a:moveTo>
                    <a:cubicBezTo>
                      <a:pt x="144" y="63"/>
                      <a:pt x="54" y="170"/>
                      <a:pt x="1" y="303"/>
                    </a:cubicBezTo>
                    <a:cubicBezTo>
                      <a:pt x="81" y="188"/>
                      <a:pt x="188" y="98"/>
                      <a:pt x="322" y="45"/>
                    </a:cubicBezTo>
                    <a:cubicBezTo>
                      <a:pt x="304" y="27"/>
                      <a:pt x="277" y="18"/>
                      <a:pt x="26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p31"/>
              <p:cNvSpPr/>
              <p:nvPr/>
            </p:nvSpPr>
            <p:spPr>
              <a:xfrm>
                <a:off x="1073556" y="351772"/>
                <a:ext cx="175995" cy="133052"/>
              </a:xfrm>
              <a:custGeom>
                <a:rect b="b" l="l" r="r" t="t"/>
                <a:pathLst>
                  <a:path extrusionOk="0" h="1134" w="1500">
                    <a:moveTo>
                      <a:pt x="1" y="0"/>
                    </a:moveTo>
                    <a:lnTo>
                      <a:pt x="1" y="0"/>
                    </a:lnTo>
                    <a:cubicBezTo>
                      <a:pt x="447" y="446"/>
                      <a:pt x="973" y="803"/>
                      <a:pt x="1499" y="1133"/>
                    </a:cubicBezTo>
                    <a:cubicBezTo>
                      <a:pt x="1196" y="777"/>
                      <a:pt x="964" y="446"/>
                      <a:pt x="661" y="90"/>
                    </a:cubicBezTo>
                    <a:cubicBezTo>
                      <a:pt x="641" y="103"/>
                      <a:pt x="612" y="111"/>
                      <a:pt x="587" y="111"/>
                    </a:cubicBezTo>
                    <a:cubicBezTo>
                      <a:pt x="578" y="111"/>
                      <a:pt x="570" y="110"/>
                      <a:pt x="563" y="107"/>
                    </a:cubicBezTo>
                    <a:cubicBezTo>
                      <a:pt x="518" y="99"/>
                      <a:pt x="491" y="81"/>
                      <a:pt x="456" y="63"/>
                    </a:cubicBezTo>
                    <a:cubicBezTo>
                      <a:pt x="402" y="36"/>
                      <a:pt x="349" y="36"/>
                      <a:pt x="295" y="27"/>
                    </a:cubicBezTo>
                    <a:cubicBezTo>
                      <a:pt x="197" y="18"/>
                      <a:pt x="99" y="18"/>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9" name="Google Shape;3329;p31"/>
              <p:cNvSpPr/>
              <p:nvPr/>
            </p:nvSpPr>
            <p:spPr>
              <a:xfrm>
                <a:off x="1079892" y="357990"/>
                <a:ext cx="161211" cy="121554"/>
              </a:xfrm>
              <a:custGeom>
                <a:rect b="b" l="l" r="r" t="t"/>
                <a:pathLst>
                  <a:path extrusionOk="0" h="1036" w="1374">
                    <a:moveTo>
                      <a:pt x="0" y="1"/>
                    </a:moveTo>
                    <a:lnTo>
                      <a:pt x="0" y="1"/>
                    </a:lnTo>
                    <a:cubicBezTo>
                      <a:pt x="410" y="402"/>
                      <a:pt x="892" y="732"/>
                      <a:pt x="1374" y="1036"/>
                    </a:cubicBezTo>
                    <a:cubicBezTo>
                      <a:pt x="1303" y="964"/>
                      <a:pt x="1240" y="893"/>
                      <a:pt x="1169" y="831"/>
                    </a:cubicBezTo>
                    <a:cubicBezTo>
                      <a:pt x="848" y="509"/>
                      <a:pt x="455" y="260"/>
                      <a:pt x="54" y="37"/>
                    </a:cubicBezTo>
                    <a:cubicBezTo>
                      <a:pt x="36" y="28"/>
                      <a:pt x="18" y="10"/>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0" name="Google Shape;3330;p31"/>
              <p:cNvSpPr/>
              <p:nvPr/>
            </p:nvSpPr>
            <p:spPr>
              <a:xfrm>
                <a:off x="1121661" y="357052"/>
                <a:ext cx="87059" cy="77555"/>
              </a:xfrm>
              <a:custGeom>
                <a:rect b="b" l="l" r="r" t="t"/>
                <a:pathLst>
                  <a:path extrusionOk="0" h="661" w="742">
                    <a:moveTo>
                      <a:pt x="1" y="0"/>
                    </a:moveTo>
                    <a:lnTo>
                      <a:pt x="1" y="0"/>
                    </a:lnTo>
                    <a:cubicBezTo>
                      <a:pt x="242" y="232"/>
                      <a:pt x="492" y="446"/>
                      <a:pt x="741" y="660"/>
                    </a:cubicBezTo>
                    <a:cubicBezTo>
                      <a:pt x="581" y="455"/>
                      <a:pt x="429" y="259"/>
                      <a:pt x="251" y="45"/>
                    </a:cubicBezTo>
                    <a:cubicBezTo>
                      <a:pt x="231" y="58"/>
                      <a:pt x="202" y="66"/>
                      <a:pt x="177" y="66"/>
                    </a:cubicBezTo>
                    <a:cubicBezTo>
                      <a:pt x="168" y="66"/>
                      <a:pt x="160" y="65"/>
                      <a:pt x="153" y="62"/>
                    </a:cubicBezTo>
                    <a:cubicBezTo>
                      <a:pt x="108" y="54"/>
                      <a:pt x="81" y="36"/>
                      <a:pt x="46" y="18"/>
                    </a:cubicBezTo>
                    <a:cubicBezTo>
                      <a:pt x="28" y="9"/>
                      <a:pt x="19" y="9"/>
                      <a:pt x="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1" name="Google Shape;3331;p31"/>
              <p:cNvSpPr/>
              <p:nvPr/>
            </p:nvSpPr>
            <p:spPr>
              <a:xfrm>
                <a:off x="1045280" y="609778"/>
                <a:ext cx="25695" cy="47753"/>
              </a:xfrm>
              <a:custGeom>
                <a:rect b="b" l="l" r="r" t="t"/>
                <a:pathLst>
                  <a:path extrusionOk="0" h="407" w="219">
                    <a:moveTo>
                      <a:pt x="158" y="0"/>
                    </a:moveTo>
                    <a:cubicBezTo>
                      <a:pt x="132" y="0"/>
                      <a:pt x="100" y="14"/>
                      <a:pt x="81" y="41"/>
                    </a:cubicBezTo>
                    <a:cubicBezTo>
                      <a:pt x="54" y="67"/>
                      <a:pt x="45" y="103"/>
                      <a:pt x="36" y="130"/>
                    </a:cubicBezTo>
                    <a:cubicBezTo>
                      <a:pt x="19" y="174"/>
                      <a:pt x="10" y="219"/>
                      <a:pt x="10" y="264"/>
                    </a:cubicBezTo>
                    <a:cubicBezTo>
                      <a:pt x="1" y="308"/>
                      <a:pt x="1" y="353"/>
                      <a:pt x="10" y="389"/>
                    </a:cubicBezTo>
                    <a:cubicBezTo>
                      <a:pt x="19" y="397"/>
                      <a:pt x="27" y="406"/>
                      <a:pt x="36" y="406"/>
                    </a:cubicBezTo>
                    <a:cubicBezTo>
                      <a:pt x="45" y="406"/>
                      <a:pt x="54" y="389"/>
                      <a:pt x="54" y="380"/>
                    </a:cubicBezTo>
                    <a:cubicBezTo>
                      <a:pt x="72" y="299"/>
                      <a:pt x="81" y="210"/>
                      <a:pt x="135" y="148"/>
                    </a:cubicBezTo>
                    <a:cubicBezTo>
                      <a:pt x="152" y="130"/>
                      <a:pt x="179" y="103"/>
                      <a:pt x="188" y="76"/>
                    </a:cubicBezTo>
                    <a:cubicBezTo>
                      <a:pt x="219" y="25"/>
                      <a:pt x="194" y="0"/>
                      <a:pt x="15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2" name="Google Shape;3332;p31"/>
              <p:cNvSpPr/>
              <p:nvPr/>
            </p:nvSpPr>
            <p:spPr>
              <a:xfrm>
                <a:off x="1048448" y="612359"/>
                <a:ext cx="21002" cy="45172"/>
              </a:xfrm>
              <a:custGeom>
                <a:rect b="b" l="l" r="r" t="t"/>
                <a:pathLst>
                  <a:path extrusionOk="0" h="385" w="179">
                    <a:moveTo>
                      <a:pt x="170" y="1"/>
                    </a:moveTo>
                    <a:lnTo>
                      <a:pt x="170" y="1"/>
                    </a:lnTo>
                    <a:cubicBezTo>
                      <a:pt x="125" y="28"/>
                      <a:pt x="90" y="72"/>
                      <a:pt x="63" y="117"/>
                    </a:cubicBezTo>
                    <a:cubicBezTo>
                      <a:pt x="18" y="179"/>
                      <a:pt x="0" y="259"/>
                      <a:pt x="0" y="331"/>
                    </a:cubicBezTo>
                    <a:cubicBezTo>
                      <a:pt x="0" y="349"/>
                      <a:pt x="0" y="367"/>
                      <a:pt x="9" y="384"/>
                    </a:cubicBezTo>
                    <a:cubicBezTo>
                      <a:pt x="18" y="384"/>
                      <a:pt x="27" y="367"/>
                      <a:pt x="27" y="358"/>
                    </a:cubicBezTo>
                    <a:cubicBezTo>
                      <a:pt x="45" y="277"/>
                      <a:pt x="54" y="188"/>
                      <a:pt x="108" y="126"/>
                    </a:cubicBezTo>
                    <a:cubicBezTo>
                      <a:pt x="125" y="108"/>
                      <a:pt x="152" y="81"/>
                      <a:pt x="161" y="54"/>
                    </a:cubicBezTo>
                    <a:cubicBezTo>
                      <a:pt x="179" y="28"/>
                      <a:pt x="179" y="10"/>
                      <a:pt x="17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31"/>
              <p:cNvSpPr/>
              <p:nvPr/>
            </p:nvSpPr>
            <p:spPr>
              <a:xfrm>
                <a:off x="1064170" y="617052"/>
                <a:ext cx="11616" cy="37311"/>
              </a:xfrm>
              <a:custGeom>
                <a:rect b="b" l="l" r="r" t="t"/>
                <a:pathLst>
                  <a:path extrusionOk="0" h="318" w="99">
                    <a:moveTo>
                      <a:pt x="66" y="0"/>
                    </a:moveTo>
                    <a:cubicBezTo>
                      <a:pt x="56" y="0"/>
                      <a:pt x="43" y="7"/>
                      <a:pt x="27" y="23"/>
                    </a:cubicBezTo>
                    <a:cubicBezTo>
                      <a:pt x="9" y="41"/>
                      <a:pt x="9" y="68"/>
                      <a:pt x="0" y="95"/>
                    </a:cubicBezTo>
                    <a:cubicBezTo>
                      <a:pt x="0" y="166"/>
                      <a:pt x="9" y="228"/>
                      <a:pt x="18" y="291"/>
                    </a:cubicBezTo>
                    <a:cubicBezTo>
                      <a:pt x="27" y="300"/>
                      <a:pt x="27" y="318"/>
                      <a:pt x="45" y="318"/>
                    </a:cubicBezTo>
                    <a:cubicBezTo>
                      <a:pt x="54" y="318"/>
                      <a:pt x="54" y="309"/>
                      <a:pt x="63" y="300"/>
                    </a:cubicBezTo>
                    <a:cubicBezTo>
                      <a:pt x="98" y="237"/>
                      <a:pt x="90" y="166"/>
                      <a:pt x="98" y="95"/>
                    </a:cubicBezTo>
                    <a:cubicBezTo>
                      <a:pt x="98" y="74"/>
                      <a:pt x="98" y="0"/>
                      <a:pt x="6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31"/>
              <p:cNvSpPr/>
              <p:nvPr/>
            </p:nvSpPr>
            <p:spPr>
              <a:xfrm>
                <a:off x="1069332" y="617639"/>
                <a:ext cx="6453" cy="36724"/>
              </a:xfrm>
              <a:custGeom>
                <a:rect b="b" l="l" r="r" t="t"/>
                <a:pathLst>
                  <a:path extrusionOk="0" h="313" w="55">
                    <a:moveTo>
                      <a:pt x="37" y="0"/>
                    </a:moveTo>
                    <a:cubicBezTo>
                      <a:pt x="28" y="36"/>
                      <a:pt x="19" y="72"/>
                      <a:pt x="10" y="116"/>
                    </a:cubicBezTo>
                    <a:cubicBezTo>
                      <a:pt x="1" y="161"/>
                      <a:pt x="1" y="214"/>
                      <a:pt x="1" y="268"/>
                    </a:cubicBezTo>
                    <a:cubicBezTo>
                      <a:pt x="1" y="277"/>
                      <a:pt x="1" y="295"/>
                      <a:pt x="1" y="313"/>
                    </a:cubicBezTo>
                    <a:cubicBezTo>
                      <a:pt x="10" y="304"/>
                      <a:pt x="19" y="304"/>
                      <a:pt x="19" y="295"/>
                    </a:cubicBezTo>
                    <a:cubicBezTo>
                      <a:pt x="54" y="232"/>
                      <a:pt x="46" y="161"/>
                      <a:pt x="54" y="90"/>
                    </a:cubicBezTo>
                    <a:cubicBezTo>
                      <a:pt x="54" y="72"/>
                      <a:pt x="54" y="18"/>
                      <a:pt x="3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5" name="Google Shape;3335;p31"/>
              <p:cNvSpPr/>
              <p:nvPr/>
            </p:nvSpPr>
            <p:spPr>
              <a:xfrm>
                <a:off x="968899" y="593235"/>
                <a:ext cx="26282" cy="42591"/>
              </a:xfrm>
              <a:custGeom>
                <a:rect b="b" l="l" r="r" t="t"/>
                <a:pathLst>
                  <a:path extrusionOk="0" h="363" w="224">
                    <a:moveTo>
                      <a:pt x="187" y="0"/>
                    </a:moveTo>
                    <a:cubicBezTo>
                      <a:pt x="150" y="0"/>
                      <a:pt x="99" y="47"/>
                      <a:pt x="81" y="66"/>
                    </a:cubicBezTo>
                    <a:cubicBezTo>
                      <a:pt x="45" y="119"/>
                      <a:pt x="18" y="173"/>
                      <a:pt x="0" y="235"/>
                    </a:cubicBezTo>
                    <a:cubicBezTo>
                      <a:pt x="0" y="271"/>
                      <a:pt x="0" y="306"/>
                      <a:pt x="9" y="342"/>
                    </a:cubicBezTo>
                    <a:cubicBezTo>
                      <a:pt x="17" y="349"/>
                      <a:pt x="30" y="362"/>
                      <a:pt x="39" y="362"/>
                    </a:cubicBezTo>
                    <a:cubicBezTo>
                      <a:pt x="41" y="362"/>
                      <a:pt x="43" y="362"/>
                      <a:pt x="45" y="360"/>
                    </a:cubicBezTo>
                    <a:cubicBezTo>
                      <a:pt x="54" y="360"/>
                      <a:pt x="54" y="351"/>
                      <a:pt x="63" y="342"/>
                    </a:cubicBezTo>
                    <a:cubicBezTo>
                      <a:pt x="81" y="271"/>
                      <a:pt x="108" y="199"/>
                      <a:pt x="152" y="146"/>
                    </a:cubicBezTo>
                    <a:cubicBezTo>
                      <a:pt x="170" y="128"/>
                      <a:pt x="188" y="110"/>
                      <a:pt x="206" y="101"/>
                    </a:cubicBezTo>
                    <a:cubicBezTo>
                      <a:pt x="215" y="83"/>
                      <a:pt x="224" y="57"/>
                      <a:pt x="224" y="39"/>
                    </a:cubicBezTo>
                    <a:cubicBezTo>
                      <a:pt x="218" y="10"/>
                      <a:pt x="204" y="0"/>
                      <a:pt x="1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6" name="Google Shape;3336;p31"/>
              <p:cNvSpPr/>
              <p:nvPr/>
            </p:nvSpPr>
            <p:spPr>
              <a:xfrm>
                <a:off x="972066" y="593587"/>
                <a:ext cx="23114" cy="42004"/>
              </a:xfrm>
              <a:custGeom>
                <a:rect b="b" l="l" r="r" t="t"/>
                <a:pathLst>
                  <a:path extrusionOk="0" h="358" w="197">
                    <a:moveTo>
                      <a:pt x="179" y="0"/>
                    </a:moveTo>
                    <a:cubicBezTo>
                      <a:pt x="125" y="36"/>
                      <a:pt x="81" y="80"/>
                      <a:pt x="45" y="134"/>
                    </a:cubicBezTo>
                    <a:cubicBezTo>
                      <a:pt x="9" y="205"/>
                      <a:pt x="0" y="286"/>
                      <a:pt x="9" y="357"/>
                    </a:cubicBezTo>
                    <a:lnTo>
                      <a:pt x="18" y="357"/>
                    </a:lnTo>
                    <a:cubicBezTo>
                      <a:pt x="27" y="357"/>
                      <a:pt x="27" y="348"/>
                      <a:pt x="36" y="339"/>
                    </a:cubicBezTo>
                    <a:cubicBezTo>
                      <a:pt x="54" y="268"/>
                      <a:pt x="81" y="196"/>
                      <a:pt x="125" y="143"/>
                    </a:cubicBezTo>
                    <a:cubicBezTo>
                      <a:pt x="143" y="125"/>
                      <a:pt x="161" y="107"/>
                      <a:pt x="179" y="98"/>
                    </a:cubicBezTo>
                    <a:cubicBezTo>
                      <a:pt x="188" y="80"/>
                      <a:pt x="197" y="54"/>
                      <a:pt x="197" y="36"/>
                    </a:cubicBezTo>
                    <a:cubicBezTo>
                      <a:pt x="188" y="18"/>
                      <a:pt x="188" y="9"/>
                      <a:pt x="179"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31"/>
              <p:cNvSpPr/>
              <p:nvPr/>
            </p:nvSpPr>
            <p:spPr>
              <a:xfrm>
                <a:off x="978285" y="596754"/>
                <a:ext cx="24170" cy="41183"/>
              </a:xfrm>
              <a:custGeom>
                <a:rect b="b" l="l" r="r" t="t"/>
                <a:pathLst>
                  <a:path extrusionOk="0" h="351" w="206">
                    <a:moveTo>
                      <a:pt x="148" y="1"/>
                    </a:moveTo>
                    <a:cubicBezTo>
                      <a:pt x="139" y="1"/>
                      <a:pt x="128" y="3"/>
                      <a:pt x="117" y="9"/>
                    </a:cubicBezTo>
                    <a:cubicBezTo>
                      <a:pt x="72" y="36"/>
                      <a:pt x="45" y="89"/>
                      <a:pt x="28" y="143"/>
                    </a:cubicBezTo>
                    <a:cubicBezTo>
                      <a:pt x="1" y="196"/>
                      <a:pt x="1" y="268"/>
                      <a:pt x="28" y="330"/>
                    </a:cubicBezTo>
                    <a:cubicBezTo>
                      <a:pt x="35" y="337"/>
                      <a:pt x="42" y="350"/>
                      <a:pt x="54" y="350"/>
                    </a:cubicBezTo>
                    <a:cubicBezTo>
                      <a:pt x="57" y="350"/>
                      <a:pt x="60" y="350"/>
                      <a:pt x="63" y="348"/>
                    </a:cubicBezTo>
                    <a:cubicBezTo>
                      <a:pt x="63" y="348"/>
                      <a:pt x="63" y="339"/>
                      <a:pt x="72" y="339"/>
                    </a:cubicBezTo>
                    <a:cubicBezTo>
                      <a:pt x="99" y="259"/>
                      <a:pt x="90" y="169"/>
                      <a:pt x="135" y="107"/>
                    </a:cubicBezTo>
                    <a:cubicBezTo>
                      <a:pt x="144" y="98"/>
                      <a:pt x="161" y="89"/>
                      <a:pt x="170" y="71"/>
                    </a:cubicBezTo>
                    <a:cubicBezTo>
                      <a:pt x="206" y="36"/>
                      <a:pt x="185" y="1"/>
                      <a:pt x="14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31"/>
              <p:cNvSpPr/>
              <p:nvPr/>
            </p:nvSpPr>
            <p:spPr>
              <a:xfrm>
                <a:off x="983565" y="596637"/>
                <a:ext cx="17951" cy="40948"/>
              </a:xfrm>
              <a:custGeom>
                <a:rect b="b" l="l" r="r" t="t"/>
                <a:pathLst>
                  <a:path extrusionOk="0" h="349" w="153">
                    <a:moveTo>
                      <a:pt x="125" y="1"/>
                    </a:moveTo>
                    <a:cubicBezTo>
                      <a:pt x="107" y="19"/>
                      <a:pt x="99" y="37"/>
                      <a:pt x="81" y="46"/>
                    </a:cubicBezTo>
                    <a:cubicBezTo>
                      <a:pt x="54" y="81"/>
                      <a:pt x="27" y="117"/>
                      <a:pt x="18" y="153"/>
                    </a:cubicBezTo>
                    <a:cubicBezTo>
                      <a:pt x="0" y="197"/>
                      <a:pt x="0" y="233"/>
                      <a:pt x="0" y="269"/>
                    </a:cubicBezTo>
                    <a:cubicBezTo>
                      <a:pt x="0" y="295"/>
                      <a:pt x="0" y="322"/>
                      <a:pt x="0" y="349"/>
                    </a:cubicBezTo>
                    <a:lnTo>
                      <a:pt x="18" y="349"/>
                    </a:lnTo>
                    <a:cubicBezTo>
                      <a:pt x="18" y="349"/>
                      <a:pt x="18" y="340"/>
                      <a:pt x="27" y="340"/>
                    </a:cubicBezTo>
                    <a:cubicBezTo>
                      <a:pt x="54" y="260"/>
                      <a:pt x="45" y="170"/>
                      <a:pt x="90" y="108"/>
                    </a:cubicBezTo>
                    <a:cubicBezTo>
                      <a:pt x="99" y="99"/>
                      <a:pt x="116" y="90"/>
                      <a:pt x="125" y="72"/>
                    </a:cubicBezTo>
                    <a:cubicBezTo>
                      <a:pt x="152" y="46"/>
                      <a:pt x="143" y="19"/>
                      <a:pt x="12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339" name="Google Shape;3339;p31"/>
          <p:cNvGrpSpPr/>
          <p:nvPr/>
        </p:nvGrpSpPr>
        <p:grpSpPr>
          <a:xfrm>
            <a:off x="6594429" y="3038087"/>
            <a:ext cx="2959594" cy="2224306"/>
            <a:chOff x="1636736" y="988750"/>
            <a:chExt cx="1146197" cy="861433"/>
          </a:xfrm>
        </p:grpSpPr>
        <p:sp>
          <p:nvSpPr>
            <p:cNvPr id="3340" name="Google Shape;3340;p31"/>
            <p:cNvSpPr/>
            <p:nvPr/>
          </p:nvSpPr>
          <p:spPr>
            <a:xfrm>
              <a:off x="2013480" y="1382506"/>
              <a:ext cx="307874" cy="467677"/>
            </a:xfrm>
            <a:custGeom>
              <a:rect b="b" l="l" r="r" t="t"/>
              <a:pathLst>
                <a:path extrusionOk="0" h="3986" w="2624">
                  <a:moveTo>
                    <a:pt x="860" y="0"/>
                  </a:moveTo>
                  <a:cubicBezTo>
                    <a:pt x="734" y="0"/>
                    <a:pt x="603" y="48"/>
                    <a:pt x="491" y="101"/>
                  </a:cubicBezTo>
                  <a:cubicBezTo>
                    <a:pt x="295" y="190"/>
                    <a:pt x="90" y="449"/>
                    <a:pt x="1" y="636"/>
                  </a:cubicBezTo>
                  <a:cubicBezTo>
                    <a:pt x="331" y="1073"/>
                    <a:pt x="420" y="1644"/>
                    <a:pt x="714" y="2099"/>
                  </a:cubicBezTo>
                  <a:cubicBezTo>
                    <a:pt x="796" y="2221"/>
                    <a:pt x="914" y="2343"/>
                    <a:pt x="1050" y="2343"/>
                  </a:cubicBezTo>
                  <a:cubicBezTo>
                    <a:pt x="1063" y="2343"/>
                    <a:pt x="1076" y="2342"/>
                    <a:pt x="1089" y="2340"/>
                  </a:cubicBezTo>
                  <a:cubicBezTo>
                    <a:pt x="1187" y="2661"/>
                    <a:pt x="1321" y="2982"/>
                    <a:pt x="1562" y="3214"/>
                  </a:cubicBezTo>
                  <a:cubicBezTo>
                    <a:pt x="1598" y="3250"/>
                    <a:pt x="1642" y="3286"/>
                    <a:pt x="1687" y="3303"/>
                  </a:cubicBezTo>
                  <a:cubicBezTo>
                    <a:pt x="1705" y="3311"/>
                    <a:pt x="1727" y="3315"/>
                    <a:pt x="1748" y="3315"/>
                  </a:cubicBezTo>
                  <a:cubicBezTo>
                    <a:pt x="1779" y="3315"/>
                    <a:pt x="1809" y="3306"/>
                    <a:pt x="1830" y="3286"/>
                  </a:cubicBezTo>
                  <a:cubicBezTo>
                    <a:pt x="1945" y="3455"/>
                    <a:pt x="2070" y="3607"/>
                    <a:pt x="2204" y="3749"/>
                  </a:cubicBezTo>
                  <a:cubicBezTo>
                    <a:pt x="2284" y="3839"/>
                    <a:pt x="2383" y="3928"/>
                    <a:pt x="2499" y="3972"/>
                  </a:cubicBezTo>
                  <a:cubicBezTo>
                    <a:pt x="2511" y="3979"/>
                    <a:pt x="2528" y="3985"/>
                    <a:pt x="2547" y="3985"/>
                  </a:cubicBezTo>
                  <a:cubicBezTo>
                    <a:pt x="2554" y="3985"/>
                    <a:pt x="2562" y="3984"/>
                    <a:pt x="2570" y="3981"/>
                  </a:cubicBezTo>
                  <a:cubicBezTo>
                    <a:pt x="2623" y="3964"/>
                    <a:pt x="2623" y="3892"/>
                    <a:pt x="2615" y="3830"/>
                  </a:cubicBezTo>
                  <a:cubicBezTo>
                    <a:pt x="2579" y="3633"/>
                    <a:pt x="2508" y="3446"/>
                    <a:pt x="2400" y="3286"/>
                  </a:cubicBezTo>
                  <a:cubicBezTo>
                    <a:pt x="2445" y="3232"/>
                    <a:pt x="2481" y="3125"/>
                    <a:pt x="2463" y="3054"/>
                  </a:cubicBezTo>
                  <a:cubicBezTo>
                    <a:pt x="2454" y="2982"/>
                    <a:pt x="2418" y="2920"/>
                    <a:pt x="2392" y="2857"/>
                  </a:cubicBezTo>
                  <a:cubicBezTo>
                    <a:pt x="2356" y="2795"/>
                    <a:pt x="2329" y="2741"/>
                    <a:pt x="2293" y="2679"/>
                  </a:cubicBezTo>
                  <a:cubicBezTo>
                    <a:pt x="2383" y="2572"/>
                    <a:pt x="2356" y="2411"/>
                    <a:pt x="2293" y="2286"/>
                  </a:cubicBezTo>
                  <a:cubicBezTo>
                    <a:pt x="2124" y="1965"/>
                    <a:pt x="1919" y="1671"/>
                    <a:pt x="1749" y="1350"/>
                  </a:cubicBezTo>
                  <a:cubicBezTo>
                    <a:pt x="1633" y="1136"/>
                    <a:pt x="1535" y="913"/>
                    <a:pt x="1464" y="690"/>
                  </a:cubicBezTo>
                  <a:cubicBezTo>
                    <a:pt x="1419" y="556"/>
                    <a:pt x="1375" y="413"/>
                    <a:pt x="1303" y="288"/>
                  </a:cubicBezTo>
                  <a:cubicBezTo>
                    <a:pt x="1241" y="172"/>
                    <a:pt x="1134" y="56"/>
                    <a:pt x="991" y="20"/>
                  </a:cubicBezTo>
                  <a:cubicBezTo>
                    <a:pt x="949" y="6"/>
                    <a:pt x="905" y="0"/>
                    <a:pt x="8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1" name="Google Shape;3341;p31"/>
            <p:cNvSpPr/>
            <p:nvPr/>
          </p:nvSpPr>
          <p:spPr>
            <a:xfrm>
              <a:off x="2074257" y="1496901"/>
              <a:ext cx="74387" cy="183269"/>
            </a:xfrm>
            <a:custGeom>
              <a:rect b="b" l="l" r="r" t="t"/>
              <a:pathLst>
                <a:path extrusionOk="0" h="1562" w="634">
                  <a:moveTo>
                    <a:pt x="0" y="0"/>
                  </a:moveTo>
                  <a:cubicBezTo>
                    <a:pt x="134" y="285"/>
                    <a:pt x="250" y="580"/>
                    <a:pt x="348" y="883"/>
                  </a:cubicBezTo>
                  <a:cubicBezTo>
                    <a:pt x="393" y="1035"/>
                    <a:pt x="437" y="1186"/>
                    <a:pt x="428" y="1338"/>
                  </a:cubicBezTo>
                  <a:lnTo>
                    <a:pt x="428" y="1347"/>
                  </a:lnTo>
                  <a:cubicBezTo>
                    <a:pt x="461" y="1360"/>
                    <a:pt x="498" y="1368"/>
                    <a:pt x="534" y="1368"/>
                  </a:cubicBezTo>
                  <a:cubicBezTo>
                    <a:pt x="547" y="1368"/>
                    <a:pt x="559" y="1367"/>
                    <a:pt x="571" y="1365"/>
                  </a:cubicBezTo>
                  <a:cubicBezTo>
                    <a:pt x="589" y="1427"/>
                    <a:pt x="616" y="1499"/>
                    <a:pt x="634" y="1561"/>
                  </a:cubicBezTo>
                  <a:cubicBezTo>
                    <a:pt x="598" y="1195"/>
                    <a:pt x="428" y="839"/>
                    <a:pt x="259" y="500"/>
                  </a:cubicBezTo>
                  <a:cubicBezTo>
                    <a:pt x="170" y="330"/>
                    <a:pt x="80" y="161"/>
                    <a:pt x="0" y="0"/>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2" name="Google Shape;3342;p31"/>
            <p:cNvSpPr/>
            <p:nvPr/>
          </p:nvSpPr>
          <p:spPr>
            <a:xfrm>
              <a:off x="2112975" y="1419347"/>
              <a:ext cx="180102" cy="297432"/>
            </a:xfrm>
            <a:custGeom>
              <a:rect b="b" l="l" r="r" t="t"/>
              <a:pathLst>
                <a:path extrusionOk="0" h="2535" w="1535">
                  <a:moveTo>
                    <a:pt x="0" y="1"/>
                  </a:moveTo>
                  <a:lnTo>
                    <a:pt x="0" y="1"/>
                  </a:lnTo>
                  <a:cubicBezTo>
                    <a:pt x="535" y="831"/>
                    <a:pt x="1044" y="1678"/>
                    <a:pt x="1535" y="2534"/>
                  </a:cubicBezTo>
                  <a:cubicBezTo>
                    <a:pt x="1508" y="2472"/>
                    <a:pt x="1472" y="2418"/>
                    <a:pt x="1445" y="2365"/>
                  </a:cubicBezTo>
                  <a:cubicBezTo>
                    <a:pt x="1463" y="2347"/>
                    <a:pt x="1472" y="2329"/>
                    <a:pt x="1481" y="2302"/>
                  </a:cubicBezTo>
                  <a:cubicBezTo>
                    <a:pt x="973" y="1544"/>
                    <a:pt x="580" y="697"/>
                    <a:pt x="0" y="1"/>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3" name="Google Shape;3343;p31"/>
            <p:cNvSpPr/>
            <p:nvPr/>
          </p:nvSpPr>
          <p:spPr>
            <a:xfrm>
              <a:off x="2045980" y="1442461"/>
              <a:ext cx="28394" cy="54441"/>
            </a:xfrm>
            <a:custGeom>
              <a:rect b="b" l="l" r="r" t="t"/>
              <a:pathLst>
                <a:path extrusionOk="0" h="464" w="242">
                  <a:moveTo>
                    <a:pt x="0" y="0"/>
                  </a:moveTo>
                  <a:cubicBezTo>
                    <a:pt x="81" y="152"/>
                    <a:pt x="161" y="312"/>
                    <a:pt x="241" y="464"/>
                  </a:cubicBezTo>
                  <a:cubicBezTo>
                    <a:pt x="161" y="304"/>
                    <a:pt x="81" y="152"/>
                    <a:pt x="0" y="0"/>
                  </a:cubicBezTo>
                  <a:close/>
                </a:path>
              </a:pathLst>
            </a:custGeom>
            <a:solidFill>
              <a:srgbClr val="3F42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p31"/>
            <p:cNvSpPr/>
            <p:nvPr/>
          </p:nvSpPr>
          <p:spPr>
            <a:xfrm>
              <a:off x="2096197" y="1443517"/>
              <a:ext cx="225156" cy="406666"/>
            </a:xfrm>
            <a:custGeom>
              <a:rect b="b" l="l" r="r" t="t"/>
              <a:pathLst>
                <a:path extrusionOk="0" h="3466" w="1919">
                  <a:moveTo>
                    <a:pt x="0" y="0"/>
                  </a:moveTo>
                  <a:cubicBezTo>
                    <a:pt x="429" y="740"/>
                    <a:pt x="857" y="1472"/>
                    <a:pt x="1285" y="2212"/>
                  </a:cubicBezTo>
                  <a:cubicBezTo>
                    <a:pt x="1499" y="2587"/>
                    <a:pt x="1713" y="2962"/>
                    <a:pt x="1803" y="3381"/>
                  </a:cubicBezTo>
                  <a:cubicBezTo>
                    <a:pt x="1811" y="3408"/>
                    <a:pt x="1811" y="3435"/>
                    <a:pt x="1811" y="3461"/>
                  </a:cubicBezTo>
                  <a:cubicBezTo>
                    <a:pt x="1823" y="3461"/>
                    <a:pt x="1835" y="3465"/>
                    <a:pt x="1847" y="3465"/>
                  </a:cubicBezTo>
                  <a:cubicBezTo>
                    <a:pt x="1853" y="3465"/>
                    <a:pt x="1859" y="3464"/>
                    <a:pt x="1865" y="3461"/>
                  </a:cubicBezTo>
                  <a:cubicBezTo>
                    <a:pt x="1918" y="3444"/>
                    <a:pt x="1918" y="3372"/>
                    <a:pt x="1910" y="3310"/>
                  </a:cubicBezTo>
                  <a:cubicBezTo>
                    <a:pt x="1874" y="3113"/>
                    <a:pt x="1803" y="2926"/>
                    <a:pt x="1695" y="2766"/>
                  </a:cubicBezTo>
                  <a:cubicBezTo>
                    <a:pt x="1695" y="2766"/>
                    <a:pt x="1695" y="2757"/>
                    <a:pt x="1704" y="2757"/>
                  </a:cubicBezTo>
                  <a:cubicBezTo>
                    <a:pt x="1133" y="1838"/>
                    <a:pt x="562" y="919"/>
                    <a:pt x="0" y="0"/>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31"/>
            <p:cNvSpPr/>
            <p:nvPr/>
          </p:nvSpPr>
          <p:spPr>
            <a:xfrm>
              <a:off x="2058535" y="1437181"/>
              <a:ext cx="172827" cy="336150"/>
            </a:xfrm>
            <a:custGeom>
              <a:rect b="b" l="l" r="r" t="t"/>
              <a:pathLst>
                <a:path extrusionOk="0" h="2865" w="1473">
                  <a:moveTo>
                    <a:pt x="0" y="1"/>
                  </a:moveTo>
                  <a:lnTo>
                    <a:pt x="0" y="1"/>
                  </a:lnTo>
                  <a:cubicBezTo>
                    <a:pt x="420" y="839"/>
                    <a:pt x="848" y="1678"/>
                    <a:pt x="1267" y="2516"/>
                  </a:cubicBezTo>
                  <a:cubicBezTo>
                    <a:pt x="1312" y="2597"/>
                    <a:pt x="1347" y="2677"/>
                    <a:pt x="1330" y="2757"/>
                  </a:cubicBezTo>
                  <a:cubicBezTo>
                    <a:pt x="1321" y="2784"/>
                    <a:pt x="1303" y="2811"/>
                    <a:pt x="1285" y="2828"/>
                  </a:cubicBezTo>
                  <a:cubicBezTo>
                    <a:pt x="1294" y="2828"/>
                    <a:pt x="1294" y="2828"/>
                    <a:pt x="1303" y="2837"/>
                  </a:cubicBezTo>
                  <a:cubicBezTo>
                    <a:pt x="1321" y="2845"/>
                    <a:pt x="1343" y="2849"/>
                    <a:pt x="1364" y="2849"/>
                  </a:cubicBezTo>
                  <a:cubicBezTo>
                    <a:pt x="1395" y="2849"/>
                    <a:pt x="1425" y="2840"/>
                    <a:pt x="1446" y="2820"/>
                  </a:cubicBezTo>
                  <a:cubicBezTo>
                    <a:pt x="1454" y="2837"/>
                    <a:pt x="1463" y="2846"/>
                    <a:pt x="1472" y="2864"/>
                  </a:cubicBezTo>
                  <a:cubicBezTo>
                    <a:pt x="1454" y="2712"/>
                    <a:pt x="1401" y="2570"/>
                    <a:pt x="1338" y="2427"/>
                  </a:cubicBezTo>
                  <a:cubicBezTo>
                    <a:pt x="1258" y="2222"/>
                    <a:pt x="1151" y="2026"/>
                    <a:pt x="1053" y="1829"/>
                  </a:cubicBezTo>
                  <a:cubicBezTo>
                    <a:pt x="741" y="1205"/>
                    <a:pt x="420" y="554"/>
                    <a:pt x="0" y="1"/>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31"/>
            <p:cNvSpPr/>
            <p:nvPr/>
          </p:nvSpPr>
          <p:spPr>
            <a:xfrm>
              <a:off x="1884770" y="988750"/>
              <a:ext cx="281709" cy="515431"/>
            </a:xfrm>
            <a:custGeom>
              <a:rect b="b" l="l" r="r" t="t"/>
              <a:pathLst>
                <a:path extrusionOk="0" h="4393" w="2401">
                  <a:moveTo>
                    <a:pt x="1038" y="1"/>
                  </a:moveTo>
                  <a:cubicBezTo>
                    <a:pt x="778" y="1"/>
                    <a:pt x="517" y="109"/>
                    <a:pt x="339" y="308"/>
                  </a:cubicBezTo>
                  <a:cubicBezTo>
                    <a:pt x="375" y="557"/>
                    <a:pt x="482" y="780"/>
                    <a:pt x="527" y="1030"/>
                  </a:cubicBezTo>
                  <a:cubicBezTo>
                    <a:pt x="241" y="1405"/>
                    <a:pt x="0" y="1922"/>
                    <a:pt x="72" y="2386"/>
                  </a:cubicBezTo>
                  <a:cubicBezTo>
                    <a:pt x="90" y="2511"/>
                    <a:pt x="125" y="2627"/>
                    <a:pt x="170" y="2743"/>
                  </a:cubicBezTo>
                  <a:cubicBezTo>
                    <a:pt x="313" y="3145"/>
                    <a:pt x="500" y="3528"/>
                    <a:pt x="732" y="3876"/>
                  </a:cubicBezTo>
                  <a:cubicBezTo>
                    <a:pt x="893" y="4117"/>
                    <a:pt x="1098" y="4349"/>
                    <a:pt x="1374" y="4385"/>
                  </a:cubicBezTo>
                  <a:cubicBezTo>
                    <a:pt x="1404" y="4390"/>
                    <a:pt x="1434" y="4392"/>
                    <a:pt x="1464" y="4392"/>
                  </a:cubicBezTo>
                  <a:cubicBezTo>
                    <a:pt x="1632" y="4392"/>
                    <a:pt x="1801" y="4313"/>
                    <a:pt x="1945" y="4215"/>
                  </a:cubicBezTo>
                  <a:cubicBezTo>
                    <a:pt x="2070" y="4126"/>
                    <a:pt x="2195" y="4019"/>
                    <a:pt x="2257" y="3876"/>
                  </a:cubicBezTo>
                  <a:cubicBezTo>
                    <a:pt x="2400" y="3546"/>
                    <a:pt x="2186" y="3100"/>
                    <a:pt x="2168" y="2734"/>
                  </a:cubicBezTo>
                  <a:cubicBezTo>
                    <a:pt x="2159" y="2547"/>
                    <a:pt x="2150" y="2351"/>
                    <a:pt x="2115" y="2163"/>
                  </a:cubicBezTo>
                  <a:cubicBezTo>
                    <a:pt x="2079" y="2003"/>
                    <a:pt x="2034" y="1824"/>
                    <a:pt x="2106" y="1681"/>
                  </a:cubicBezTo>
                  <a:cubicBezTo>
                    <a:pt x="2133" y="1637"/>
                    <a:pt x="2168" y="1583"/>
                    <a:pt x="2150" y="1539"/>
                  </a:cubicBezTo>
                  <a:cubicBezTo>
                    <a:pt x="2141" y="1512"/>
                    <a:pt x="2115" y="1494"/>
                    <a:pt x="2097" y="1467"/>
                  </a:cubicBezTo>
                  <a:cubicBezTo>
                    <a:pt x="2079" y="1414"/>
                    <a:pt x="2115" y="1369"/>
                    <a:pt x="2141" y="1325"/>
                  </a:cubicBezTo>
                  <a:cubicBezTo>
                    <a:pt x="2222" y="1146"/>
                    <a:pt x="2124" y="941"/>
                    <a:pt x="2034" y="772"/>
                  </a:cubicBezTo>
                  <a:cubicBezTo>
                    <a:pt x="1901" y="540"/>
                    <a:pt x="1749" y="299"/>
                    <a:pt x="1526" y="147"/>
                  </a:cubicBezTo>
                  <a:cubicBezTo>
                    <a:pt x="1380" y="48"/>
                    <a:pt x="1210" y="1"/>
                    <a:pt x="103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7" name="Google Shape;3347;p31"/>
            <p:cNvSpPr/>
            <p:nvPr/>
          </p:nvSpPr>
          <p:spPr>
            <a:xfrm>
              <a:off x="1996702" y="988750"/>
              <a:ext cx="148774" cy="295789"/>
            </a:xfrm>
            <a:custGeom>
              <a:rect b="b" l="l" r="r" t="t"/>
              <a:pathLst>
                <a:path extrusionOk="0" h="2521" w="1268">
                  <a:moveTo>
                    <a:pt x="85" y="1"/>
                  </a:moveTo>
                  <a:cubicBezTo>
                    <a:pt x="57" y="1"/>
                    <a:pt x="29" y="2"/>
                    <a:pt x="1" y="4"/>
                  </a:cubicBezTo>
                  <a:cubicBezTo>
                    <a:pt x="126" y="31"/>
                    <a:pt x="242" y="85"/>
                    <a:pt x="349" y="156"/>
                  </a:cubicBezTo>
                  <a:cubicBezTo>
                    <a:pt x="465" y="236"/>
                    <a:pt x="563" y="343"/>
                    <a:pt x="661" y="450"/>
                  </a:cubicBezTo>
                  <a:cubicBezTo>
                    <a:pt x="875" y="700"/>
                    <a:pt x="1045" y="1021"/>
                    <a:pt x="1027" y="1360"/>
                  </a:cubicBezTo>
                  <a:cubicBezTo>
                    <a:pt x="964" y="1280"/>
                    <a:pt x="893" y="1209"/>
                    <a:pt x="813" y="1155"/>
                  </a:cubicBezTo>
                  <a:cubicBezTo>
                    <a:pt x="764" y="1120"/>
                    <a:pt x="698" y="1096"/>
                    <a:pt x="633" y="1096"/>
                  </a:cubicBezTo>
                  <a:cubicBezTo>
                    <a:pt x="616" y="1096"/>
                    <a:pt x="598" y="1098"/>
                    <a:pt x="581" y="1102"/>
                  </a:cubicBezTo>
                  <a:cubicBezTo>
                    <a:pt x="474" y="1128"/>
                    <a:pt x="411" y="1244"/>
                    <a:pt x="402" y="1351"/>
                  </a:cubicBezTo>
                  <a:cubicBezTo>
                    <a:pt x="393" y="1405"/>
                    <a:pt x="420" y="1450"/>
                    <a:pt x="447" y="1503"/>
                  </a:cubicBezTo>
                  <a:cubicBezTo>
                    <a:pt x="634" y="1887"/>
                    <a:pt x="893" y="2235"/>
                    <a:pt x="1205" y="2520"/>
                  </a:cubicBezTo>
                  <a:cubicBezTo>
                    <a:pt x="1196" y="2395"/>
                    <a:pt x="1179" y="2279"/>
                    <a:pt x="1161" y="2163"/>
                  </a:cubicBezTo>
                  <a:cubicBezTo>
                    <a:pt x="1125" y="2003"/>
                    <a:pt x="1080" y="1824"/>
                    <a:pt x="1152" y="1681"/>
                  </a:cubicBezTo>
                  <a:cubicBezTo>
                    <a:pt x="1179" y="1637"/>
                    <a:pt x="1214" y="1583"/>
                    <a:pt x="1196" y="1539"/>
                  </a:cubicBezTo>
                  <a:cubicBezTo>
                    <a:pt x="1187" y="1512"/>
                    <a:pt x="1161" y="1494"/>
                    <a:pt x="1143" y="1467"/>
                  </a:cubicBezTo>
                  <a:cubicBezTo>
                    <a:pt x="1125" y="1414"/>
                    <a:pt x="1161" y="1369"/>
                    <a:pt x="1187" y="1325"/>
                  </a:cubicBezTo>
                  <a:cubicBezTo>
                    <a:pt x="1268" y="1146"/>
                    <a:pt x="1170" y="941"/>
                    <a:pt x="1080" y="772"/>
                  </a:cubicBezTo>
                  <a:cubicBezTo>
                    <a:pt x="947" y="540"/>
                    <a:pt x="795" y="299"/>
                    <a:pt x="572" y="147"/>
                  </a:cubicBezTo>
                  <a:cubicBezTo>
                    <a:pt x="426" y="47"/>
                    <a:pt x="255" y="1"/>
                    <a:pt x="85" y="1"/>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8" name="Google Shape;3348;p31"/>
            <p:cNvSpPr/>
            <p:nvPr/>
          </p:nvSpPr>
          <p:spPr>
            <a:xfrm>
              <a:off x="1885826" y="1084021"/>
              <a:ext cx="280653" cy="420159"/>
            </a:xfrm>
            <a:custGeom>
              <a:rect b="b" l="l" r="r" t="t"/>
              <a:pathLst>
                <a:path extrusionOk="0" h="3581" w="2392">
                  <a:moveTo>
                    <a:pt x="1128" y="1"/>
                  </a:moveTo>
                  <a:cubicBezTo>
                    <a:pt x="1073" y="1"/>
                    <a:pt x="1016" y="9"/>
                    <a:pt x="964" y="22"/>
                  </a:cubicBezTo>
                  <a:cubicBezTo>
                    <a:pt x="776" y="67"/>
                    <a:pt x="652" y="120"/>
                    <a:pt x="500" y="245"/>
                  </a:cubicBezTo>
                  <a:cubicBezTo>
                    <a:pt x="232" y="620"/>
                    <a:pt x="0" y="1119"/>
                    <a:pt x="63" y="1574"/>
                  </a:cubicBezTo>
                  <a:cubicBezTo>
                    <a:pt x="81" y="1699"/>
                    <a:pt x="116" y="1815"/>
                    <a:pt x="161" y="1931"/>
                  </a:cubicBezTo>
                  <a:cubicBezTo>
                    <a:pt x="304" y="2333"/>
                    <a:pt x="491" y="2716"/>
                    <a:pt x="723" y="3064"/>
                  </a:cubicBezTo>
                  <a:cubicBezTo>
                    <a:pt x="884" y="3305"/>
                    <a:pt x="1089" y="3537"/>
                    <a:pt x="1365" y="3573"/>
                  </a:cubicBezTo>
                  <a:cubicBezTo>
                    <a:pt x="1395" y="3578"/>
                    <a:pt x="1425" y="3580"/>
                    <a:pt x="1455" y="3580"/>
                  </a:cubicBezTo>
                  <a:cubicBezTo>
                    <a:pt x="1623" y="3580"/>
                    <a:pt x="1792" y="3501"/>
                    <a:pt x="1936" y="3403"/>
                  </a:cubicBezTo>
                  <a:cubicBezTo>
                    <a:pt x="2061" y="3314"/>
                    <a:pt x="2186" y="3207"/>
                    <a:pt x="2248" y="3064"/>
                  </a:cubicBezTo>
                  <a:cubicBezTo>
                    <a:pt x="2391" y="2734"/>
                    <a:pt x="2177" y="2288"/>
                    <a:pt x="2159" y="1922"/>
                  </a:cubicBezTo>
                  <a:cubicBezTo>
                    <a:pt x="2150" y="1735"/>
                    <a:pt x="2141" y="1539"/>
                    <a:pt x="2106" y="1351"/>
                  </a:cubicBezTo>
                  <a:cubicBezTo>
                    <a:pt x="2106" y="1342"/>
                    <a:pt x="2106" y="1342"/>
                    <a:pt x="2106" y="1342"/>
                  </a:cubicBezTo>
                  <a:cubicBezTo>
                    <a:pt x="2043" y="1324"/>
                    <a:pt x="1990" y="1307"/>
                    <a:pt x="1936" y="1280"/>
                  </a:cubicBezTo>
                  <a:cubicBezTo>
                    <a:pt x="1838" y="1235"/>
                    <a:pt x="1740" y="1173"/>
                    <a:pt x="1660" y="1092"/>
                  </a:cubicBezTo>
                  <a:cubicBezTo>
                    <a:pt x="1588" y="1030"/>
                    <a:pt x="1526" y="968"/>
                    <a:pt x="1481" y="887"/>
                  </a:cubicBezTo>
                  <a:cubicBezTo>
                    <a:pt x="1419" y="762"/>
                    <a:pt x="1401" y="620"/>
                    <a:pt x="1410" y="477"/>
                  </a:cubicBezTo>
                  <a:cubicBezTo>
                    <a:pt x="1419" y="352"/>
                    <a:pt x="1446" y="218"/>
                    <a:pt x="1383" y="120"/>
                  </a:cubicBezTo>
                  <a:cubicBezTo>
                    <a:pt x="1338" y="58"/>
                    <a:pt x="1267" y="13"/>
                    <a:pt x="1187" y="4"/>
                  </a:cubicBezTo>
                  <a:cubicBezTo>
                    <a:pt x="1168" y="2"/>
                    <a:pt x="1148" y="1"/>
                    <a:pt x="112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31"/>
            <p:cNvSpPr/>
            <p:nvPr/>
          </p:nvSpPr>
          <p:spPr>
            <a:xfrm>
              <a:off x="2031314" y="1121097"/>
              <a:ext cx="135164" cy="321484"/>
            </a:xfrm>
            <a:custGeom>
              <a:rect b="b" l="l" r="r" t="t"/>
              <a:pathLst>
                <a:path extrusionOk="0" h="2740" w="1152">
                  <a:moveTo>
                    <a:pt x="188" y="0"/>
                  </a:moveTo>
                  <a:lnTo>
                    <a:pt x="188" y="0"/>
                  </a:lnTo>
                  <a:cubicBezTo>
                    <a:pt x="161" y="107"/>
                    <a:pt x="134" y="206"/>
                    <a:pt x="116" y="313"/>
                  </a:cubicBezTo>
                  <a:cubicBezTo>
                    <a:pt x="81" y="473"/>
                    <a:pt x="45" y="634"/>
                    <a:pt x="36" y="794"/>
                  </a:cubicBezTo>
                  <a:cubicBezTo>
                    <a:pt x="0" y="1285"/>
                    <a:pt x="179" y="1758"/>
                    <a:pt x="429" y="2177"/>
                  </a:cubicBezTo>
                  <a:cubicBezTo>
                    <a:pt x="500" y="2284"/>
                    <a:pt x="580" y="2409"/>
                    <a:pt x="705" y="2454"/>
                  </a:cubicBezTo>
                  <a:cubicBezTo>
                    <a:pt x="723" y="2463"/>
                    <a:pt x="750" y="2463"/>
                    <a:pt x="759" y="2480"/>
                  </a:cubicBezTo>
                  <a:cubicBezTo>
                    <a:pt x="776" y="2489"/>
                    <a:pt x="785" y="2516"/>
                    <a:pt x="794" y="2534"/>
                  </a:cubicBezTo>
                  <a:cubicBezTo>
                    <a:pt x="839" y="2623"/>
                    <a:pt x="919" y="2695"/>
                    <a:pt x="1008" y="2739"/>
                  </a:cubicBezTo>
                  <a:cubicBezTo>
                    <a:pt x="1151" y="2409"/>
                    <a:pt x="937" y="1963"/>
                    <a:pt x="919" y="1606"/>
                  </a:cubicBezTo>
                  <a:cubicBezTo>
                    <a:pt x="910" y="1419"/>
                    <a:pt x="901" y="1223"/>
                    <a:pt x="866" y="1035"/>
                  </a:cubicBezTo>
                  <a:cubicBezTo>
                    <a:pt x="866" y="1026"/>
                    <a:pt x="866" y="1026"/>
                    <a:pt x="866" y="1026"/>
                  </a:cubicBezTo>
                  <a:cubicBezTo>
                    <a:pt x="803" y="1008"/>
                    <a:pt x="750" y="991"/>
                    <a:pt x="696" y="964"/>
                  </a:cubicBezTo>
                  <a:cubicBezTo>
                    <a:pt x="598" y="919"/>
                    <a:pt x="500" y="857"/>
                    <a:pt x="420" y="776"/>
                  </a:cubicBezTo>
                  <a:cubicBezTo>
                    <a:pt x="348" y="714"/>
                    <a:pt x="286" y="652"/>
                    <a:pt x="241" y="571"/>
                  </a:cubicBezTo>
                  <a:cubicBezTo>
                    <a:pt x="179" y="446"/>
                    <a:pt x="161" y="304"/>
                    <a:pt x="170" y="161"/>
                  </a:cubicBezTo>
                  <a:cubicBezTo>
                    <a:pt x="179" y="107"/>
                    <a:pt x="188" y="54"/>
                    <a:pt x="1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0" name="Google Shape;3350;p31"/>
            <p:cNvSpPr/>
            <p:nvPr/>
          </p:nvSpPr>
          <p:spPr>
            <a:xfrm>
              <a:off x="1939211" y="1032396"/>
              <a:ext cx="94333" cy="111933"/>
            </a:xfrm>
            <a:custGeom>
              <a:rect b="b" l="l" r="r" t="t"/>
              <a:pathLst>
                <a:path extrusionOk="0" h="954" w="804">
                  <a:moveTo>
                    <a:pt x="272" y="1"/>
                  </a:moveTo>
                  <a:cubicBezTo>
                    <a:pt x="202" y="1"/>
                    <a:pt x="138" y="13"/>
                    <a:pt x="90" y="43"/>
                  </a:cubicBezTo>
                  <a:cubicBezTo>
                    <a:pt x="36" y="69"/>
                    <a:pt x="0" y="132"/>
                    <a:pt x="18" y="194"/>
                  </a:cubicBezTo>
                  <a:cubicBezTo>
                    <a:pt x="27" y="239"/>
                    <a:pt x="63" y="266"/>
                    <a:pt x="98" y="292"/>
                  </a:cubicBezTo>
                  <a:cubicBezTo>
                    <a:pt x="188" y="355"/>
                    <a:pt x="72" y="917"/>
                    <a:pt x="179" y="953"/>
                  </a:cubicBezTo>
                  <a:cubicBezTo>
                    <a:pt x="180" y="953"/>
                    <a:pt x="181" y="953"/>
                    <a:pt x="182" y="953"/>
                  </a:cubicBezTo>
                  <a:cubicBezTo>
                    <a:pt x="242" y="953"/>
                    <a:pt x="510" y="462"/>
                    <a:pt x="562" y="453"/>
                  </a:cubicBezTo>
                  <a:cubicBezTo>
                    <a:pt x="634" y="435"/>
                    <a:pt x="687" y="391"/>
                    <a:pt x="741" y="337"/>
                  </a:cubicBezTo>
                  <a:cubicBezTo>
                    <a:pt x="759" y="319"/>
                    <a:pt x="776" y="301"/>
                    <a:pt x="785" y="284"/>
                  </a:cubicBezTo>
                  <a:cubicBezTo>
                    <a:pt x="803" y="239"/>
                    <a:pt x="785" y="194"/>
                    <a:pt x="759" y="159"/>
                  </a:cubicBezTo>
                  <a:cubicBezTo>
                    <a:pt x="732" y="123"/>
                    <a:pt x="696" y="105"/>
                    <a:pt x="660" y="87"/>
                  </a:cubicBezTo>
                  <a:cubicBezTo>
                    <a:pt x="566" y="46"/>
                    <a:pt x="409" y="1"/>
                    <a:pt x="27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1" name="Google Shape;3351;p31"/>
            <p:cNvSpPr/>
            <p:nvPr/>
          </p:nvSpPr>
          <p:spPr>
            <a:xfrm>
              <a:off x="1981097" y="1043777"/>
              <a:ext cx="18890" cy="13962"/>
            </a:xfrm>
            <a:custGeom>
              <a:rect b="b" l="l" r="r" t="t"/>
              <a:pathLst>
                <a:path extrusionOk="0" h="119" w="161">
                  <a:moveTo>
                    <a:pt x="112" y="1"/>
                  </a:moveTo>
                  <a:cubicBezTo>
                    <a:pt x="95" y="1"/>
                    <a:pt x="74" y="10"/>
                    <a:pt x="54" y="26"/>
                  </a:cubicBezTo>
                  <a:cubicBezTo>
                    <a:pt x="18" y="53"/>
                    <a:pt x="0" y="88"/>
                    <a:pt x="18" y="106"/>
                  </a:cubicBezTo>
                  <a:cubicBezTo>
                    <a:pt x="26" y="114"/>
                    <a:pt x="38" y="119"/>
                    <a:pt x="51" y="119"/>
                  </a:cubicBezTo>
                  <a:cubicBezTo>
                    <a:pt x="68" y="119"/>
                    <a:pt x="88" y="112"/>
                    <a:pt x="107" y="97"/>
                  </a:cubicBezTo>
                  <a:cubicBezTo>
                    <a:pt x="143" y="71"/>
                    <a:pt x="161" y="35"/>
                    <a:pt x="143" y="17"/>
                  </a:cubicBezTo>
                  <a:cubicBezTo>
                    <a:pt x="135" y="6"/>
                    <a:pt x="125" y="1"/>
                    <a:pt x="1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2" name="Google Shape;3352;p31"/>
            <p:cNvSpPr/>
            <p:nvPr/>
          </p:nvSpPr>
          <p:spPr>
            <a:xfrm>
              <a:off x="1909879" y="1168146"/>
              <a:ext cx="38836" cy="115335"/>
            </a:xfrm>
            <a:custGeom>
              <a:rect b="b" l="l" r="r" t="t"/>
              <a:pathLst>
                <a:path extrusionOk="0" h="983" w="331">
                  <a:moveTo>
                    <a:pt x="152" y="1"/>
                  </a:moveTo>
                  <a:cubicBezTo>
                    <a:pt x="63" y="251"/>
                    <a:pt x="1" y="518"/>
                    <a:pt x="72" y="768"/>
                  </a:cubicBezTo>
                  <a:cubicBezTo>
                    <a:pt x="90" y="839"/>
                    <a:pt x="125" y="911"/>
                    <a:pt x="179" y="955"/>
                  </a:cubicBezTo>
                  <a:cubicBezTo>
                    <a:pt x="188" y="973"/>
                    <a:pt x="206" y="982"/>
                    <a:pt x="224" y="982"/>
                  </a:cubicBezTo>
                  <a:cubicBezTo>
                    <a:pt x="250" y="973"/>
                    <a:pt x="268" y="938"/>
                    <a:pt x="268" y="911"/>
                  </a:cubicBezTo>
                  <a:cubicBezTo>
                    <a:pt x="313" y="688"/>
                    <a:pt x="331" y="465"/>
                    <a:pt x="331" y="233"/>
                  </a:cubicBezTo>
                  <a:lnTo>
                    <a:pt x="331" y="233"/>
                  </a:lnTo>
                  <a:cubicBezTo>
                    <a:pt x="322" y="402"/>
                    <a:pt x="250" y="625"/>
                    <a:pt x="197" y="777"/>
                  </a:cubicBezTo>
                  <a:cubicBezTo>
                    <a:pt x="197" y="795"/>
                    <a:pt x="188" y="813"/>
                    <a:pt x="170" y="813"/>
                  </a:cubicBezTo>
                  <a:cubicBezTo>
                    <a:pt x="167" y="814"/>
                    <a:pt x="163" y="815"/>
                    <a:pt x="160" y="815"/>
                  </a:cubicBezTo>
                  <a:cubicBezTo>
                    <a:pt x="146" y="815"/>
                    <a:pt x="134" y="800"/>
                    <a:pt x="134" y="786"/>
                  </a:cubicBezTo>
                  <a:cubicBezTo>
                    <a:pt x="99" y="741"/>
                    <a:pt x="90" y="679"/>
                    <a:pt x="90" y="625"/>
                  </a:cubicBezTo>
                  <a:cubicBezTo>
                    <a:pt x="81" y="411"/>
                    <a:pt x="90" y="215"/>
                    <a:pt x="15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3" name="Google Shape;3353;p31"/>
            <p:cNvSpPr/>
            <p:nvPr/>
          </p:nvSpPr>
          <p:spPr>
            <a:xfrm>
              <a:off x="1955989" y="1168146"/>
              <a:ext cx="54441" cy="146663"/>
            </a:xfrm>
            <a:custGeom>
              <a:rect b="b" l="l" r="r" t="t"/>
              <a:pathLst>
                <a:path extrusionOk="0" h="1250" w="464">
                  <a:moveTo>
                    <a:pt x="303" y="340"/>
                  </a:moveTo>
                  <a:lnTo>
                    <a:pt x="303" y="340"/>
                  </a:lnTo>
                  <a:cubicBezTo>
                    <a:pt x="308" y="379"/>
                    <a:pt x="315" y="418"/>
                    <a:pt x="323" y="457"/>
                  </a:cubicBezTo>
                  <a:lnTo>
                    <a:pt x="323" y="457"/>
                  </a:lnTo>
                  <a:cubicBezTo>
                    <a:pt x="318" y="415"/>
                    <a:pt x="312" y="376"/>
                    <a:pt x="303" y="340"/>
                  </a:cubicBezTo>
                  <a:close/>
                  <a:moveTo>
                    <a:pt x="80" y="1"/>
                  </a:moveTo>
                  <a:lnTo>
                    <a:pt x="80" y="1"/>
                  </a:lnTo>
                  <a:cubicBezTo>
                    <a:pt x="0" y="331"/>
                    <a:pt x="18" y="688"/>
                    <a:pt x="134" y="1000"/>
                  </a:cubicBezTo>
                  <a:cubicBezTo>
                    <a:pt x="170" y="1089"/>
                    <a:pt x="214" y="1178"/>
                    <a:pt x="286" y="1232"/>
                  </a:cubicBezTo>
                  <a:cubicBezTo>
                    <a:pt x="303" y="1241"/>
                    <a:pt x="321" y="1250"/>
                    <a:pt x="330" y="1250"/>
                  </a:cubicBezTo>
                  <a:cubicBezTo>
                    <a:pt x="366" y="1250"/>
                    <a:pt x="393" y="1214"/>
                    <a:pt x="401" y="1178"/>
                  </a:cubicBezTo>
                  <a:cubicBezTo>
                    <a:pt x="463" y="947"/>
                    <a:pt x="372" y="703"/>
                    <a:pt x="323" y="457"/>
                  </a:cubicBezTo>
                  <a:lnTo>
                    <a:pt x="323" y="457"/>
                  </a:lnTo>
                  <a:cubicBezTo>
                    <a:pt x="341" y="631"/>
                    <a:pt x="328" y="841"/>
                    <a:pt x="321" y="1000"/>
                  </a:cubicBezTo>
                  <a:cubicBezTo>
                    <a:pt x="321" y="1036"/>
                    <a:pt x="303" y="1080"/>
                    <a:pt x="268" y="1080"/>
                  </a:cubicBezTo>
                  <a:cubicBezTo>
                    <a:pt x="250" y="1080"/>
                    <a:pt x="241" y="1062"/>
                    <a:pt x="232" y="1053"/>
                  </a:cubicBezTo>
                  <a:cubicBezTo>
                    <a:pt x="170" y="982"/>
                    <a:pt x="143" y="893"/>
                    <a:pt x="116" y="804"/>
                  </a:cubicBezTo>
                  <a:cubicBezTo>
                    <a:pt x="62" y="536"/>
                    <a:pt x="45" y="268"/>
                    <a:pt x="8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31"/>
            <p:cNvSpPr/>
            <p:nvPr/>
          </p:nvSpPr>
          <p:spPr>
            <a:xfrm>
              <a:off x="1942379" y="1304247"/>
              <a:ext cx="50335" cy="79198"/>
            </a:xfrm>
            <a:custGeom>
              <a:rect b="b" l="l" r="r" t="t"/>
              <a:pathLst>
                <a:path extrusionOk="0" h="675" w="429">
                  <a:moveTo>
                    <a:pt x="0" y="1"/>
                  </a:moveTo>
                  <a:lnTo>
                    <a:pt x="0" y="1"/>
                  </a:lnTo>
                  <a:cubicBezTo>
                    <a:pt x="36" y="224"/>
                    <a:pt x="125" y="438"/>
                    <a:pt x="259" y="616"/>
                  </a:cubicBezTo>
                  <a:cubicBezTo>
                    <a:pt x="277" y="634"/>
                    <a:pt x="294" y="652"/>
                    <a:pt x="312" y="661"/>
                  </a:cubicBezTo>
                  <a:cubicBezTo>
                    <a:pt x="326" y="670"/>
                    <a:pt x="339" y="674"/>
                    <a:pt x="351" y="674"/>
                  </a:cubicBezTo>
                  <a:cubicBezTo>
                    <a:pt x="364" y="674"/>
                    <a:pt x="375" y="670"/>
                    <a:pt x="384" y="661"/>
                  </a:cubicBezTo>
                  <a:cubicBezTo>
                    <a:pt x="402" y="652"/>
                    <a:pt x="410" y="634"/>
                    <a:pt x="410" y="616"/>
                  </a:cubicBezTo>
                  <a:cubicBezTo>
                    <a:pt x="428" y="554"/>
                    <a:pt x="410" y="491"/>
                    <a:pt x="393" y="438"/>
                  </a:cubicBezTo>
                  <a:cubicBezTo>
                    <a:pt x="357" y="331"/>
                    <a:pt x="312" y="224"/>
                    <a:pt x="268" y="117"/>
                  </a:cubicBezTo>
                  <a:lnTo>
                    <a:pt x="268" y="117"/>
                  </a:lnTo>
                  <a:cubicBezTo>
                    <a:pt x="303" y="215"/>
                    <a:pt x="303" y="286"/>
                    <a:pt x="330" y="384"/>
                  </a:cubicBezTo>
                  <a:cubicBezTo>
                    <a:pt x="339" y="420"/>
                    <a:pt x="348" y="464"/>
                    <a:pt x="339" y="500"/>
                  </a:cubicBezTo>
                  <a:cubicBezTo>
                    <a:pt x="330" y="509"/>
                    <a:pt x="330" y="518"/>
                    <a:pt x="321" y="518"/>
                  </a:cubicBezTo>
                  <a:cubicBezTo>
                    <a:pt x="312" y="518"/>
                    <a:pt x="303" y="518"/>
                    <a:pt x="294" y="509"/>
                  </a:cubicBezTo>
                  <a:cubicBezTo>
                    <a:pt x="268" y="482"/>
                    <a:pt x="241" y="447"/>
                    <a:pt x="223" y="411"/>
                  </a:cubicBezTo>
                  <a:cubicBezTo>
                    <a:pt x="143" y="277"/>
                    <a:pt x="54" y="143"/>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5" name="Google Shape;3355;p31"/>
            <p:cNvSpPr/>
            <p:nvPr/>
          </p:nvSpPr>
          <p:spPr>
            <a:xfrm>
              <a:off x="2004094" y="1326188"/>
              <a:ext cx="54558" cy="70750"/>
            </a:xfrm>
            <a:custGeom>
              <a:rect b="b" l="l" r="r" t="t"/>
              <a:pathLst>
                <a:path extrusionOk="0" h="603" w="465">
                  <a:moveTo>
                    <a:pt x="232" y="1"/>
                  </a:moveTo>
                  <a:cubicBezTo>
                    <a:pt x="241" y="18"/>
                    <a:pt x="249" y="35"/>
                    <a:pt x="258" y="51"/>
                  </a:cubicBezTo>
                  <a:lnTo>
                    <a:pt x="258" y="51"/>
                  </a:lnTo>
                  <a:cubicBezTo>
                    <a:pt x="249" y="33"/>
                    <a:pt x="241" y="17"/>
                    <a:pt x="232" y="1"/>
                  </a:cubicBezTo>
                  <a:close/>
                  <a:moveTo>
                    <a:pt x="258" y="51"/>
                  </a:moveTo>
                  <a:cubicBezTo>
                    <a:pt x="313" y="166"/>
                    <a:pt x="366" y="322"/>
                    <a:pt x="366" y="438"/>
                  </a:cubicBezTo>
                  <a:cubicBezTo>
                    <a:pt x="366" y="447"/>
                    <a:pt x="357" y="456"/>
                    <a:pt x="357" y="465"/>
                  </a:cubicBezTo>
                  <a:cubicBezTo>
                    <a:pt x="348" y="474"/>
                    <a:pt x="339" y="478"/>
                    <a:pt x="329" y="478"/>
                  </a:cubicBezTo>
                  <a:cubicBezTo>
                    <a:pt x="312" y="478"/>
                    <a:pt x="294" y="464"/>
                    <a:pt x="277" y="447"/>
                  </a:cubicBezTo>
                  <a:cubicBezTo>
                    <a:pt x="170" y="331"/>
                    <a:pt x="72" y="206"/>
                    <a:pt x="0" y="54"/>
                  </a:cubicBezTo>
                  <a:lnTo>
                    <a:pt x="0" y="54"/>
                  </a:lnTo>
                  <a:cubicBezTo>
                    <a:pt x="27" y="161"/>
                    <a:pt x="72" y="260"/>
                    <a:pt x="125" y="349"/>
                  </a:cubicBezTo>
                  <a:cubicBezTo>
                    <a:pt x="179" y="447"/>
                    <a:pt x="250" y="545"/>
                    <a:pt x="348" y="590"/>
                  </a:cubicBezTo>
                  <a:cubicBezTo>
                    <a:pt x="361" y="596"/>
                    <a:pt x="374" y="602"/>
                    <a:pt x="386" y="602"/>
                  </a:cubicBezTo>
                  <a:cubicBezTo>
                    <a:pt x="391" y="602"/>
                    <a:pt x="397" y="601"/>
                    <a:pt x="402" y="599"/>
                  </a:cubicBezTo>
                  <a:cubicBezTo>
                    <a:pt x="420" y="590"/>
                    <a:pt x="429" y="581"/>
                    <a:pt x="438" y="563"/>
                  </a:cubicBezTo>
                  <a:cubicBezTo>
                    <a:pt x="464" y="483"/>
                    <a:pt x="429" y="393"/>
                    <a:pt x="393" y="313"/>
                  </a:cubicBezTo>
                  <a:cubicBezTo>
                    <a:pt x="348" y="223"/>
                    <a:pt x="303" y="139"/>
                    <a:pt x="258" y="5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6" name="Google Shape;3356;p31"/>
            <p:cNvSpPr/>
            <p:nvPr/>
          </p:nvSpPr>
          <p:spPr>
            <a:xfrm>
              <a:off x="1977929" y="1147261"/>
              <a:ext cx="36724" cy="54910"/>
            </a:xfrm>
            <a:custGeom>
              <a:rect b="b" l="l" r="r" t="t"/>
              <a:pathLst>
                <a:path extrusionOk="0" h="468" w="313">
                  <a:moveTo>
                    <a:pt x="268" y="0"/>
                  </a:moveTo>
                  <a:cubicBezTo>
                    <a:pt x="277" y="63"/>
                    <a:pt x="250" y="81"/>
                    <a:pt x="250" y="143"/>
                  </a:cubicBezTo>
                  <a:cubicBezTo>
                    <a:pt x="250" y="188"/>
                    <a:pt x="250" y="232"/>
                    <a:pt x="232" y="268"/>
                  </a:cubicBezTo>
                  <a:cubicBezTo>
                    <a:pt x="223" y="286"/>
                    <a:pt x="206" y="304"/>
                    <a:pt x="197" y="304"/>
                  </a:cubicBezTo>
                  <a:cubicBezTo>
                    <a:pt x="188" y="307"/>
                    <a:pt x="181" y="308"/>
                    <a:pt x="173" y="308"/>
                  </a:cubicBezTo>
                  <a:cubicBezTo>
                    <a:pt x="139" y="308"/>
                    <a:pt x="111" y="279"/>
                    <a:pt x="90" y="250"/>
                  </a:cubicBezTo>
                  <a:cubicBezTo>
                    <a:pt x="54" y="197"/>
                    <a:pt x="27" y="143"/>
                    <a:pt x="0" y="81"/>
                  </a:cubicBezTo>
                  <a:lnTo>
                    <a:pt x="0" y="81"/>
                  </a:lnTo>
                  <a:cubicBezTo>
                    <a:pt x="18" y="188"/>
                    <a:pt x="54" y="286"/>
                    <a:pt x="107" y="375"/>
                  </a:cubicBezTo>
                  <a:cubicBezTo>
                    <a:pt x="116" y="402"/>
                    <a:pt x="134" y="429"/>
                    <a:pt x="161" y="446"/>
                  </a:cubicBezTo>
                  <a:cubicBezTo>
                    <a:pt x="181" y="460"/>
                    <a:pt x="205" y="468"/>
                    <a:pt x="227" y="468"/>
                  </a:cubicBezTo>
                  <a:cubicBezTo>
                    <a:pt x="235" y="468"/>
                    <a:pt x="243" y="467"/>
                    <a:pt x="250" y="464"/>
                  </a:cubicBezTo>
                  <a:cubicBezTo>
                    <a:pt x="268" y="446"/>
                    <a:pt x="286" y="429"/>
                    <a:pt x="295" y="402"/>
                  </a:cubicBezTo>
                  <a:cubicBezTo>
                    <a:pt x="313" y="348"/>
                    <a:pt x="313" y="295"/>
                    <a:pt x="304" y="241"/>
                  </a:cubicBezTo>
                  <a:cubicBezTo>
                    <a:pt x="295" y="161"/>
                    <a:pt x="286" y="81"/>
                    <a:pt x="26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31"/>
            <p:cNvSpPr/>
            <p:nvPr/>
          </p:nvSpPr>
          <p:spPr>
            <a:xfrm>
              <a:off x="1917153" y="1007992"/>
              <a:ext cx="70281" cy="148774"/>
            </a:xfrm>
            <a:custGeom>
              <a:rect b="b" l="l" r="r" t="t"/>
              <a:pathLst>
                <a:path extrusionOk="0" h="1268" w="599">
                  <a:moveTo>
                    <a:pt x="224" y="1"/>
                  </a:moveTo>
                  <a:cubicBezTo>
                    <a:pt x="162" y="46"/>
                    <a:pt x="108" y="90"/>
                    <a:pt x="63" y="144"/>
                  </a:cubicBezTo>
                  <a:cubicBezTo>
                    <a:pt x="99" y="393"/>
                    <a:pt x="206" y="616"/>
                    <a:pt x="251" y="866"/>
                  </a:cubicBezTo>
                  <a:cubicBezTo>
                    <a:pt x="162" y="991"/>
                    <a:pt x="72" y="1125"/>
                    <a:pt x="1" y="1268"/>
                  </a:cubicBezTo>
                  <a:cubicBezTo>
                    <a:pt x="72" y="1241"/>
                    <a:pt x="135" y="1214"/>
                    <a:pt x="197" y="1170"/>
                  </a:cubicBezTo>
                  <a:cubicBezTo>
                    <a:pt x="367" y="1071"/>
                    <a:pt x="536" y="929"/>
                    <a:pt x="572" y="732"/>
                  </a:cubicBezTo>
                  <a:cubicBezTo>
                    <a:pt x="599" y="608"/>
                    <a:pt x="572" y="483"/>
                    <a:pt x="536" y="367"/>
                  </a:cubicBezTo>
                  <a:cubicBezTo>
                    <a:pt x="492" y="260"/>
                    <a:pt x="447" y="144"/>
                    <a:pt x="358" y="72"/>
                  </a:cubicBezTo>
                  <a:cubicBezTo>
                    <a:pt x="313" y="37"/>
                    <a:pt x="269" y="19"/>
                    <a:pt x="22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8" name="Google Shape;3358;p31"/>
            <p:cNvSpPr/>
            <p:nvPr/>
          </p:nvSpPr>
          <p:spPr>
            <a:xfrm>
              <a:off x="1636736" y="1014797"/>
              <a:ext cx="332865" cy="129415"/>
            </a:xfrm>
            <a:custGeom>
              <a:rect b="b" l="l" r="r" t="t"/>
              <a:pathLst>
                <a:path extrusionOk="0" h="1103" w="2837">
                  <a:moveTo>
                    <a:pt x="1859" y="0"/>
                  </a:moveTo>
                  <a:cubicBezTo>
                    <a:pt x="1766" y="0"/>
                    <a:pt x="1672" y="5"/>
                    <a:pt x="1579" y="14"/>
                  </a:cubicBezTo>
                  <a:cubicBezTo>
                    <a:pt x="1240" y="59"/>
                    <a:pt x="901" y="175"/>
                    <a:pt x="625" y="380"/>
                  </a:cubicBezTo>
                  <a:cubicBezTo>
                    <a:pt x="526" y="460"/>
                    <a:pt x="428" y="558"/>
                    <a:pt x="339" y="648"/>
                  </a:cubicBezTo>
                  <a:cubicBezTo>
                    <a:pt x="205" y="781"/>
                    <a:pt x="80" y="933"/>
                    <a:pt x="0" y="1103"/>
                  </a:cubicBezTo>
                  <a:cubicBezTo>
                    <a:pt x="170" y="1004"/>
                    <a:pt x="366" y="942"/>
                    <a:pt x="553" y="915"/>
                  </a:cubicBezTo>
                  <a:cubicBezTo>
                    <a:pt x="716" y="892"/>
                    <a:pt x="872" y="882"/>
                    <a:pt x="1021" y="882"/>
                  </a:cubicBezTo>
                  <a:cubicBezTo>
                    <a:pt x="1598" y="882"/>
                    <a:pt x="2061" y="1023"/>
                    <a:pt x="2348" y="1023"/>
                  </a:cubicBezTo>
                  <a:cubicBezTo>
                    <a:pt x="2405" y="1023"/>
                    <a:pt x="2455" y="1018"/>
                    <a:pt x="2498" y="1004"/>
                  </a:cubicBezTo>
                  <a:cubicBezTo>
                    <a:pt x="2552" y="906"/>
                    <a:pt x="2694" y="889"/>
                    <a:pt x="2766" y="808"/>
                  </a:cubicBezTo>
                  <a:cubicBezTo>
                    <a:pt x="2837" y="719"/>
                    <a:pt x="2828" y="594"/>
                    <a:pt x="2792" y="487"/>
                  </a:cubicBezTo>
                  <a:cubicBezTo>
                    <a:pt x="2757" y="353"/>
                    <a:pt x="2694" y="211"/>
                    <a:pt x="2614" y="86"/>
                  </a:cubicBezTo>
                  <a:cubicBezTo>
                    <a:pt x="2366" y="33"/>
                    <a:pt x="2113" y="0"/>
                    <a:pt x="185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9" name="Google Shape;3359;p31"/>
            <p:cNvSpPr/>
            <p:nvPr/>
          </p:nvSpPr>
          <p:spPr>
            <a:xfrm>
              <a:off x="1636736" y="1032162"/>
              <a:ext cx="148657" cy="112050"/>
            </a:xfrm>
            <a:custGeom>
              <a:rect b="b" l="l" r="r" t="t"/>
              <a:pathLst>
                <a:path extrusionOk="0" h="955" w="1267">
                  <a:moveTo>
                    <a:pt x="1035" y="0"/>
                  </a:moveTo>
                  <a:cubicBezTo>
                    <a:pt x="892" y="63"/>
                    <a:pt x="749" y="143"/>
                    <a:pt x="625" y="232"/>
                  </a:cubicBezTo>
                  <a:cubicBezTo>
                    <a:pt x="526" y="312"/>
                    <a:pt x="428" y="410"/>
                    <a:pt x="339" y="500"/>
                  </a:cubicBezTo>
                  <a:cubicBezTo>
                    <a:pt x="205" y="633"/>
                    <a:pt x="80" y="785"/>
                    <a:pt x="0" y="955"/>
                  </a:cubicBezTo>
                  <a:cubicBezTo>
                    <a:pt x="170" y="856"/>
                    <a:pt x="366" y="794"/>
                    <a:pt x="553" y="767"/>
                  </a:cubicBezTo>
                  <a:cubicBezTo>
                    <a:pt x="634" y="749"/>
                    <a:pt x="714" y="741"/>
                    <a:pt x="785" y="741"/>
                  </a:cubicBezTo>
                  <a:cubicBezTo>
                    <a:pt x="928" y="616"/>
                    <a:pt x="1080" y="500"/>
                    <a:pt x="1178" y="339"/>
                  </a:cubicBezTo>
                  <a:cubicBezTo>
                    <a:pt x="1231" y="268"/>
                    <a:pt x="1267" y="179"/>
                    <a:pt x="1231" y="98"/>
                  </a:cubicBezTo>
                  <a:cubicBezTo>
                    <a:pt x="1204" y="45"/>
                    <a:pt x="1151" y="18"/>
                    <a:pt x="1097" y="9"/>
                  </a:cubicBezTo>
                  <a:cubicBezTo>
                    <a:pt x="1071" y="9"/>
                    <a:pt x="1053" y="0"/>
                    <a:pt x="10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0" name="Google Shape;3360;p31"/>
            <p:cNvSpPr/>
            <p:nvPr/>
          </p:nvSpPr>
          <p:spPr>
            <a:xfrm>
              <a:off x="1641899" y="1071467"/>
              <a:ext cx="326764" cy="69577"/>
            </a:xfrm>
            <a:custGeom>
              <a:rect b="b" l="l" r="r" t="t"/>
              <a:pathLst>
                <a:path extrusionOk="0" h="593" w="2785">
                  <a:moveTo>
                    <a:pt x="2129" y="0"/>
                  </a:moveTo>
                  <a:cubicBezTo>
                    <a:pt x="2030" y="0"/>
                    <a:pt x="1930" y="4"/>
                    <a:pt x="1830" y="13"/>
                  </a:cubicBezTo>
                  <a:cubicBezTo>
                    <a:pt x="1678" y="22"/>
                    <a:pt x="1517" y="49"/>
                    <a:pt x="1366" y="67"/>
                  </a:cubicBezTo>
                  <a:cubicBezTo>
                    <a:pt x="1089" y="111"/>
                    <a:pt x="813" y="165"/>
                    <a:pt x="554" y="263"/>
                  </a:cubicBezTo>
                  <a:cubicBezTo>
                    <a:pt x="349" y="343"/>
                    <a:pt x="152" y="450"/>
                    <a:pt x="1" y="593"/>
                  </a:cubicBezTo>
                  <a:cubicBezTo>
                    <a:pt x="152" y="513"/>
                    <a:pt x="340" y="450"/>
                    <a:pt x="509" y="432"/>
                  </a:cubicBezTo>
                  <a:cubicBezTo>
                    <a:pt x="672" y="409"/>
                    <a:pt x="828" y="399"/>
                    <a:pt x="977" y="399"/>
                  </a:cubicBezTo>
                  <a:cubicBezTo>
                    <a:pt x="1554" y="399"/>
                    <a:pt x="2017" y="540"/>
                    <a:pt x="2304" y="540"/>
                  </a:cubicBezTo>
                  <a:cubicBezTo>
                    <a:pt x="2361" y="540"/>
                    <a:pt x="2411" y="535"/>
                    <a:pt x="2454" y="521"/>
                  </a:cubicBezTo>
                  <a:cubicBezTo>
                    <a:pt x="2508" y="423"/>
                    <a:pt x="2650" y="406"/>
                    <a:pt x="2722" y="325"/>
                  </a:cubicBezTo>
                  <a:cubicBezTo>
                    <a:pt x="2784" y="245"/>
                    <a:pt x="2784" y="147"/>
                    <a:pt x="2757" y="49"/>
                  </a:cubicBezTo>
                  <a:cubicBezTo>
                    <a:pt x="2551" y="18"/>
                    <a:pt x="2341" y="0"/>
                    <a:pt x="2129"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31"/>
            <p:cNvSpPr/>
            <p:nvPr/>
          </p:nvSpPr>
          <p:spPr>
            <a:xfrm>
              <a:off x="1851214" y="1014562"/>
              <a:ext cx="20063" cy="41769"/>
            </a:xfrm>
            <a:custGeom>
              <a:rect b="b" l="l" r="r" t="t"/>
              <a:pathLst>
                <a:path extrusionOk="0" h="356" w="171">
                  <a:moveTo>
                    <a:pt x="69" y="1"/>
                  </a:moveTo>
                  <a:cubicBezTo>
                    <a:pt x="46" y="1"/>
                    <a:pt x="23" y="3"/>
                    <a:pt x="1" y="7"/>
                  </a:cubicBezTo>
                  <a:cubicBezTo>
                    <a:pt x="10" y="25"/>
                    <a:pt x="19" y="43"/>
                    <a:pt x="28" y="61"/>
                  </a:cubicBezTo>
                  <a:cubicBezTo>
                    <a:pt x="72" y="150"/>
                    <a:pt x="99" y="257"/>
                    <a:pt x="126" y="355"/>
                  </a:cubicBezTo>
                  <a:cubicBezTo>
                    <a:pt x="170" y="257"/>
                    <a:pt x="170" y="150"/>
                    <a:pt x="153" y="52"/>
                  </a:cubicBezTo>
                  <a:cubicBezTo>
                    <a:pt x="153" y="34"/>
                    <a:pt x="144" y="16"/>
                    <a:pt x="144" y="7"/>
                  </a:cubicBezTo>
                  <a:cubicBezTo>
                    <a:pt x="117" y="3"/>
                    <a:pt x="92" y="1"/>
                    <a:pt x="69"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p31"/>
            <p:cNvSpPr/>
            <p:nvPr/>
          </p:nvSpPr>
          <p:spPr>
            <a:xfrm>
              <a:off x="1896268" y="1017496"/>
              <a:ext cx="16896" cy="43999"/>
            </a:xfrm>
            <a:custGeom>
              <a:rect b="b" l="l" r="r" t="t"/>
              <a:pathLst>
                <a:path extrusionOk="0" h="375" w="144">
                  <a:moveTo>
                    <a:pt x="1" y="0"/>
                  </a:moveTo>
                  <a:cubicBezTo>
                    <a:pt x="54" y="116"/>
                    <a:pt x="81" y="250"/>
                    <a:pt x="81" y="375"/>
                  </a:cubicBezTo>
                  <a:cubicBezTo>
                    <a:pt x="134" y="277"/>
                    <a:pt x="143" y="161"/>
                    <a:pt x="125" y="54"/>
                  </a:cubicBezTo>
                  <a:cubicBezTo>
                    <a:pt x="125" y="36"/>
                    <a:pt x="125" y="27"/>
                    <a:pt x="125" y="18"/>
                  </a:cubicBezTo>
                  <a:cubicBezTo>
                    <a:pt x="81" y="9"/>
                    <a:pt x="45" y="0"/>
                    <a:pt x="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31"/>
            <p:cNvSpPr/>
            <p:nvPr/>
          </p:nvSpPr>
          <p:spPr>
            <a:xfrm>
              <a:off x="1804165" y="1016440"/>
              <a:ext cx="28394" cy="42004"/>
            </a:xfrm>
            <a:custGeom>
              <a:rect b="b" l="l" r="r" t="t"/>
              <a:pathLst>
                <a:path extrusionOk="0" h="358" w="242">
                  <a:moveTo>
                    <a:pt x="152" y="0"/>
                  </a:moveTo>
                  <a:cubicBezTo>
                    <a:pt x="108" y="9"/>
                    <a:pt x="54" y="18"/>
                    <a:pt x="0" y="27"/>
                  </a:cubicBezTo>
                  <a:cubicBezTo>
                    <a:pt x="116" y="98"/>
                    <a:pt x="206" y="223"/>
                    <a:pt x="224" y="357"/>
                  </a:cubicBezTo>
                  <a:cubicBezTo>
                    <a:pt x="232" y="295"/>
                    <a:pt x="241" y="232"/>
                    <a:pt x="232" y="170"/>
                  </a:cubicBezTo>
                  <a:cubicBezTo>
                    <a:pt x="224" y="107"/>
                    <a:pt x="197" y="54"/>
                    <a:pt x="16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31"/>
            <p:cNvSpPr/>
            <p:nvPr/>
          </p:nvSpPr>
          <p:spPr>
            <a:xfrm>
              <a:off x="2037533" y="1125673"/>
              <a:ext cx="192773" cy="367830"/>
            </a:xfrm>
            <a:custGeom>
              <a:rect b="b" l="l" r="r" t="t"/>
              <a:pathLst>
                <a:path extrusionOk="0" h="3135" w="1643">
                  <a:moveTo>
                    <a:pt x="248" y="0"/>
                  </a:moveTo>
                  <a:cubicBezTo>
                    <a:pt x="234" y="0"/>
                    <a:pt x="220" y="2"/>
                    <a:pt x="206" y="6"/>
                  </a:cubicBezTo>
                  <a:cubicBezTo>
                    <a:pt x="135" y="15"/>
                    <a:pt x="108" y="131"/>
                    <a:pt x="99" y="202"/>
                  </a:cubicBezTo>
                  <a:cubicBezTo>
                    <a:pt x="1" y="845"/>
                    <a:pt x="233" y="1505"/>
                    <a:pt x="563" y="2076"/>
                  </a:cubicBezTo>
                  <a:cubicBezTo>
                    <a:pt x="634" y="2192"/>
                    <a:pt x="723" y="2317"/>
                    <a:pt x="866" y="2325"/>
                  </a:cubicBezTo>
                  <a:cubicBezTo>
                    <a:pt x="902" y="2388"/>
                    <a:pt x="911" y="2415"/>
                    <a:pt x="964" y="2459"/>
                  </a:cubicBezTo>
                  <a:cubicBezTo>
                    <a:pt x="1003" y="2481"/>
                    <a:pt x="1048" y="2497"/>
                    <a:pt x="1092" y="2497"/>
                  </a:cubicBezTo>
                  <a:cubicBezTo>
                    <a:pt x="1119" y="2497"/>
                    <a:pt x="1146" y="2491"/>
                    <a:pt x="1170" y="2477"/>
                  </a:cubicBezTo>
                  <a:cubicBezTo>
                    <a:pt x="1187" y="2548"/>
                    <a:pt x="1205" y="2629"/>
                    <a:pt x="1250" y="2691"/>
                  </a:cubicBezTo>
                  <a:cubicBezTo>
                    <a:pt x="1294" y="2754"/>
                    <a:pt x="1366" y="2798"/>
                    <a:pt x="1437" y="2798"/>
                  </a:cubicBezTo>
                  <a:cubicBezTo>
                    <a:pt x="1446" y="2879"/>
                    <a:pt x="1464" y="2968"/>
                    <a:pt x="1482" y="3039"/>
                  </a:cubicBezTo>
                  <a:cubicBezTo>
                    <a:pt x="1489" y="3084"/>
                    <a:pt x="1515" y="3135"/>
                    <a:pt x="1550" y="3135"/>
                  </a:cubicBezTo>
                  <a:cubicBezTo>
                    <a:pt x="1557" y="3135"/>
                    <a:pt x="1564" y="3133"/>
                    <a:pt x="1571" y="3128"/>
                  </a:cubicBezTo>
                  <a:cubicBezTo>
                    <a:pt x="1642" y="2968"/>
                    <a:pt x="1633" y="2789"/>
                    <a:pt x="1607" y="2611"/>
                  </a:cubicBezTo>
                  <a:cubicBezTo>
                    <a:pt x="1509" y="1853"/>
                    <a:pt x="1178" y="1148"/>
                    <a:pt x="786" y="497"/>
                  </a:cubicBezTo>
                  <a:cubicBezTo>
                    <a:pt x="679" y="327"/>
                    <a:pt x="572" y="149"/>
                    <a:pt x="393" y="51"/>
                  </a:cubicBezTo>
                  <a:cubicBezTo>
                    <a:pt x="352" y="23"/>
                    <a:pt x="299" y="0"/>
                    <a:pt x="24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31"/>
            <p:cNvSpPr/>
            <p:nvPr/>
          </p:nvSpPr>
          <p:spPr>
            <a:xfrm>
              <a:off x="2086811" y="1259193"/>
              <a:ext cx="50335" cy="138332"/>
            </a:xfrm>
            <a:custGeom>
              <a:rect b="b" l="l" r="r" t="t"/>
              <a:pathLst>
                <a:path extrusionOk="0" h="1179" w="429">
                  <a:moveTo>
                    <a:pt x="0" y="1"/>
                  </a:moveTo>
                  <a:lnTo>
                    <a:pt x="0" y="1"/>
                  </a:lnTo>
                  <a:cubicBezTo>
                    <a:pt x="125" y="322"/>
                    <a:pt x="241" y="643"/>
                    <a:pt x="321" y="982"/>
                  </a:cubicBezTo>
                  <a:cubicBezTo>
                    <a:pt x="330" y="1027"/>
                    <a:pt x="339" y="1080"/>
                    <a:pt x="303" y="1116"/>
                  </a:cubicBezTo>
                  <a:cubicBezTo>
                    <a:pt x="339" y="1143"/>
                    <a:pt x="384" y="1170"/>
                    <a:pt x="428" y="1179"/>
                  </a:cubicBezTo>
                  <a:cubicBezTo>
                    <a:pt x="330" y="768"/>
                    <a:pt x="188" y="385"/>
                    <a:pt x="0" y="1"/>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31"/>
            <p:cNvSpPr/>
            <p:nvPr/>
          </p:nvSpPr>
          <p:spPr>
            <a:xfrm>
              <a:off x="2078363" y="1187036"/>
              <a:ext cx="97501" cy="230788"/>
            </a:xfrm>
            <a:custGeom>
              <a:rect b="b" l="l" r="r" t="t"/>
              <a:pathLst>
                <a:path extrusionOk="0" h="1967" w="831">
                  <a:moveTo>
                    <a:pt x="1" y="0"/>
                  </a:moveTo>
                  <a:lnTo>
                    <a:pt x="1" y="0"/>
                  </a:lnTo>
                  <a:cubicBezTo>
                    <a:pt x="251" y="545"/>
                    <a:pt x="465" y="1098"/>
                    <a:pt x="652" y="1669"/>
                  </a:cubicBezTo>
                  <a:cubicBezTo>
                    <a:pt x="688" y="1758"/>
                    <a:pt x="714" y="1865"/>
                    <a:pt x="723" y="1963"/>
                  </a:cubicBezTo>
                  <a:cubicBezTo>
                    <a:pt x="733" y="1965"/>
                    <a:pt x="743" y="1967"/>
                    <a:pt x="752" y="1967"/>
                  </a:cubicBezTo>
                  <a:cubicBezTo>
                    <a:pt x="778" y="1967"/>
                    <a:pt x="804" y="1958"/>
                    <a:pt x="830" y="1945"/>
                  </a:cubicBezTo>
                  <a:cubicBezTo>
                    <a:pt x="822" y="1865"/>
                    <a:pt x="813" y="1785"/>
                    <a:pt x="795" y="1704"/>
                  </a:cubicBezTo>
                  <a:cubicBezTo>
                    <a:pt x="741" y="1490"/>
                    <a:pt x="643" y="1294"/>
                    <a:pt x="545" y="1089"/>
                  </a:cubicBezTo>
                  <a:cubicBezTo>
                    <a:pt x="367" y="723"/>
                    <a:pt x="179" y="366"/>
                    <a:pt x="1" y="0"/>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p31"/>
            <p:cNvSpPr/>
            <p:nvPr/>
          </p:nvSpPr>
          <p:spPr>
            <a:xfrm>
              <a:off x="2097253" y="1175538"/>
              <a:ext cx="121554" cy="311980"/>
            </a:xfrm>
            <a:custGeom>
              <a:rect b="b" l="l" r="r" t="t"/>
              <a:pathLst>
                <a:path extrusionOk="0" h="2659" w="1036">
                  <a:moveTo>
                    <a:pt x="0" y="0"/>
                  </a:moveTo>
                  <a:lnTo>
                    <a:pt x="0" y="0"/>
                  </a:lnTo>
                  <a:cubicBezTo>
                    <a:pt x="393" y="625"/>
                    <a:pt x="696" y="1294"/>
                    <a:pt x="901" y="1999"/>
                  </a:cubicBezTo>
                  <a:cubicBezTo>
                    <a:pt x="937" y="2115"/>
                    <a:pt x="964" y="2257"/>
                    <a:pt x="928" y="2364"/>
                  </a:cubicBezTo>
                  <a:lnTo>
                    <a:pt x="946" y="2364"/>
                  </a:lnTo>
                  <a:cubicBezTo>
                    <a:pt x="964" y="2445"/>
                    <a:pt x="973" y="2543"/>
                    <a:pt x="991" y="2614"/>
                  </a:cubicBezTo>
                  <a:cubicBezTo>
                    <a:pt x="991" y="2632"/>
                    <a:pt x="1000" y="2641"/>
                    <a:pt x="1000" y="2659"/>
                  </a:cubicBezTo>
                  <a:cubicBezTo>
                    <a:pt x="1035" y="2373"/>
                    <a:pt x="991" y="2070"/>
                    <a:pt x="919" y="1793"/>
                  </a:cubicBezTo>
                  <a:cubicBezTo>
                    <a:pt x="803" y="1392"/>
                    <a:pt x="616" y="1026"/>
                    <a:pt x="438" y="660"/>
                  </a:cubicBezTo>
                  <a:cubicBezTo>
                    <a:pt x="313" y="428"/>
                    <a:pt x="197" y="170"/>
                    <a:pt x="0" y="0"/>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31"/>
            <p:cNvSpPr/>
            <p:nvPr/>
          </p:nvSpPr>
          <p:spPr>
            <a:xfrm>
              <a:off x="1651402" y="1065718"/>
              <a:ext cx="1131531" cy="544294"/>
            </a:xfrm>
            <a:custGeom>
              <a:rect b="b" l="l" r="r" t="t"/>
              <a:pathLst>
                <a:path extrusionOk="0" h="4639" w="9644">
                  <a:moveTo>
                    <a:pt x="9359" y="1"/>
                  </a:moveTo>
                  <a:cubicBezTo>
                    <a:pt x="9269" y="1"/>
                    <a:pt x="9173" y="47"/>
                    <a:pt x="9091" y="98"/>
                  </a:cubicBezTo>
                  <a:cubicBezTo>
                    <a:pt x="8225" y="570"/>
                    <a:pt x="7306" y="963"/>
                    <a:pt x="6361" y="1257"/>
                  </a:cubicBezTo>
                  <a:cubicBezTo>
                    <a:pt x="6310" y="1272"/>
                    <a:pt x="6259" y="1287"/>
                    <a:pt x="6208" y="1287"/>
                  </a:cubicBezTo>
                  <a:cubicBezTo>
                    <a:pt x="6196" y="1287"/>
                    <a:pt x="6185" y="1286"/>
                    <a:pt x="6173" y="1284"/>
                  </a:cubicBezTo>
                  <a:cubicBezTo>
                    <a:pt x="6091" y="1269"/>
                    <a:pt x="6016" y="1204"/>
                    <a:pt x="5941" y="1204"/>
                  </a:cubicBezTo>
                  <a:cubicBezTo>
                    <a:pt x="5926" y="1204"/>
                    <a:pt x="5911" y="1207"/>
                    <a:pt x="5897" y="1213"/>
                  </a:cubicBezTo>
                  <a:cubicBezTo>
                    <a:pt x="5486" y="1775"/>
                    <a:pt x="5094" y="2390"/>
                    <a:pt x="4505" y="2756"/>
                  </a:cubicBezTo>
                  <a:cubicBezTo>
                    <a:pt x="3693" y="3256"/>
                    <a:pt x="2819" y="3693"/>
                    <a:pt x="1989" y="4103"/>
                  </a:cubicBezTo>
                  <a:cubicBezTo>
                    <a:pt x="1612" y="4130"/>
                    <a:pt x="1202" y="4147"/>
                    <a:pt x="799" y="4147"/>
                  </a:cubicBezTo>
                  <a:cubicBezTo>
                    <a:pt x="526" y="4147"/>
                    <a:pt x="256" y="4139"/>
                    <a:pt x="0" y="4121"/>
                  </a:cubicBezTo>
                  <a:lnTo>
                    <a:pt x="0" y="4121"/>
                  </a:lnTo>
                  <a:cubicBezTo>
                    <a:pt x="803" y="4362"/>
                    <a:pt x="1633" y="4540"/>
                    <a:pt x="2462" y="4638"/>
                  </a:cubicBezTo>
                  <a:cubicBezTo>
                    <a:pt x="3087" y="4192"/>
                    <a:pt x="3738" y="3836"/>
                    <a:pt x="4398" y="3461"/>
                  </a:cubicBezTo>
                  <a:cubicBezTo>
                    <a:pt x="4469" y="3416"/>
                    <a:pt x="4585" y="3443"/>
                    <a:pt x="4666" y="3407"/>
                  </a:cubicBezTo>
                  <a:cubicBezTo>
                    <a:pt x="4755" y="3363"/>
                    <a:pt x="4826" y="3291"/>
                    <a:pt x="4898" y="3220"/>
                  </a:cubicBezTo>
                  <a:cubicBezTo>
                    <a:pt x="5308" y="2836"/>
                    <a:pt x="5772" y="2515"/>
                    <a:pt x="6280" y="2274"/>
                  </a:cubicBezTo>
                  <a:cubicBezTo>
                    <a:pt x="6539" y="2150"/>
                    <a:pt x="6816" y="2042"/>
                    <a:pt x="7083" y="1918"/>
                  </a:cubicBezTo>
                  <a:cubicBezTo>
                    <a:pt x="7315" y="1811"/>
                    <a:pt x="7538" y="1686"/>
                    <a:pt x="7752" y="1561"/>
                  </a:cubicBezTo>
                  <a:cubicBezTo>
                    <a:pt x="8377" y="1213"/>
                    <a:pt x="8992" y="865"/>
                    <a:pt x="9617" y="517"/>
                  </a:cubicBezTo>
                  <a:cubicBezTo>
                    <a:pt x="9644" y="347"/>
                    <a:pt x="9617" y="98"/>
                    <a:pt x="9465" y="26"/>
                  </a:cubicBezTo>
                  <a:cubicBezTo>
                    <a:pt x="9432" y="8"/>
                    <a:pt x="9396" y="1"/>
                    <a:pt x="935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31"/>
            <p:cNvSpPr/>
            <p:nvPr/>
          </p:nvSpPr>
          <p:spPr>
            <a:xfrm>
              <a:off x="1651402" y="1069824"/>
              <a:ext cx="1131531" cy="540187"/>
            </a:xfrm>
            <a:custGeom>
              <a:rect b="b" l="l" r="r" t="t"/>
              <a:pathLst>
                <a:path extrusionOk="0" h="4604" w="9644">
                  <a:moveTo>
                    <a:pt x="9492" y="0"/>
                  </a:moveTo>
                  <a:cubicBezTo>
                    <a:pt x="8707" y="500"/>
                    <a:pt x="7904" y="973"/>
                    <a:pt x="7092" y="1419"/>
                  </a:cubicBezTo>
                  <a:cubicBezTo>
                    <a:pt x="6298" y="1847"/>
                    <a:pt x="5478" y="2257"/>
                    <a:pt x="4862" y="2917"/>
                  </a:cubicBezTo>
                  <a:cubicBezTo>
                    <a:pt x="4773" y="3016"/>
                    <a:pt x="4684" y="3114"/>
                    <a:pt x="4568" y="3185"/>
                  </a:cubicBezTo>
                  <a:cubicBezTo>
                    <a:pt x="4461" y="3256"/>
                    <a:pt x="4345" y="3292"/>
                    <a:pt x="4220" y="3328"/>
                  </a:cubicBezTo>
                  <a:cubicBezTo>
                    <a:pt x="3524" y="3569"/>
                    <a:pt x="2926" y="3979"/>
                    <a:pt x="2319" y="4407"/>
                  </a:cubicBezTo>
                  <a:cubicBezTo>
                    <a:pt x="1579" y="4327"/>
                    <a:pt x="848" y="4220"/>
                    <a:pt x="116" y="4095"/>
                  </a:cubicBezTo>
                  <a:cubicBezTo>
                    <a:pt x="71" y="4095"/>
                    <a:pt x="36" y="4086"/>
                    <a:pt x="0" y="4086"/>
                  </a:cubicBezTo>
                  <a:cubicBezTo>
                    <a:pt x="803" y="4327"/>
                    <a:pt x="1633" y="4505"/>
                    <a:pt x="2462" y="4603"/>
                  </a:cubicBezTo>
                  <a:cubicBezTo>
                    <a:pt x="3087" y="4157"/>
                    <a:pt x="3738" y="3801"/>
                    <a:pt x="4398" y="3426"/>
                  </a:cubicBezTo>
                  <a:cubicBezTo>
                    <a:pt x="4469" y="3381"/>
                    <a:pt x="4585" y="3408"/>
                    <a:pt x="4666" y="3372"/>
                  </a:cubicBezTo>
                  <a:cubicBezTo>
                    <a:pt x="4755" y="3328"/>
                    <a:pt x="4826" y="3256"/>
                    <a:pt x="4898" y="3185"/>
                  </a:cubicBezTo>
                  <a:cubicBezTo>
                    <a:pt x="5308" y="2801"/>
                    <a:pt x="5772" y="2480"/>
                    <a:pt x="6280" y="2239"/>
                  </a:cubicBezTo>
                  <a:cubicBezTo>
                    <a:pt x="6539" y="2115"/>
                    <a:pt x="6816" y="2007"/>
                    <a:pt x="7083" y="1883"/>
                  </a:cubicBezTo>
                  <a:cubicBezTo>
                    <a:pt x="7315" y="1776"/>
                    <a:pt x="7538" y="1651"/>
                    <a:pt x="7752" y="1526"/>
                  </a:cubicBezTo>
                  <a:cubicBezTo>
                    <a:pt x="8377" y="1178"/>
                    <a:pt x="8992" y="830"/>
                    <a:pt x="9617" y="482"/>
                  </a:cubicBezTo>
                  <a:cubicBezTo>
                    <a:pt x="9644" y="321"/>
                    <a:pt x="9617" y="89"/>
                    <a:pt x="9492" y="0"/>
                  </a:cubicBez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p31"/>
            <p:cNvSpPr/>
            <p:nvPr/>
          </p:nvSpPr>
          <p:spPr>
            <a:xfrm>
              <a:off x="2256352" y="1188092"/>
              <a:ext cx="253433" cy="164379"/>
            </a:xfrm>
            <a:custGeom>
              <a:rect b="b" l="l" r="r" t="t"/>
              <a:pathLst>
                <a:path extrusionOk="0" h="1401" w="2160">
                  <a:moveTo>
                    <a:pt x="2159" y="0"/>
                  </a:moveTo>
                  <a:cubicBezTo>
                    <a:pt x="1945" y="98"/>
                    <a:pt x="1722" y="188"/>
                    <a:pt x="1499" y="286"/>
                  </a:cubicBezTo>
                  <a:cubicBezTo>
                    <a:pt x="1205" y="411"/>
                    <a:pt x="910" y="536"/>
                    <a:pt x="643" y="705"/>
                  </a:cubicBezTo>
                  <a:cubicBezTo>
                    <a:pt x="375" y="883"/>
                    <a:pt x="143" y="1115"/>
                    <a:pt x="0" y="1401"/>
                  </a:cubicBezTo>
                  <a:cubicBezTo>
                    <a:pt x="393" y="1017"/>
                    <a:pt x="910" y="696"/>
                    <a:pt x="1392" y="437"/>
                  </a:cubicBezTo>
                  <a:cubicBezTo>
                    <a:pt x="1669" y="286"/>
                    <a:pt x="1883" y="152"/>
                    <a:pt x="2159"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1" name="Google Shape;3371;p31"/>
            <p:cNvSpPr/>
            <p:nvPr/>
          </p:nvSpPr>
          <p:spPr>
            <a:xfrm>
              <a:off x="1833497" y="1530340"/>
              <a:ext cx="126716" cy="38602"/>
            </a:xfrm>
            <a:custGeom>
              <a:rect b="b" l="l" r="r" t="t"/>
              <a:pathLst>
                <a:path extrusionOk="0" h="329" w="1080">
                  <a:moveTo>
                    <a:pt x="1071" y="0"/>
                  </a:moveTo>
                  <a:lnTo>
                    <a:pt x="1071" y="0"/>
                  </a:lnTo>
                  <a:cubicBezTo>
                    <a:pt x="991" y="54"/>
                    <a:pt x="892" y="63"/>
                    <a:pt x="812" y="116"/>
                  </a:cubicBezTo>
                  <a:cubicBezTo>
                    <a:pt x="767" y="152"/>
                    <a:pt x="714" y="179"/>
                    <a:pt x="660" y="197"/>
                  </a:cubicBezTo>
                  <a:cubicBezTo>
                    <a:pt x="625" y="206"/>
                    <a:pt x="580" y="215"/>
                    <a:pt x="536" y="215"/>
                  </a:cubicBezTo>
                  <a:cubicBezTo>
                    <a:pt x="348" y="232"/>
                    <a:pt x="188" y="241"/>
                    <a:pt x="0" y="259"/>
                  </a:cubicBezTo>
                  <a:cubicBezTo>
                    <a:pt x="161" y="286"/>
                    <a:pt x="330" y="313"/>
                    <a:pt x="500" y="322"/>
                  </a:cubicBezTo>
                  <a:cubicBezTo>
                    <a:pt x="522" y="326"/>
                    <a:pt x="544" y="328"/>
                    <a:pt x="566" y="328"/>
                  </a:cubicBezTo>
                  <a:cubicBezTo>
                    <a:pt x="587" y="328"/>
                    <a:pt x="607" y="326"/>
                    <a:pt x="625" y="322"/>
                  </a:cubicBezTo>
                  <a:cubicBezTo>
                    <a:pt x="669" y="313"/>
                    <a:pt x="714" y="286"/>
                    <a:pt x="759" y="259"/>
                  </a:cubicBezTo>
                  <a:cubicBezTo>
                    <a:pt x="857" y="197"/>
                    <a:pt x="946" y="125"/>
                    <a:pt x="1035" y="54"/>
                  </a:cubicBezTo>
                  <a:cubicBezTo>
                    <a:pt x="1062" y="45"/>
                    <a:pt x="1080" y="18"/>
                    <a:pt x="1071"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2" name="Google Shape;3372;p31"/>
            <p:cNvSpPr/>
            <p:nvPr/>
          </p:nvSpPr>
          <p:spPr>
            <a:xfrm>
              <a:off x="1969599" y="1471910"/>
              <a:ext cx="51391" cy="92104"/>
            </a:xfrm>
            <a:custGeom>
              <a:rect b="b" l="l" r="r" t="t"/>
              <a:pathLst>
                <a:path extrusionOk="0" h="785" w="438">
                  <a:moveTo>
                    <a:pt x="305" y="1"/>
                  </a:moveTo>
                  <a:cubicBezTo>
                    <a:pt x="257" y="1"/>
                    <a:pt x="206" y="17"/>
                    <a:pt x="161" y="44"/>
                  </a:cubicBezTo>
                  <a:cubicBezTo>
                    <a:pt x="80" y="97"/>
                    <a:pt x="18" y="204"/>
                    <a:pt x="9" y="302"/>
                  </a:cubicBezTo>
                  <a:cubicBezTo>
                    <a:pt x="0" y="409"/>
                    <a:pt x="27" y="516"/>
                    <a:pt x="80" y="606"/>
                  </a:cubicBezTo>
                  <a:cubicBezTo>
                    <a:pt x="116" y="677"/>
                    <a:pt x="161" y="739"/>
                    <a:pt x="232" y="766"/>
                  </a:cubicBezTo>
                  <a:cubicBezTo>
                    <a:pt x="256" y="778"/>
                    <a:pt x="284" y="784"/>
                    <a:pt x="311" y="784"/>
                  </a:cubicBezTo>
                  <a:cubicBezTo>
                    <a:pt x="363" y="784"/>
                    <a:pt x="414" y="763"/>
                    <a:pt x="437" y="721"/>
                  </a:cubicBezTo>
                  <a:cubicBezTo>
                    <a:pt x="366" y="721"/>
                    <a:pt x="303" y="686"/>
                    <a:pt x="250" y="632"/>
                  </a:cubicBezTo>
                  <a:cubicBezTo>
                    <a:pt x="187" y="552"/>
                    <a:pt x="143" y="463"/>
                    <a:pt x="134" y="365"/>
                  </a:cubicBezTo>
                  <a:cubicBezTo>
                    <a:pt x="116" y="275"/>
                    <a:pt x="143" y="168"/>
                    <a:pt x="214" y="97"/>
                  </a:cubicBezTo>
                  <a:cubicBezTo>
                    <a:pt x="241" y="61"/>
                    <a:pt x="312" y="26"/>
                    <a:pt x="357" y="8"/>
                  </a:cubicBezTo>
                  <a:cubicBezTo>
                    <a:pt x="340" y="3"/>
                    <a:pt x="323" y="1"/>
                    <a:pt x="305" y="1"/>
                  </a:cubicBezTo>
                  <a:close/>
                </a:path>
              </a:pathLst>
            </a:custGeom>
            <a:solidFill>
              <a:srgbClr val="FFA4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3" name="Google Shape;3373;p31"/>
            <p:cNvSpPr/>
            <p:nvPr/>
          </p:nvSpPr>
          <p:spPr>
            <a:xfrm>
              <a:off x="1969599" y="1471910"/>
              <a:ext cx="51391" cy="92104"/>
            </a:xfrm>
            <a:custGeom>
              <a:rect b="b" l="l" r="r" t="t"/>
              <a:pathLst>
                <a:path extrusionOk="0" h="785" w="438">
                  <a:moveTo>
                    <a:pt x="305" y="1"/>
                  </a:moveTo>
                  <a:cubicBezTo>
                    <a:pt x="257" y="1"/>
                    <a:pt x="206" y="17"/>
                    <a:pt x="161" y="44"/>
                  </a:cubicBezTo>
                  <a:cubicBezTo>
                    <a:pt x="80" y="97"/>
                    <a:pt x="18" y="204"/>
                    <a:pt x="9" y="302"/>
                  </a:cubicBezTo>
                  <a:cubicBezTo>
                    <a:pt x="0" y="409"/>
                    <a:pt x="27" y="516"/>
                    <a:pt x="80" y="606"/>
                  </a:cubicBezTo>
                  <a:cubicBezTo>
                    <a:pt x="116" y="677"/>
                    <a:pt x="161" y="739"/>
                    <a:pt x="232" y="766"/>
                  </a:cubicBezTo>
                  <a:cubicBezTo>
                    <a:pt x="256" y="778"/>
                    <a:pt x="284" y="784"/>
                    <a:pt x="311" y="784"/>
                  </a:cubicBezTo>
                  <a:cubicBezTo>
                    <a:pt x="363" y="784"/>
                    <a:pt x="414" y="763"/>
                    <a:pt x="437" y="721"/>
                  </a:cubicBezTo>
                  <a:cubicBezTo>
                    <a:pt x="366" y="721"/>
                    <a:pt x="303" y="686"/>
                    <a:pt x="250" y="632"/>
                  </a:cubicBezTo>
                  <a:cubicBezTo>
                    <a:pt x="187" y="552"/>
                    <a:pt x="143" y="463"/>
                    <a:pt x="134" y="365"/>
                  </a:cubicBezTo>
                  <a:cubicBezTo>
                    <a:pt x="116" y="275"/>
                    <a:pt x="143" y="168"/>
                    <a:pt x="214" y="97"/>
                  </a:cubicBezTo>
                  <a:cubicBezTo>
                    <a:pt x="241" y="61"/>
                    <a:pt x="312" y="26"/>
                    <a:pt x="357" y="8"/>
                  </a:cubicBezTo>
                  <a:cubicBezTo>
                    <a:pt x="340" y="3"/>
                    <a:pt x="323" y="1"/>
                    <a:pt x="305"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4" name="Google Shape;3374;p31"/>
            <p:cNvSpPr/>
            <p:nvPr/>
          </p:nvSpPr>
          <p:spPr>
            <a:xfrm>
              <a:off x="1976874" y="1472497"/>
              <a:ext cx="56670" cy="86238"/>
            </a:xfrm>
            <a:custGeom>
              <a:rect b="b" l="l" r="r" t="t"/>
              <a:pathLst>
                <a:path extrusionOk="0" h="735" w="483">
                  <a:moveTo>
                    <a:pt x="478" y="641"/>
                  </a:moveTo>
                  <a:cubicBezTo>
                    <a:pt x="473" y="641"/>
                    <a:pt x="467" y="645"/>
                    <a:pt x="473" y="645"/>
                  </a:cubicBezTo>
                  <a:cubicBezTo>
                    <a:pt x="472" y="648"/>
                    <a:pt x="471" y="651"/>
                    <a:pt x="470" y="654"/>
                  </a:cubicBezTo>
                  <a:lnTo>
                    <a:pt x="470" y="654"/>
                  </a:lnTo>
                  <a:cubicBezTo>
                    <a:pt x="474" y="653"/>
                    <a:pt x="476" y="651"/>
                    <a:pt x="482" y="645"/>
                  </a:cubicBezTo>
                  <a:cubicBezTo>
                    <a:pt x="482" y="642"/>
                    <a:pt x="480" y="641"/>
                    <a:pt x="478" y="641"/>
                  </a:cubicBezTo>
                  <a:close/>
                  <a:moveTo>
                    <a:pt x="333" y="1"/>
                  </a:moveTo>
                  <a:cubicBezTo>
                    <a:pt x="202" y="1"/>
                    <a:pt x="78" y="94"/>
                    <a:pt x="45" y="226"/>
                  </a:cubicBezTo>
                  <a:cubicBezTo>
                    <a:pt x="0" y="360"/>
                    <a:pt x="45" y="511"/>
                    <a:pt x="134" y="618"/>
                  </a:cubicBezTo>
                  <a:cubicBezTo>
                    <a:pt x="189" y="680"/>
                    <a:pt x="263" y="729"/>
                    <a:pt x="340" y="729"/>
                  </a:cubicBezTo>
                  <a:cubicBezTo>
                    <a:pt x="352" y="729"/>
                    <a:pt x="363" y="728"/>
                    <a:pt x="375" y="725"/>
                  </a:cubicBezTo>
                  <a:cubicBezTo>
                    <a:pt x="381" y="732"/>
                    <a:pt x="389" y="735"/>
                    <a:pt x="397" y="735"/>
                  </a:cubicBezTo>
                  <a:cubicBezTo>
                    <a:pt x="411" y="735"/>
                    <a:pt x="426" y="725"/>
                    <a:pt x="438" y="708"/>
                  </a:cubicBezTo>
                  <a:cubicBezTo>
                    <a:pt x="453" y="692"/>
                    <a:pt x="462" y="676"/>
                    <a:pt x="470" y="654"/>
                  </a:cubicBezTo>
                  <a:lnTo>
                    <a:pt x="470" y="654"/>
                  </a:lnTo>
                  <a:cubicBezTo>
                    <a:pt x="469" y="654"/>
                    <a:pt x="467" y="654"/>
                    <a:pt x="464" y="654"/>
                  </a:cubicBezTo>
                  <a:cubicBezTo>
                    <a:pt x="375" y="645"/>
                    <a:pt x="277" y="601"/>
                    <a:pt x="223" y="520"/>
                  </a:cubicBezTo>
                  <a:cubicBezTo>
                    <a:pt x="170" y="440"/>
                    <a:pt x="152" y="342"/>
                    <a:pt x="179" y="253"/>
                  </a:cubicBezTo>
                  <a:cubicBezTo>
                    <a:pt x="197" y="190"/>
                    <a:pt x="241" y="128"/>
                    <a:pt x="277" y="83"/>
                  </a:cubicBezTo>
                  <a:cubicBezTo>
                    <a:pt x="304" y="47"/>
                    <a:pt x="322" y="21"/>
                    <a:pt x="366" y="3"/>
                  </a:cubicBezTo>
                  <a:cubicBezTo>
                    <a:pt x="355" y="1"/>
                    <a:pt x="344" y="1"/>
                    <a:pt x="33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5" name="Google Shape;3375;p31"/>
            <p:cNvSpPr/>
            <p:nvPr/>
          </p:nvSpPr>
          <p:spPr>
            <a:xfrm>
              <a:off x="2044924" y="1415827"/>
              <a:ext cx="93277" cy="71454"/>
            </a:xfrm>
            <a:custGeom>
              <a:rect b="b" l="l" r="r" t="t"/>
              <a:pathLst>
                <a:path extrusionOk="0" h="609" w="795">
                  <a:moveTo>
                    <a:pt x="568" y="0"/>
                  </a:moveTo>
                  <a:cubicBezTo>
                    <a:pt x="477" y="0"/>
                    <a:pt x="386" y="23"/>
                    <a:pt x="304" y="67"/>
                  </a:cubicBezTo>
                  <a:cubicBezTo>
                    <a:pt x="161" y="138"/>
                    <a:pt x="45" y="290"/>
                    <a:pt x="9" y="450"/>
                  </a:cubicBezTo>
                  <a:cubicBezTo>
                    <a:pt x="0" y="495"/>
                    <a:pt x="0" y="530"/>
                    <a:pt x="18" y="566"/>
                  </a:cubicBezTo>
                  <a:cubicBezTo>
                    <a:pt x="31" y="592"/>
                    <a:pt x="59" y="609"/>
                    <a:pt x="86" y="609"/>
                  </a:cubicBezTo>
                  <a:cubicBezTo>
                    <a:pt x="97" y="609"/>
                    <a:pt x="107" y="607"/>
                    <a:pt x="116" y="602"/>
                  </a:cubicBezTo>
                  <a:cubicBezTo>
                    <a:pt x="179" y="316"/>
                    <a:pt x="509" y="102"/>
                    <a:pt x="794" y="49"/>
                  </a:cubicBezTo>
                  <a:cubicBezTo>
                    <a:pt x="721" y="16"/>
                    <a:pt x="644" y="0"/>
                    <a:pt x="568" y="0"/>
                  </a:cubicBezTo>
                  <a:close/>
                </a:path>
              </a:pathLst>
            </a:custGeom>
            <a:solidFill>
              <a:srgbClr val="FFA4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6" name="Google Shape;3376;p31"/>
            <p:cNvSpPr/>
            <p:nvPr/>
          </p:nvSpPr>
          <p:spPr>
            <a:xfrm>
              <a:off x="2044924" y="1415827"/>
              <a:ext cx="93277" cy="71454"/>
            </a:xfrm>
            <a:custGeom>
              <a:rect b="b" l="l" r="r" t="t"/>
              <a:pathLst>
                <a:path extrusionOk="0" h="609" w="795">
                  <a:moveTo>
                    <a:pt x="568" y="0"/>
                  </a:moveTo>
                  <a:cubicBezTo>
                    <a:pt x="477" y="0"/>
                    <a:pt x="386" y="23"/>
                    <a:pt x="304" y="67"/>
                  </a:cubicBezTo>
                  <a:cubicBezTo>
                    <a:pt x="161" y="138"/>
                    <a:pt x="45" y="290"/>
                    <a:pt x="9" y="450"/>
                  </a:cubicBezTo>
                  <a:cubicBezTo>
                    <a:pt x="0" y="495"/>
                    <a:pt x="0" y="530"/>
                    <a:pt x="18" y="566"/>
                  </a:cubicBezTo>
                  <a:cubicBezTo>
                    <a:pt x="31" y="592"/>
                    <a:pt x="59" y="609"/>
                    <a:pt x="86" y="609"/>
                  </a:cubicBezTo>
                  <a:cubicBezTo>
                    <a:pt x="97" y="609"/>
                    <a:pt x="107" y="607"/>
                    <a:pt x="116" y="602"/>
                  </a:cubicBezTo>
                  <a:cubicBezTo>
                    <a:pt x="179" y="316"/>
                    <a:pt x="509" y="102"/>
                    <a:pt x="794" y="49"/>
                  </a:cubicBezTo>
                  <a:cubicBezTo>
                    <a:pt x="721" y="16"/>
                    <a:pt x="644" y="0"/>
                    <a:pt x="56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7" name="Google Shape;3377;p31"/>
            <p:cNvSpPr/>
            <p:nvPr/>
          </p:nvSpPr>
          <p:spPr>
            <a:xfrm>
              <a:off x="2055367" y="1422515"/>
              <a:ext cx="81779" cy="94451"/>
            </a:xfrm>
            <a:custGeom>
              <a:rect b="b" l="l" r="r" t="t"/>
              <a:pathLst>
                <a:path extrusionOk="0" h="805" w="697">
                  <a:moveTo>
                    <a:pt x="584" y="1"/>
                  </a:moveTo>
                  <a:cubicBezTo>
                    <a:pt x="502" y="1"/>
                    <a:pt x="419" y="15"/>
                    <a:pt x="340" y="45"/>
                  </a:cubicBezTo>
                  <a:cubicBezTo>
                    <a:pt x="224" y="99"/>
                    <a:pt x="125" y="179"/>
                    <a:pt x="72" y="295"/>
                  </a:cubicBezTo>
                  <a:cubicBezTo>
                    <a:pt x="1" y="429"/>
                    <a:pt x="1" y="589"/>
                    <a:pt x="63" y="723"/>
                  </a:cubicBezTo>
                  <a:cubicBezTo>
                    <a:pt x="87" y="764"/>
                    <a:pt x="134" y="805"/>
                    <a:pt x="176" y="805"/>
                  </a:cubicBezTo>
                  <a:cubicBezTo>
                    <a:pt x="180" y="805"/>
                    <a:pt x="184" y="804"/>
                    <a:pt x="188" y="804"/>
                  </a:cubicBezTo>
                  <a:cubicBezTo>
                    <a:pt x="108" y="688"/>
                    <a:pt x="108" y="527"/>
                    <a:pt x="161" y="402"/>
                  </a:cubicBezTo>
                  <a:cubicBezTo>
                    <a:pt x="248" y="184"/>
                    <a:pt x="454" y="9"/>
                    <a:pt x="680" y="9"/>
                  </a:cubicBezTo>
                  <a:cubicBezTo>
                    <a:pt x="685" y="9"/>
                    <a:pt x="691" y="9"/>
                    <a:pt x="696" y="10"/>
                  </a:cubicBezTo>
                  <a:cubicBezTo>
                    <a:pt x="660" y="4"/>
                    <a:pt x="622" y="1"/>
                    <a:pt x="58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78" name="Google Shape;3378;p31"/>
          <p:cNvGrpSpPr/>
          <p:nvPr/>
        </p:nvGrpSpPr>
        <p:grpSpPr>
          <a:xfrm rot="10800000">
            <a:off x="7409226" y="3893588"/>
            <a:ext cx="2605790" cy="1664590"/>
            <a:chOff x="5669385" y="-152150"/>
            <a:chExt cx="1383042" cy="883494"/>
          </a:xfrm>
        </p:grpSpPr>
        <p:sp>
          <p:nvSpPr>
            <p:cNvPr id="3379" name="Google Shape;3379;p31"/>
            <p:cNvSpPr/>
            <p:nvPr/>
          </p:nvSpPr>
          <p:spPr>
            <a:xfrm>
              <a:off x="5669385" y="-152150"/>
              <a:ext cx="1383042" cy="883494"/>
            </a:xfrm>
            <a:custGeom>
              <a:rect b="b" l="l" r="r" t="t"/>
              <a:pathLst>
                <a:path extrusionOk="0" h="8725" w="13659">
                  <a:moveTo>
                    <a:pt x="7129" y="0"/>
                  </a:moveTo>
                  <a:cubicBezTo>
                    <a:pt x="5825" y="0"/>
                    <a:pt x="4523" y="197"/>
                    <a:pt x="3283" y="588"/>
                  </a:cubicBezTo>
                  <a:cubicBezTo>
                    <a:pt x="2810" y="731"/>
                    <a:pt x="2337" y="919"/>
                    <a:pt x="2007" y="1275"/>
                  </a:cubicBezTo>
                  <a:cubicBezTo>
                    <a:pt x="821" y="2533"/>
                    <a:pt x="437" y="4237"/>
                    <a:pt x="0" y="5914"/>
                  </a:cubicBezTo>
                  <a:cubicBezTo>
                    <a:pt x="642" y="5370"/>
                    <a:pt x="1329" y="4862"/>
                    <a:pt x="2079" y="4496"/>
                  </a:cubicBezTo>
                  <a:cubicBezTo>
                    <a:pt x="2695" y="4192"/>
                    <a:pt x="3393" y="3858"/>
                    <a:pt x="4068" y="3858"/>
                  </a:cubicBezTo>
                  <a:cubicBezTo>
                    <a:pt x="4224" y="3858"/>
                    <a:pt x="4379" y="3876"/>
                    <a:pt x="4532" y="3916"/>
                  </a:cubicBezTo>
                  <a:cubicBezTo>
                    <a:pt x="5094" y="4077"/>
                    <a:pt x="5540" y="4523"/>
                    <a:pt x="5924" y="4969"/>
                  </a:cubicBezTo>
                  <a:cubicBezTo>
                    <a:pt x="6896" y="6102"/>
                    <a:pt x="7690" y="7368"/>
                    <a:pt x="8306" y="8724"/>
                  </a:cubicBezTo>
                  <a:cubicBezTo>
                    <a:pt x="8377" y="7913"/>
                    <a:pt x="8029" y="7128"/>
                    <a:pt x="7672" y="6396"/>
                  </a:cubicBezTo>
                  <a:cubicBezTo>
                    <a:pt x="7512" y="6075"/>
                    <a:pt x="7351" y="5745"/>
                    <a:pt x="7173" y="5433"/>
                  </a:cubicBezTo>
                  <a:cubicBezTo>
                    <a:pt x="6709" y="4656"/>
                    <a:pt x="6129" y="3916"/>
                    <a:pt x="5415" y="3354"/>
                  </a:cubicBezTo>
                  <a:lnTo>
                    <a:pt x="5415" y="3354"/>
                  </a:lnTo>
                  <a:cubicBezTo>
                    <a:pt x="7280" y="4130"/>
                    <a:pt x="8805" y="5504"/>
                    <a:pt x="10304" y="6860"/>
                  </a:cubicBezTo>
                  <a:cubicBezTo>
                    <a:pt x="10714" y="7235"/>
                    <a:pt x="11196" y="7600"/>
                    <a:pt x="11490" y="8073"/>
                  </a:cubicBezTo>
                  <a:cubicBezTo>
                    <a:pt x="10812" y="6717"/>
                    <a:pt x="9822" y="5522"/>
                    <a:pt x="8662" y="4540"/>
                  </a:cubicBezTo>
                  <a:cubicBezTo>
                    <a:pt x="7512" y="3559"/>
                    <a:pt x="6182" y="2792"/>
                    <a:pt x="4782" y="2212"/>
                  </a:cubicBezTo>
                  <a:lnTo>
                    <a:pt x="4782" y="2212"/>
                  </a:lnTo>
                  <a:cubicBezTo>
                    <a:pt x="6236" y="2631"/>
                    <a:pt x="7690" y="3095"/>
                    <a:pt x="8993" y="3880"/>
                  </a:cubicBezTo>
                  <a:cubicBezTo>
                    <a:pt x="10295" y="4665"/>
                    <a:pt x="11455" y="5754"/>
                    <a:pt x="12106" y="7119"/>
                  </a:cubicBezTo>
                  <a:cubicBezTo>
                    <a:pt x="11758" y="6075"/>
                    <a:pt x="11169" y="5236"/>
                    <a:pt x="10366" y="4469"/>
                  </a:cubicBezTo>
                  <a:cubicBezTo>
                    <a:pt x="9572" y="3711"/>
                    <a:pt x="8645" y="3095"/>
                    <a:pt x="7699" y="2533"/>
                  </a:cubicBezTo>
                  <a:lnTo>
                    <a:pt x="7699" y="2533"/>
                  </a:lnTo>
                  <a:cubicBezTo>
                    <a:pt x="8707" y="2738"/>
                    <a:pt x="9662" y="3274"/>
                    <a:pt x="10509" y="3845"/>
                  </a:cubicBezTo>
                  <a:cubicBezTo>
                    <a:pt x="11660" y="4612"/>
                    <a:pt x="12811" y="5522"/>
                    <a:pt x="13328" y="6797"/>
                  </a:cubicBezTo>
                  <a:cubicBezTo>
                    <a:pt x="12650" y="4871"/>
                    <a:pt x="11134" y="3292"/>
                    <a:pt x="9207" y="2605"/>
                  </a:cubicBezTo>
                  <a:lnTo>
                    <a:pt x="9207" y="2605"/>
                  </a:lnTo>
                  <a:cubicBezTo>
                    <a:pt x="11196" y="2854"/>
                    <a:pt x="12962" y="4210"/>
                    <a:pt x="13658" y="6093"/>
                  </a:cubicBezTo>
                  <a:cubicBezTo>
                    <a:pt x="13417" y="4924"/>
                    <a:pt x="12918" y="3880"/>
                    <a:pt x="12106" y="3006"/>
                  </a:cubicBezTo>
                  <a:cubicBezTo>
                    <a:pt x="11303" y="2132"/>
                    <a:pt x="10250" y="1490"/>
                    <a:pt x="9108" y="1151"/>
                  </a:cubicBezTo>
                  <a:cubicBezTo>
                    <a:pt x="9635" y="1040"/>
                    <a:pt x="10175" y="976"/>
                    <a:pt x="10712" y="976"/>
                  </a:cubicBezTo>
                  <a:cubicBezTo>
                    <a:pt x="11304" y="976"/>
                    <a:pt x="11893" y="1053"/>
                    <a:pt x="12463" y="1231"/>
                  </a:cubicBezTo>
                  <a:cubicBezTo>
                    <a:pt x="12061" y="972"/>
                    <a:pt x="11615" y="794"/>
                    <a:pt x="11169" y="651"/>
                  </a:cubicBezTo>
                  <a:cubicBezTo>
                    <a:pt x="9867" y="217"/>
                    <a:pt x="8497" y="0"/>
                    <a:pt x="7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0" name="Google Shape;3380;p31"/>
            <p:cNvSpPr/>
            <p:nvPr/>
          </p:nvSpPr>
          <p:spPr>
            <a:xfrm>
              <a:off x="6458874" y="50971"/>
              <a:ext cx="581811" cy="384991"/>
            </a:xfrm>
            <a:custGeom>
              <a:rect b="b" l="l" r="r" t="t"/>
              <a:pathLst>
                <a:path extrusionOk="0" h="3802" w="5746">
                  <a:moveTo>
                    <a:pt x="0" y="1"/>
                  </a:moveTo>
                  <a:lnTo>
                    <a:pt x="0" y="1"/>
                  </a:lnTo>
                  <a:cubicBezTo>
                    <a:pt x="500" y="197"/>
                    <a:pt x="999" y="402"/>
                    <a:pt x="1499" y="608"/>
                  </a:cubicBezTo>
                  <a:cubicBezTo>
                    <a:pt x="3345" y="875"/>
                    <a:pt x="4996" y="2097"/>
                    <a:pt x="5745" y="3801"/>
                  </a:cubicBezTo>
                  <a:cubicBezTo>
                    <a:pt x="5379" y="2722"/>
                    <a:pt x="4621" y="1785"/>
                    <a:pt x="3684" y="1134"/>
                  </a:cubicBezTo>
                  <a:cubicBezTo>
                    <a:pt x="2605" y="393"/>
                    <a:pt x="1303" y="2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1" name="Google Shape;3381;p31"/>
            <p:cNvSpPr/>
            <p:nvPr/>
          </p:nvSpPr>
          <p:spPr>
            <a:xfrm>
              <a:off x="6071268" y="44592"/>
              <a:ext cx="810445" cy="497895"/>
            </a:xfrm>
            <a:custGeom>
              <a:rect b="b" l="l" r="r" t="t"/>
              <a:pathLst>
                <a:path extrusionOk="0" h="4917" w="8004">
                  <a:moveTo>
                    <a:pt x="97" y="1"/>
                  </a:moveTo>
                  <a:cubicBezTo>
                    <a:pt x="65" y="1"/>
                    <a:pt x="33" y="1"/>
                    <a:pt x="1" y="1"/>
                  </a:cubicBezTo>
                  <a:cubicBezTo>
                    <a:pt x="313" y="82"/>
                    <a:pt x="617" y="180"/>
                    <a:pt x="911" y="296"/>
                  </a:cubicBezTo>
                  <a:cubicBezTo>
                    <a:pt x="2338" y="715"/>
                    <a:pt x="3757" y="1170"/>
                    <a:pt x="5024" y="1937"/>
                  </a:cubicBezTo>
                  <a:cubicBezTo>
                    <a:pt x="6246" y="2669"/>
                    <a:pt x="7334" y="3668"/>
                    <a:pt x="8003" y="4917"/>
                  </a:cubicBezTo>
                  <a:cubicBezTo>
                    <a:pt x="7798" y="4515"/>
                    <a:pt x="7566" y="4132"/>
                    <a:pt x="7289" y="3784"/>
                  </a:cubicBezTo>
                  <a:cubicBezTo>
                    <a:pt x="6736" y="3044"/>
                    <a:pt x="6041" y="2419"/>
                    <a:pt x="5300" y="1875"/>
                  </a:cubicBezTo>
                  <a:cubicBezTo>
                    <a:pt x="3783" y="770"/>
                    <a:pt x="1972" y="1"/>
                    <a:pt x="97"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31"/>
            <p:cNvSpPr/>
            <p:nvPr/>
          </p:nvSpPr>
          <p:spPr>
            <a:xfrm>
              <a:off x="6378477" y="71830"/>
              <a:ext cx="595379" cy="382155"/>
            </a:xfrm>
            <a:custGeom>
              <a:rect b="b" l="l" r="r" t="t"/>
              <a:pathLst>
                <a:path extrusionOk="0" h="3774" w="5880">
                  <a:moveTo>
                    <a:pt x="0" y="0"/>
                  </a:moveTo>
                  <a:lnTo>
                    <a:pt x="0" y="0"/>
                  </a:lnTo>
                  <a:cubicBezTo>
                    <a:pt x="295" y="89"/>
                    <a:pt x="571" y="214"/>
                    <a:pt x="830" y="357"/>
                  </a:cubicBezTo>
                  <a:cubicBezTo>
                    <a:pt x="1793" y="580"/>
                    <a:pt x="2694" y="1080"/>
                    <a:pt x="3506" y="1633"/>
                  </a:cubicBezTo>
                  <a:cubicBezTo>
                    <a:pt x="4398" y="2221"/>
                    <a:pt x="5281" y="2899"/>
                    <a:pt x="5879" y="3774"/>
                  </a:cubicBezTo>
                  <a:cubicBezTo>
                    <a:pt x="5290" y="2783"/>
                    <a:pt x="4416" y="1972"/>
                    <a:pt x="3453" y="1329"/>
                  </a:cubicBezTo>
                  <a:cubicBezTo>
                    <a:pt x="2418" y="633"/>
                    <a:pt x="1249" y="107"/>
                    <a:pt x="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p31"/>
            <p:cNvSpPr/>
            <p:nvPr/>
          </p:nvSpPr>
          <p:spPr>
            <a:xfrm>
              <a:off x="6196015" y="-108610"/>
              <a:ext cx="723568" cy="77565"/>
            </a:xfrm>
            <a:custGeom>
              <a:rect b="b" l="l" r="r" t="t"/>
              <a:pathLst>
                <a:path extrusionOk="0" h="766" w="7146">
                  <a:moveTo>
                    <a:pt x="3414" y="0"/>
                  </a:moveTo>
                  <a:cubicBezTo>
                    <a:pt x="2265" y="0"/>
                    <a:pt x="1118" y="179"/>
                    <a:pt x="0" y="453"/>
                  </a:cubicBezTo>
                  <a:cubicBezTo>
                    <a:pt x="350" y="445"/>
                    <a:pt x="702" y="438"/>
                    <a:pt x="1054" y="438"/>
                  </a:cubicBezTo>
                  <a:cubicBezTo>
                    <a:pt x="1528" y="438"/>
                    <a:pt x="2004" y="451"/>
                    <a:pt x="2480" y="497"/>
                  </a:cubicBezTo>
                  <a:cubicBezTo>
                    <a:pt x="2882" y="542"/>
                    <a:pt x="3283" y="605"/>
                    <a:pt x="3684" y="667"/>
                  </a:cubicBezTo>
                  <a:cubicBezTo>
                    <a:pt x="3783" y="685"/>
                    <a:pt x="3872" y="694"/>
                    <a:pt x="3970" y="712"/>
                  </a:cubicBezTo>
                  <a:cubicBezTo>
                    <a:pt x="4482" y="607"/>
                    <a:pt x="5003" y="548"/>
                    <a:pt x="5522" y="548"/>
                  </a:cubicBezTo>
                  <a:cubicBezTo>
                    <a:pt x="6070" y="548"/>
                    <a:pt x="6615" y="614"/>
                    <a:pt x="7146" y="765"/>
                  </a:cubicBezTo>
                  <a:cubicBezTo>
                    <a:pt x="6102" y="274"/>
                    <a:pt x="4942" y="43"/>
                    <a:pt x="3792" y="7"/>
                  </a:cubicBezTo>
                  <a:cubicBezTo>
                    <a:pt x="3666" y="2"/>
                    <a:pt x="3540" y="0"/>
                    <a:pt x="3414"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4" name="Google Shape;3384;p31"/>
            <p:cNvSpPr/>
            <p:nvPr/>
          </p:nvSpPr>
          <p:spPr>
            <a:xfrm>
              <a:off x="6102961" y="107877"/>
              <a:ext cx="729947" cy="557538"/>
            </a:xfrm>
            <a:custGeom>
              <a:rect b="b" l="l" r="r" t="t"/>
              <a:pathLst>
                <a:path extrusionOk="0" h="5506" w="7209">
                  <a:moveTo>
                    <a:pt x="0" y="1"/>
                  </a:moveTo>
                  <a:cubicBezTo>
                    <a:pt x="446" y="251"/>
                    <a:pt x="866" y="527"/>
                    <a:pt x="1267" y="840"/>
                  </a:cubicBezTo>
                  <a:cubicBezTo>
                    <a:pt x="3069" y="1625"/>
                    <a:pt x="4559" y="2972"/>
                    <a:pt x="6022" y="4292"/>
                  </a:cubicBezTo>
                  <a:cubicBezTo>
                    <a:pt x="6432" y="4667"/>
                    <a:pt x="6914" y="5032"/>
                    <a:pt x="7208" y="5505"/>
                  </a:cubicBezTo>
                  <a:cubicBezTo>
                    <a:pt x="7191" y="5470"/>
                    <a:pt x="7182" y="5443"/>
                    <a:pt x="7164" y="5416"/>
                  </a:cubicBezTo>
                  <a:cubicBezTo>
                    <a:pt x="6816" y="4783"/>
                    <a:pt x="6307" y="4238"/>
                    <a:pt x="5799" y="3721"/>
                  </a:cubicBezTo>
                  <a:cubicBezTo>
                    <a:pt x="4675" y="2588"/>
                    <a:pt x="3462" y="1518"/>
                    <a:pt x="2043" y="786"/>
                  </a:cubicBezTo>
                  <a:cubicBezTo>
                    <a:pt x="1401" y="447"/>
                    <a:pt x="714" y="188"/>
                    <a:pt x="0"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5" name="Google Shape;3385;p31"/>
            <p:cNvSpPr/>
            <p:nvPr/>
          </p:nvSpPr>
          <p:spPr>
            <a:xfrm>
              <a:off x="5669385" y="180883"/>
              <a:ext cx="841935" cy="550449"/>
            </a:xfrm>
            <a:custGeom>
              <a:rect b="b" l="l" r="r" t="t"/>
              <a:pathLst>
                <a:path extrusionOk="0" h="5436" w="8315">
                  <a:moveTo>
                    <a:pt x="3287" y="0"/>
                  </a:moveTo>
                  <a:cubicBezTo>
                    <a:pt x="3152" y="0"/>
                    <a:pt x="3017" y="7"/>
                    <a:pt x="2882" y="20"/>
                  </a:cubicBezTo>
                  <a:cubicBezTo>
                    <a:pt x="1891" y="136"/>
                    <a:pt x="946" y="663"/>
                    <a:pt x="312" y="1439"/>
                  </a:cubicBezTo>
                  <a:cubicBezTo>
                    <a:pt x="205" y="1831"/>
                    <a:pt x="107" y="2233"/>
                    <a:pt x="0" y="2625"/>
                  </a:cubicBezTo>
                  <a:cubicBezTo>
                    <a:pt x="642" y="2081"/>
                    <a:pt x="1329" y="1573"/>
                    <a:pt x="2079" y="1207"/>
                  </a:cubicBezTo>
                  <a:cubicBezTo>
                    <a:pt x="2695" y="903"/>
                    <a:pt x="3393" y="569"/>
                    <a:pt x="4068" y="569"/>
                  </a:cubicBezTo>
                  <a:cubicBezTo>
                    <a:pt x="4224" y="569"/>
                    <a:pt x="4379" y="587"/>
                    <a:pt x="4532" y="627"/>
                  </a:cubicBezTo>
                  <a:cubicBezTo>
                    <a:pt x="5094" y="788"/>
                    <a:pt x="5540" y="1234"/>
                    <a:pt x="5924" y="1680"/>
                  </a:cubicBezTo>
                  <a:cubicBezTo>
                    <a:pt x="6896" y="2813"/>
                    <a:pt x="7690" y="4079"/>
                    <a:pt x="8306" y="5435"/>
                  </a:cubicBezTo>
                  <a:cubicBezTo>
                    <a:pt x="8315" y="5382"/>
                    <a:pt x="8315" y="5328"/>
                    <a:pt x="8315" y="5275"/>
                  </a:cubicBezTo>
                  <a:cubicBezTo>
                    <a:pt x="7922" y="4195"/>
                    <a:pt x="7396" y="3161"/>
                    <a:pt x="6735" y="2215"/>
                  </a:cubicBezTo>
                  <a:cubicBezTo>
                    <a:pt x="6102" y="1314"/>
                    <a:pt x="5308" y="458"/>
                    <a:pt x="4255" y="136"/>
                  </a:cubicBezTo>
                  <a:cubicBezTo>
                    <a:pt x="3939" y="42"/>
                    <a:pt x="3614" y="0"/>
                    <a:pt x="328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86" name="Google Shape;3386;p31"/>
          <p:cNvGrpSpPr/>
          <p:nvPr/>
        </p:nvGrpSpPr>
        <p:grpSpPr>
          <a:xfrm rot="-3966003">
            <a:off x="1167662" y="4446014"/>
            <a:ext cx="1643007" cy="1610336"/>
            <a:chOff x="4785930" y="1655991"/>
            <a:chExt cx="579077" cy="567562"/>
          </a:xfrm>
        </p:grpSpPr>
        <p:sp>
          <p:nvSpPr>
            <p:cNvPr id="3387" name="Google Shape;3387;p31"/>
            <p:cNvSpPr/>
            <p:nvPr/>
          </p:nvSpPr>
          <p:spPr>
            <a:xfrm>
              <a:off x="4785930" y="1655991"/>
              <a:ext cx="579077" cy="567562"/>
            </a:xfrm>
            <a:custGeom>
              <a:rect b="b" l="l" r="r" t="t"/>
              <a:pathLst>
                <a:path extrusionOk="0" h="5605" w="5719">
                  <a:moveTo>
                    <a:pt x="938" y="0"/>
                  </a:moveTo>
                  <a:cubicBezTo>
                    <a:pt x="910" y="0"/>
                    <a:pt x="883" y="1"/>
                    <a:pt x="857" y="3"/>
                  </a:cubicBezTo>
                  <a:cubicBezTo>
                    <a:pt x="536" y="29"/>
                    <a:pt x="214" y="119"/>
                    <a:pt x="0" y="359"/>
                  </a:cubicBezTo>
                  <a:cubicBezTo>
                    <a:pt x="102" y="277"/>
                    <a:pt x="227" y="241"/>
                    <a:pt x="356" y="241"/>
                  </a:cubicBezTo>
                  <a:cubicBezTo>
                    <a:pt x="579" y="241"/>
                    <a:pt x="815" y="348"/>
                    <a:pt x="973" y="511"/>
                  </a:cubicBezTo>
                  <a:cubicBezTo>
                    <a:pt x="1223" y="770"/>
                    <a:pt x="1347" y="1135"/>
                    <a:pt x="1490" y="1466"/>
                  </a:cubicBezTo>
                  <a:cubicBezTo>
                    <a:pt x="2079" y="2866"/>
                    <a:pt x="3185" y="3981"/>
                    <a:pt x="4318" y="4989"/>
                  </a:cubicBezTo>
                  <a:cubicBezTo>
                    <a:pt x="4541" y="5186"/>
                    <a:pt x="4764" y="5382"/>
                    <a:pt x="4943" y="5605"/>
                  </a:cubicBezTo>
                  <a:cubicBezTo>
                    <a:pt x="5201" y="4731"/>
                    <a:pt x="5433" y="3856"/>
                    <a:pt x="5603" y="2955"/>
                  </a:cubicBezTo>
                  <a:cubicBezTo>
                    <a:pt x="5665" y="2634"/>
                    <a:pt x="5719" y="2304"/>
                    <a:pt x="5638" y="1983"/>
                  </a:cubicBezTo>
                  <a:cubicBezTo>
                    <a:pt x="5576" y="1733"/>
                    <a:pt x="5433" y="1519"/>
                    <a:pt x="5273" y="1314"/>
                  </a:cubicBezTo>
                  <a:cubicBezTo>
                    <a:pt x="4871" y="797"/>
                    <a:pt x="4336" y="359"/>
                    <a:pt x="3711" y="145"/>
                  </a:cubicBezTo>
                  <a:cubicBezTo>
                    <a:pt x="3446" y="54"/>
                    <a:pt x="3165" y="7"/>
                    <a:pt x="2886" y="7"/>
                  </a:cubicBezTo>
                  <a:cubicBezTo>
                    <a:pt x="2507" y="7"/>
                    <a:pt x="2131" y="94"/>
                    <a:pt x="1802" y="279"/>
                  </a:cubicBezTo>
                  <a:cubicBezTo>
                    <a:pt x="1573" y="91"/>
                    <a:pt x="1239" y="0"/>
                    <a:pt x="9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8" name="Google Shape;3388;p31"/>
            <p:cNvSpPr/>
            <p:nvPr/>
          </p:nvSpPr>
          <p:spPr>
            <a:xfrm>
              <a:off x="4785930" y="1655991"/>
              <a:ext cx="502326" cy="567562"/>
            </a:xfrm>
            <a:custGeom>
              <a:rect b="b" l="l" r="r" t="t"/>
              <a:pathLst>
                <a:path extrusionOk="0" h="5605" w="4961">
                  <a:moveTo>
                    <a:pt x="938" y="0"/>
                  </a:moveTo>
                  <a:cubicBezTo>
                    <a:pt x="910" y="0"/>
                    <a:pt x="883" y="1"/>
                    <a:pt x="857" y="3"/>
                  </a:cubicBezTo>
                  <a:cubicBezTo>
                    <a:pt x="536" y="29"/>
                    <a:pt x="214" y="119"/>
                    <a:pt x="0" y="359"/>
                  </a:cubicBezTo>
                  <a:cubicBezTo>
                    <a:pt x="102" y="277"/>
                    <a:pt x="227" y="241"/>
                    <a:pt x="356" y="241"/>
                  </a:cubicBezTo>
                  <a:cubicBezTo>
                    <a:pt x="579" y="241"/>
                    <a:pt x="815" y="348"/>
                    <a:pt x="973" y="511"/>
                  </a:cubicBezTo>
                  <a:cubicBezTo>
                    <a:pt x="1223" y="770"/>
                    <a:pt x="1347" y="1135"/>
                    <a:pt x="1490" y="1466"/>
                  </a:cubicBezTo>
                  <a:cubicBezTo>
                    <a:pt x="2079" y="2866"/>
                    <a:pt x="3185" y="3981"/>
                    <a:pt x="4318" y="4989"/>
                  </a:cubicBezTo>
                  <a:cubicBezTo>
                    <a:pt x="4541" y="5186"/>
                    <a:pt x="4764" y="5382"/>
                    <a:pt x="4943" y="5605"/>
                  </a:cubicBezTo>
                  <a:cubicBezTo>
                    <a:pt x="4952" y="5596"/>
                    <a:pt x="4952" y="5587"/>
                    <a:pt x="4960" y="5569"/>
                  </a:cubicBezTo>
                  <a:cubicBezTo>
                    <a:pt x="4916" y="5489"/>
                    <a:pt x="4880" y="5400"/>
                    <a:pt x="4844" y="5319"/>
                  </a:cubicBezTo>
                  <a:cubicBezTo>
                    <a:pt x="4532" y="4561"/>
                    <a:pt x="4220" y="3803"/>
                    <a:pt x="4095" y="3000"/>
                  </a:cubicBezTo>
                  <a:cubicBezTo>
                    <a:pt x="4059" y="2777"/>
                    <a:pt x="4033" y="2554"/>
                    <a:pt x="3970" y="2340"/>
                  </a:cubicBezTo>
                  <a:cubicBezTo>
                    <a:pt x="3863" y="1965"/>
                    <a:pt x="3631" y="1644"/>
                    <a:pt x="3399" y="1341"/>
                  </a:cubicBezTo>
                  <a:cubicBezTo>
                    <a:pt x="3212" y="1109"/>
                    <a:pt x="3025" y="886"/>
                    <a:pt x="2810" y="689"/>
                  </a:cubicBezTo>
                  <a:cubicBezTo>
                    <a:pt x="2570" y="475"/>
                    <a:pt x="2293" y="306"/>
                    <a:pt x="2008" y="181"/>
                  </a:cubicBezTo>
                  <a:cubicBezTo>
                    <a:pt x="1936" y="208"/>
                    <a:pt x="1865" y="243"/>
                    <a:pt x="1802" y="279"/>
                  </a:cubicBezTo>
                  <a:cubicBezTo>
                    <a:pt x="1573" y="91"/>
                    <a:pt x="1239" y="0"/>
                    <a:pt x="93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9" name="Google Shape;3389;p31"/>
            <p:cNvSpPr/>
            <p:nvPr/>
          </p:nvSpPr>
          <p:spPr>
            <a:xfrm>
              <a:off x="4938522" y="1668648"/>
              <a:ext cx="393983" cy="515211"/>
            </a:xfrm>
            <a:custGeom>
              <a:rect b="b" l="l" r="r" t="t"/>
              <a:pathLst>
                <a:path extrusionOk="0" h="5088" w="3891">
                  <a:moveTo>
                    <a:pt x="1693" y="1"/>
                  </a:moveTo>
                  <a:cubicBezTo>
                    <a:pt x="1228" y="1"/>
                    <a:pt x="603" y="196"/>
                    <a:pt x="492" y="225"/>
                  </a:cubicBezTo>
                  <a:cubicBezTo>
                    <a:pt x="482" y="228"/>
                    <a:pt x="473" y="229"/>
                    <a:pt x="463" y="229"/>
                  </a:cubicBezTo>
                  <a:cubicBezTo>
                    <a:pt x="392" y="229"/>
                    <a:pt x="322" y="174"/>
                    <a:pt x="251" y="127"/>
                  </a:cubicBezTo>
                  <a:cubicBezTo>
                    <a:pt x="215" y="105"/>
                    <a:pt x="168" y="89"/>
                    <a:pt x="125" y="89"/>
                  </a:cubicBezTo>
                  <a:cubicBezTo>
                    <a:pt x="81" y="89"/>
                    <a:pt x="41" y="105"/>
                    <a:pt x="19" y="145"/>
                  </a:cubicBezTo>
                  <a:cubicBezTo>
                    <a:pt x="1" y="172"/>
                    <a:pt x="1" y="208"/>
                    <a:pt x="1" y="243"/>
                  </a:cubicBezTo>
                  <a:lnTo>
                    <a:pt x="46" y="1002"/>
                  </a:lnTo>
                  <a:cubicBezTo>
                    <a:pt x="108" y="761"/>
                    <a:pt x="162" y="520"/>
                    <a:pt x="188" y="279"/>
                  </a:cubicBezTo>
                  <a:cubicBezTo>
                    <a:pt x="313" y="413"/>
                    <a:pt x="313" y="618"/>
                    <a:pt x="304" y="796"/>
                  </a:cubicBezTo>
                  <a:cubicBezTo>
                    <a:pt x="295" y="1064"/>
                    <a:pt x="286" y="1323"/>
                    <a:pt x="278" y="1590"/>
                  </a:cubicBezTo>
                  <a:lnTo>
                    <a:pt x="759" y="511"/>
                  </a:lnTo>
                  <a:lnTo>
                    <a:pt x="759" y="511"/>
                  </a:lnTo>
                  <a:cubicBezTo>
                    <a:pt x="679" y="975"/>
                    <a:pt x="590" y="1430"/>
                    <a:pt x="581" y="1903"/>
                  </a:cubicBezTo>
                  <a:lnTo>
                    <a:pt x="982" y="841"/>
                  </a:lnTo>
                  <a:lnTo>
                    <a:pt x="982" y="841"/>
                  </a:lnTo>
                  <a:cubicBezTo>
                    <a:pt x="911" y="1341"/>
                    <a:pt x="884" y="1840"/>
                    <a:pt x="920" y="2349"/>
                  </a:cubicBezTo>
                  <a:cubicBezTo>
                    <a:pt x="956" y="1903"/>
                    <a:pt x="1009" y="1448"/>
                    <a:pt x="1232" y="1064"/>
                  </a:cubicBezTo>
                  <a:lnTo>
                    <a:pt x="1232" y="1064"/>
                  </a:lnTo>
                  <a:cubicBezTo>
                    <a:pt x="1125" y="1555"/>
                    <a:pt x="1089" y="2054"/>
                    <a:pt x="1116" y="2554"/>
                  </a:cubicBezTo>
                  <a:cubicBezTo>
                    <a:pt x="1161" y="2090"/>
                    <a:pt x="1321" y="1635"/>
                    <a:pt x="1589" y="1251"/>
                  </a:cubicBezTo>
                  <a:lnTo>
                    <a:pt x="1589" y="1251"/>
                  </a:lnTo>
                  <a:cubicBezTo>
                    <a:pt x="1446" y="1715"/>
                    <a:pt x="1348" y="2188"/>
                    <a:pt x="1303" y="2679"/>
                  </a:cubicBezTo>
                  <a:cubicBezTo>
                    <a:pt x="1402" y="2251"/>
                    <a:pt x="1607" y="1858"/>
                    <a:pt x="1883" y="1519"/>
                  </a:cubicBezTo>
                  <a:lnTo>
                    <a:pt x="1883" y="1519"/>
                  </a:lnTo>
                  <a:cubicBezTo>
                    <a:pt x="1678" y="1929"/>
                    <a:pt x="1535" y="2366"/>
                    <a:pt x="1455" y="2813"/>
                  </a:cubicBezTo>
                  <a:cubicBezTo>
                    <a:pt x="1616" y="2465"/>
                    <a:pt x="1857" y="2135"/>
                    <a:pt x="2142" y="1867"/>
                  </a:cubicBezTo>
                  <a:lnTo>
                    <a:pt x="2142" y="1867"/>
                  </a:lnTo>
                  <a:cubicBezTo>
                    <a:pt x="1937" y="2259"/>
                    <a:pt x="1785" y="2679"/>
                    <a:pt x="1696" y="3107"/>
                  </a:cubicBezTo>
                  <a:cubicBezTo>
                    <a:pt x="1848" y="2804"/>
                    <a:pt x="2035" y="2581"/>
                    <a:pt x="2249" y="2322"/>
                  </a:cubicBezTo>
                  <a:lnTo>
                    <a:pt x="2249" y="2322"/>
                  </a:lnTo>
                  <a:cubicBezTo>
                    <a:pt x="2133" y="2786"/>
                    <a:pt x="2062" y="3259"/>
                    <a:pt x="2026" y="3731"/>
                  </a:cubicBezTo>
                  <a:cubicBezTo>
                    <a:pt x="2106" y="3366"/>
                    <a:pt x="2231" y="3009"/>
                    <a:pt x="2383" y="2670"/>
                  </a:cubicBezTo>
                  <a:lnTo>
                    <a:pt x="2383" y="2670"/>
                  </a:lnTo>
                  <a:cubicBezTo>
                    <a:pt x="2374" y="2875"/>
                    <a:pt x="2356" y="3080"/>
                    <a:pt x="2356" y="3294"/>
                  </a:cubicBezTo>
                  <a:cubicBezTo>
                    <a:pt x="2347" y="3598"/>
                    <a:pt x="2347" y="3910"/>
                    <a:pt x="2463" y="4186"/>
                  </a:cubicBezTo>
                  <a:cubicBezTo>
                    <a:pt x="2499" y="3972"/>
                    <a:pt x="2535" y="3749"/>
                    <a:pt x="2570" y="3535"/>
                  </a:cubicBezTo>
                  <a:cubicBezTo>
                    <a:pt x="2615" y="3883"/>
                    <a:pt x="2722" y="4231"/>
                    <a:pt x="2865" y="4552"/>
                  </a:cubicBezTo>
                  <a:cubicBezTo>
                    <a:pt x="2874" y="4409"/>
                    <a:pt x="2882" y="4311"/>
                    <a:pt x="2891" y="4169"/>
                  </a:cubicBezTo>
                  <a:cubicBezTo>
                    <a:pt x="3043" y="4490"/>
                    <a:pt x="3221" y="4793"/>
                    <a:pt x="3409" y="5087"/>
                  </a:cubicBezTo>
                  <a:cubicBezTo>
                    <a:pt x="3177" y="4579"/>
                    <a:pt x="2990" y="4044"/>
                    <a:pt x="2856" y="3499"/>
                  </a:cubicBezTo>
                  <a:lnTo>
                    <a:pt x="2856" y="3499"/>
                  </a:lnTo>
                  <a:cubicBezTo>
                    <a:pt x="3061" y="3928"/>
                    <a:pt x="3266" y="4356"/>
                    <a:pt x="3480" y="4784"/>
                  </a:cubicBezTo>
                  <a:cubicBezTo>
                    <a:pt x="3257" y="4169"/>
                    <a:pt x="3106" y="3526"/>
                    <a:pt x="2954" y="2893"/>
                  </a:cubicBezTo>
                  <a:lnTo>
                    <a:pt x="2954" y="2893"/>
                  </a:lnTo>
                  <a:cubicBezTo>
                    <a:pt x="3141" y="3160"/>
                    <a:pt x="3337" y="3419"/>
                    <a:pt x="3525" y="3687"/>
                  </a:cubicBezTo>
                  <a:cubicBezTo>
                    <a:pt x="3213" y="3143"/>
                    <a:pt x="2954" y="2581"/>
                    <a:pt x="2749" y="1992"/>
                  </a:cubicBezTo>
                  <a:lnTo>
                    <a:pt x="2749" y="1992"/>
                  </a:lnTo>
                  <a:cubicBezTo>
                    <a:pt x="3052" y="2402"/>
                    <a:pt x="3391" y="2786"/>
                    <a:pt x="3748" y="3143"/>
                  </a:cubicBezTo>
                  <a:cubicBezTo>
                    <a:pt x="3400" y="2625"/>
                    <a:pt x="3088" y="2081"/>
                    <a:pt x="2802" y="1519"/>
                  </a:cubicBezTo>
                  <a:lnTo>
                    <a:pt x="2802" y="1519"/>
                  </a:lnTo>
                  <a:cubicBezTo>
                    <a:pt x="3177" y="1831"/>
                    <a:pt x="3560" y="2143"/>
                    <a:pt x="3891" y="2509"/>
                  </a:cubicBezTo>
                  <a:cubicBezTo>
                    <a:pt x="3596" y="1733"/>
                    <a:pt x="2972" y="1100"/>
                    <a:pt x="2213" y="787"/>
                  </a:cubicBezTo>
                  <a:lnTo>
                    <a:pt x="2213" y="787"/>
                  </a:lnTo>
                  <a:cubicBezTo>
                    <a:pt x="2802" y="1002"/>
                    <a:pt x="3346" y="1332"/>
                    <a:pt x="3801" y="1769"/>
                  </a:cubicBezTo>
                  <a:cubicBezTo>
                    <a:pt x="3266" y="912"/>
                    <a:pt x="2329" y="324"/>
                    <a:pt x="1330" y="217"/>
                  </a:cubicBezTo>
                  <a:cubicBezTo>
                    <a:pt x="1358" y="216"/>
                    <a:pt x="1385" y="215"/>
                    <a:pt x="1413" y="215"/>
                  </a:cubicBezTo>
                  <a:cubicBezTo>
                    <a:pt x="2019" y="215"/>
                    <a:pt x="2629" y="402"/>
                    <a:pt x="3132" y="752"/>
                  </a:cubicBezTo>
                  <a:cubicBezTo>
                    <a:pt x="2847" y="386"/>
                    <a:pt x="2410" y="154"/>
                    <a:pt x="1955" y="29"/>
                  </a:cubicBezTo>
                  <a:cubicBezTo>
                    <a:pt x="1878" y="9"/>
                    <a:pt x="1789" y="1"/>
                    <a:pt x="1693"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0" name="Google Shape;3390;p31"/>
            <p:cNvSpPr/>
            <p:nvPr/>
          </p:nvSpPr>
          <p:spPr>
            <a:xfrm>
              <a:off x="4972038" y="1668850"/>
              <a:ext cx="293639" cy="491516"/>
            </a:xfrm>
            <a:custGeom>
              <a:rect b="b" l="l" r="r" t="t"/>
              <a:pathLst>
                <a:path extrusionOk="0" h="4854" w="2900">
                  <a:moveTo>
                    <a:pt x="303" y="0"/>
                  </a:moveTo>
                  <a:cubicBezTo>
                    <a:pt x="205" y="36"/>
                    <a:pt x="98" y="81"/>
                    <a:pt x="0" y="134"/>
                  </a:cubicBezTo>
                  <a:cubicBezTo>
                    <a:pt x="651" y="357"/>
                    <a:pt x="1320" y="857"/>
                    <a:pt x="1677" y="1419"/>
                  </a:cubicBezTo>
                  <a:cubicBezTo>
                    <a:pt x="2328" y="2454"/>
                    <a:pt x="2275" y="3801"/>
                    <a:pt x="2899" y="4853"/>
                  </a:cubicBezTo>
                  <a:cubicBezTo>
                    <a:pt x="2462" y="3944"/>
                    <a:pt x="2551" y="2802"/>
                    <a:pt x="2150" y="1874"/>
                  </a:cubicBezTo>
                  <a:cubicBezTo>
                    <a:pt x="1793" y="1062"/>
                    <a:pt x="1088" y="464"/>
                    <a:pt x="3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91" name="Google Shape;3391;p31"/>
          <p:cNvGrpSpPr/>
          <p:nvPr/>
        </p:nvGrpSpPr>
        <p:grpSpPr>
          <a:xfrm>
            <a:off x="3794368" y="3101411"/>
            <a:ext cx="1555234" cy="2570461"/>
            <a:chOff x="5112240" y="1021249"/>
            <a:chExt cx="608893" cy="1006327"/>
          </a:xfrm>
        </p:grpSpPr>
        <p:sp>
          <p:nvSpPr>
            <p:cNvPr id="3392" name="Google Shape;3392;p31"/>
            <p:cNvSpPr/>
            <p:nvPr/>
          </p:nvSpPr>
          <p:spPr>
            <a:xfrm>
              <a:off x="5344236" y="1612257"/>
              <a:ext cx="201032" cy="415319"/>
            </a:xfrm>
            <a:custGeom>
              <a:rect b="b" l="l" r="r" t="t"/>
              <a:pathLst>
                <a:path extrusionOk="0" h="2508" w="1214">
                  <a:moveTo>
                    <a:pt x="1214" y="1"/>
                  </a:moveTo>
                  <a:lnTo>
                    <a:pt x="1214" y="1"/>
                  </a:lnTo>
                  <a:cubicBezTo>
                    <a:pt x="1107" y="117"/>
                    <a:pt x="1017" y="259"/>
                    <a:pt x="884" y="331"/>
                  </a:cubicBezTo>
                  <a:cubicBezTo>
                    <a:pt x="857" y="344"/>
                    <a:pt x="829" y="349"/>
                    <a:pt x="800" y="349"/>
                  </a:cubicBezTo>
                  <a:cubicBezTo>
                    <a:pt x="753" y="349"/>
                    <a:pt x="705" y="336"/>
                    <a:pt x="661" y="331"/>
                  </a:cubicBezTo>
                  <a:cubicBezTo>
                    <a:pt x="650" y="330"/>
                    <a:pt x="640" y="329"/>
                    <a:pt x="630" y="329"/>
                  </a:cubicBezTo>
                  <a:cubicBezTo>
                    <a:pt x="542" y="329"/>
                    <a:pt x="455" y="363"/>
                    <a:pt x="375" y="411"/>
                  </a:cubicBezTo>
                  <a:cubicBezTo>
                    <a:pt x="295" y="465"/>
                    <a:pt x="223" y="536"/>
                    <a:pt x="170" y="616"/>
                  </a:cubicBezTo>
                  <a:cubicBezTo>
                    <a:pt x="134" y="670"/>
                    <a:pt x="99" y="732"/>
                    <a:pt x="90" y="795"/>
                  </a:cubicBezTo>
                  <a:cubicBezTo>
                    <a:pt x="72" y="866"/>
                    <a:pt x="81" y="946"/>
                    <a:pt x="81" y="1027"/>
                  </a:cubicBezTo>
                  <a:cubicBezTo>
                    <a:pt x="81" y="1214"/>
                    <a:pt x="0" y="1410"/>
                    <a:pt x="45" y="1589"/>
                  </a:cubicBezTo>
                  <a:cubicBezTo>
                    <a:pt x="54" y="1633"/>
                    <a:pt x="72" y="1678"/>
                    <a:pt x="99" y="1714"/>
                  </a:cubicBezTo>
                  <a:cubicBezTo>
                    <a:pt x="134" y="1749"/>
                    <a:pt x="179" y="1776"/>
                    <a:pt x="223" y="1785"/>
                  </a:cubicBezTo>
                  <a:cubicBezTo>
                    <a:pt x="188" y="1910"/>
                    <a:pt x="206" y="2044"/>
                    <a:pt x="277" y="2151"/>
                  </a:cubicBezTo>
                  <a:cubicBezTo>
                    <a:pt x="295" y="2186"/>
                    <a:pt x="322" y="2213"/>
                    <a:pt x="357" y="2213"/>
                  </a:cubicBezTo>
                  <a:cubicBezTo>
                    <a:pt x="384" y="2213"/>
                    <a:pt x="411" y="2195"/>
                    <a:pt x="429" y="2177"/>
                  </a:cubicBezTo>
                  <a:cubicBezTo>
                    <a:pt x="429" y="2249"/>
                    <a:pt x="438" y="2320"/>
                    <a:pt x="464" y="2383"/>
                  </a:cubicBezTo>
                  <a:cubicBezTo>
                    <a:pt x="473" y="2418"/>
                    <a:pt x="491" y="2445"/>
                    <a:pt x="518" y="2472"/>
                  </a:cubicBezTo>
                  <a:cubicBezTo>
                    <a:pt x="536" y="2490"/>
                    <a:pt x="571" y="2507"/>
                    <a:pt x="598" y="2507"/>
                  </a:cubicBezTo>
                  <a:cubicBezTo>
                    <a:pt x="652" y="2507"/>
                    <a:pt x="687" y="2472"/>
                    <a:pt x="714" y="2436"/>
                  </a:cubicBezTo>
                  <a:cubicBezTo>
                    <a:pt x="732" y="2392"/>
                    <a:pt x="741" y="2347"/>
                    <a:pt x="750" y="2293"/>
                  </a:cubicBezTo>
                  <a:cubicBezTo>
                    <a:pt x="750" y="2267"/>
                    <a:pt x="759" y="2240"/>
                    <a:pt x="759" y="2204"/>
                  </a:cubicBezTo>
                  <a:cubicBezTo>
                    <a:pt x="857" y="2204"/>
                    <a:pt x="946" y="2142"/>
                    <a:pt x="982" y="2061"/>
                  </a:cubicBezTo>
                  <a:cubicBezTo>
                    <a:pt x="1000" y="2017"/>
                    <a:pt x="1009" y="1981"/>
                    <a:pt x="1017" y="1937"/>
                  </a:cubicBezTo>
                  <a:cubicBezTo>
                    <a:pt x="1071" y="1937"/>
                    <a:pt x="1116" y="1883"/>
                    <a:pt x="1133" y="1829"/>
                  </a:cubicBezTo>
                  <a:cubicBezTo>
                    <a:pt x="1151" y="1785"/>
                    <a:pt x="1151" y="1722"/>
                    <a:pt x="1142" y="1669"/>
                  </a:cubicBezTo>
                  <a:cubicBezTo>
                    <a:pt x="1116" y="1410"/>
                    <a:pt x="1071" y="1143"/>
                    <a:pt x="1017" y="893"/>
                  </a:cubicBezTo>
                  <a:cubicBezTo>
                    <a:pt x="1107" y="598"/>
                    <a:pt x="1178" y="304"/>
                    <a:pt x="12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31"/>
            <p:cNvSpPr/>
            <p:nvPr/>
          </p:nvSpPr>
          <p:spPr>
            <a:xfrm>
              <a:off x="5415110" y="1767420"/>
              <a:ext cx="20865" cy="258663"/>
            </a:xfrm>
            <a:custGeom>
              <a:rect b="b" l="l" r="r" t="t"/>
              <a:pathLst>
                <a:path extrusionOk="0" h="1562" w="126">
                  <a:moveTo>
                    <a:pt x="63" y="0"/>
                  </a:moveTo>
                  <a:lnTo>
                    <a:pt x="63" y="0"/>
                  </a:lnTo>
                  <a:cubicBezTo>
                    <a:pt x="19" y="295"/>
                    <a:pt x="1" y="580"/>
                    <a:pt x="10" y="875"/>
                  </a:cubicBezTo>
                  <a:cubicBezTo>
                    <a:pt x="10" y="1000"/>
                    <a:pt x="19" y="1124"/>
                    <a:pt x="1" y="1240"/>
                  </a:cubicBezTo>
                  <a:cubicBezTo>
                    <a:pt x="1" y="1312"/>
                    <a:pt x="10" y="1383"/>
                    <a:pt x="36" y="1446"/>
                  </a:cubicBezTo>
                  <a:cubicBezTo>
                    <a:pt x="45" y="1481"/>
                    <a:pt x="63" y="1508"/>
                    <a:pt x="90" y="1535"/>
                  </a:cubicBezTo>
                  <a:cubicBezTo>
                    <a:pt x="99" y="1544"/>
                    <a:pt x="108" y="1553"/>
                    <a:pt x="126" y="1562"/>
                  </a:cubicBezTo>
                  <a:cubicBezTo>
                    <a:pt x="117" y="1544"/>
                    <a:pt x="108" y="1526"/>
                    <a:pt x="108" y="1508"/>
                  </a:cubicBezTo>
                  <a:cubicBezTo>
                    <a:pt x="81" y="1437"/>
                    <a:pt x="72" y="1356"/>
                    <a:pt x="72" y="1285"/>
                  </a:cubicBezTo>
                  <a:cubicBezTo>
                    <a:pt x="36" y="857"/>
                    <a:pt x="36" y="429"/>
                    <a:pt x="63" y="0"/>
                  </a:cubicBezTo>
                  <a:close/>
                </a:path>
              </a:pathLst>
            </a:custGeom>
            <a:solidFill>
              <a:srgbClr val="8A6349">
                <a:alpha val="559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4" name="Google Shape;3394;p31"/>
            <p:cNvSpPr/>
            <p:nvPr/>
          </p:nvSpPr>
          <p:spPr>
            <a:xfrm>
              <a:off x="5366426" y="1773381"/>
              <a:ext cx="41564" cy="134465"/>
            </a:xfrm>
            <a:custGeom>
              <a:rect b="b" l="l" r="r" t="t"/>
              <a:pathLst>
                <a:path extrusionOk="0" h="812" w="251">
                  <a:moveTo>
                    <a:pt x="250" y="0"/>
                  </a:moveTo>
                  <a:lnTo>
                    <a:pt x="250" y="0"/>
                  </a:lnTo>
                  <a:cubicBezTo>
                    <a:pt x="197" y="80"/>
                    <a:pt x="152" y="170"/>
                    <a:pt x="125" y="259"/>
                  </a:cubicBezTo>
                  <a:cubicBezTo>
                    <a:pt x="98" y="330"/>
                    <a:pt x="89" y="393"/>
                    <a:pt x="72" y="464"/>
                  </a:cubicBezTo>
                  <a:cubicBezTo>
                    <a:pt x="45" y="562"/>
                    <a:pt x="18" y="669"/>
                    <a:pt x="0" y="767"/>
                  </a:cubicBezTo>
                  <a:cubicBezTo>
                    <a:pt x="27" y="794"/>
                    <a:pt x="54" y="803"/>
                    <a:pt x="89" y="812"/>
                  </a:cubicBezTo>
                  <a:cubicBezTo>
                    <a:pt x="134" y="535"/>
                    <a:pt x="143" y="250"/>
                    <a:pt x="250" y="0"/>
                  </a:cubicBezTo>
                  <a:close/>
                </a:path>
              </a:pathLst>
            </a:custGeom>
            <a:solidFill>
              <a:srgbClr val="8A6349">
                <a:alpha val="559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5" name="Google Shape;3395;p31"/>
            <p:cNvSpPr/>
            <p:nvPr/>
          </p:nvSpPr>
          <p:spPr>
            <a:xfrm>
              <a:off x="5455018" y="1771891"/>
              <a:ext cx="28317" cy="211302"/>
            </a:xfrm>
            <a:custGeom>
              <a:rect b="b" l="l" r="r" t="t"/>
              <a:pathLst>
                <a:path extrusionOk="0" h="1276" w="171">
                  <a:moveTo>
                    <a:pt x="1" y="0"/>
                  </a:moveTo>
                  <a:lnTo>
                    <a:pt x="1" y="0"/>
                  </a:lnTo>
                  <a:cubicBezTo>
                    <a:pt x="9" y="428"/>
                    <a:pt x="81" y="848"/>
                    <a:pt x="90" y="1276"/>
                  </a:cubicBezTo>
                  <a:cubicBezTo>
                    <a:pt x="90" y="1258"/>
                    <a:pt x="90" y="1249"/>
                    <a:pt x="90" y="1240"/>
                  </a:cubicBezTo>
                  <a:cubicBezTo>
                    <a:pt x="117" y="1240"/>
                    <a:pt x="143" y="1231"/>
                    <a:pt x="170" y="1222"/>
                  </a:cubicBezTo>
                  <a:cubicBezTo>
                    <a:pt x="170" y="1204"/>
                    <a:pt x="170" y="1187"/>
                    <a:pt x="170" y="1169"/>
                  </a:cubicBezTo>
                  <a:cubicBezTo>
                    <a:pt x="161" y="1062"/>
                    <a:pt x="134" y="964"/>
                    <a:pt x="117" y="857"/>
                  </a:cubicBezTo>
                  <a:cubicBezTo>
                    <a:pt x="63" y="571"/>
                    <a:pt x="27" y="286"/>
                    <a:pt x="1" y="0"/>
                  </a:cubicBezTo>
                  <a:close/>
                </a:path>
              </a:pathLst>
            </a:custGeom>
            <a:solidFill>
              <a:srgbClr val="8A6349">
                <a:alpha val="559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6" name="Google Shape;3396;p31"/>
            <p:cNvSpPr/>
            <p:nvPr/>
          </p:nvSpPr>
          <p:spPr>
            <a:xfrm>
              <a:off x="5481679" y="1782158"/>
              <a:ext cx="41399" cy="153840"/>
            </a:xfrm>
            <a:custGeom>
              <a:rect b="b" l="l" r="r" t="t"/>
              <a:pathLst>
                <a:path extrusionOk="0" h="929" w="250">
                  <a:moveTo>
                    <a:pt x="0" y="1"/>
                  </a:moveTo>
                  <a:lnTo>
                    <a:pt x="0" y="1"/>
                  </a:lnTo>
                  <a:cubicBezTo>
                    <a:pt x="27" y="206"/>
                    <a:pt x="71" y="411"/>
                    <a:pt x="116" y="607"/>
                  </a:cubicBezTo>
                  <a:cubicBezTo>
                    <a:pt x="143" y="714"/>
                    <a:pt x="170" y="821"/>
                    <a:pt x="179" y="928"/>
                  </a:cubicBezTo>
                  <a:cubicBezTo>
                    <a:pt x="179" y="919"/>
                    <a:pt x="179" y="911"/>
                    <a:pt x="187" y="911"/>
                  </a:cubicBezTo>
                  <a:cubicBezTo>
                    <a:pt x="205" y="911"/>
                    <a:pt x="232" y="902"/>
                    <a:pt x="250" y="884"/>
                  </a:cubicBezTo>
                  <a:cubicBezTo>
                    <a:pt x="205" y="732"/>
                    <a:pt x="161" y="580"/>
                    <a:pt x="116" y="429"/>
                  </a:cubicBezTo>
                  <a:cubicBezTo>
                    <a:pt x="89" y="357"/>
                    <a:pt x="71" y="277"/>
                    <a:pt x="54" y="197"/>
                  </a:cubicBezTo>
                  <a:cubicBezTo>
                    <a:pt x="36" y="134"/>
                    <a:pt x="18" y="63"/>
                    <a:pt x="0" y="1"/>
                  </a:cubicBezTo>
                  <a:close/>
                </a:path>
              </a:pathLst>
            </a:custGeom>
            <a:solidFill>
              <a:srgbClr val="8A6349">
                <a:alpha val="559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7" name="Google Shape;3397;p31"/>
            <p:cNvSpPr/>
            <p:nvPr/>
          </p:nvSpPr>
          <p:spPr>
            <a:xfrm>
              <a:off x="5316085" y="1417352"/>
              <a:ext cx="87434" cy="292114"/>
            </a:xfrm>
            <a:custGeom>
              <a:rect b="b" l="l" r="r" t="t"/>
              <a:pathLst>
                <a:path extrusionOk="0" h="1764" w="528">
                  <a:moveTo>
                    <a:pt x="197" y="0"/>
                  </a:moveTo>
                  <a:cubicBezTo>
                    <a:pt x="153" y="0"/>
                    <a:pt x="144" y="63"/>
                    <a:pt x="135" y="98"/>
                  </a:cubicBezTo>
                  <a:cubicBezTo>
                    <a:pt x="90" y="205"/>
                    <a:pt x="63" y="321"/>
                    <a:pt x="46" y="437"/>
                  </a:cubicBezTo>
                  <a:cubicBezTo>
                    <a:pt x="1" y="669"/>
                    <a:pt x="1" y="892"/>
                    <a:pt x="37" y="1124"/>
                  </a:cubicBezTo>
                  <a:cubicBezTo>
                    <a:pt x="63" y="1347"/>
                    <a:pt x="144" y="1588"/>
                    <a:pt x="331" y="1722"/>
                  </a:cubicBezTo>
                  <a:cubicBezTo>
                    <a:pt x="365" y="1744"/>
                    <a:pt x="409" y="1763"/>
                    <a:pt x="448" y="1763"/>
                  </a:cubicBezTo>
                  <a:cubicBezTo>
                    <a:pt x="471" y="1763"/>
                    <a:pt x="493" y="1756"/>
                    <a:pt x="509" y="1740"/>
                  </a:cubicBezTo>
                  <a:cubicBezTo>
                    <a:pt x="527" y="1704"/>
                    <a:pt x="527" y="1659"/>
                    <a:pt x="518" y="1615"/>
                  </a:cubicBezTo>
                  <a:cubicBezTo>
                    <a:pt x="465" y="1160"/>
                    <a:pt x="402" y="696"/>
                    <a:pt x="340" y="232"/>
                  </a:cubicBezTo>
                  <a:cubicBezTo>
                    <a:pt x="331" y="187"/>
                    <a:pt x="322" y="134"/>
                    <a:pt x="304" y="80"/>
                  </a:cubicBezTo>
                  <a:cubicBezTo>
                    <a:pt x="286" y="54"/>
                    <a:pt x="242" y="0"/>
                    <a:pt x="19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8" name="Google Shape;3398;p31"/>
            <p:cNvSpPr/>
            <p:nvPr/>
          </p:nvSpPr>
          <p:spPr>
            <a:xfrm>
              <a:off x="5316085" y="1417352"/>
              <a:ext cx="87434" cy="292114"/>
            </a:xfrm>
            <a:custGeom>
              <a:rect b="b" l="l" r="r" t="t"/>
              <a:pathLst>
                <a:path extrusionOk="0" h="1764" w="528">
                  <a:moveTo>
                    <a:pt x="197" y="0"/>
                  </a:moveTo>
                  <a:cubicBezTo>
                    <a:pt x="153" y="0"/>
                    <a:pt x="144" y="63"/>
                    <a:pt x="135" y="98"/>
                  </a:cubicBezTo>
                  <a:cubicBezTo>
                    <a:pt x="90" y="205"/>
                    <a:pt x="63" y="321"/>
                    <a:pt x="46" y="437"/>
                  </a:cubicBezTo>
                  <a:cubicBezTo>
                    <a:pt x="1" y="669"/>
                    <a:pt x="1" y="892"/>
                    <a:pt x="37" y="1124"/>
                  </a:cubicBezTo>
                  <a:cubicBezTo>
                    <a:pt x="63" y="1347"/>
                    <a:pt x="144" y="1588"/>
                    <a:pt x="331" y="1722"/>
                  </a:cubicBezTo>
                  <a:cubicBezTo>
                    <a:pt x="365" y="1744"/>
                    <a:pt x="409" y="1763"/>
                    <a:pt x="448" y="1763"/>
                  </a:cubicBezTo>
                  <a:cubicBezTo>
                    <a:pt x="471" y="1763"/>
                    <a:pt x="493" y="1756"/>
                    <a:pt x="509" y="1740"/>
                  </a:cubicBezTo>
                  <a:cubicBezTo>
                    <a:pt x="527" y="1704"/>
                    <a:pt x="527" y="1659"/>
                    <a:pt x="518" y="1615"/>
                  </a:cubicBezTo>
                  <a:cubicBezTo>
                    <a:pt x="465" y="1160"/>
                    <a:pt x="402" y="696"/>
                    <a:pt x="340" y="232"/>
                  </a:cubicBezTo>
                  <a:cubicBezTo>
                    <a:pt x="331" y="187"/>
                    <a:pt x="322" y="134"/>
                    <a:pt x="304" y="80"/>
                  </a:cubicBezTo>
                  <a:cubicBezTo>
                    <a:pt x="286" y="54"/>
                    <a:pt x="242" y="0"/>
                    <a:pt x="197" y="0"/>
                  </a:cubicBezTo>
                  <a:close/>
                </a:path>
              </a:pathLst>
            </a:custGeom>
            <a:solidFill>
              <a:srgbClr val="8A6349">
                <a:alpha val="559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31"/>
            <p:cNvSpPr/>
            <p:nvPr/>
          </p:nvSpPr>
          <p:spPr>
            <a:xfrm>
              <a:off x="5492276" y="1371482"/>
              <a:ext cx="98860" cy="301553"/>
            </a:xfrm>
            <a:custGeom>
              <a:rect b="b" l="l" r="r" t="t"/>
              <a:pathLst>
                <a:path extrusionOk="0" h="1821" w="597">
                  <a:moveTo>
                    <a:pt x="159" y="1"/>
                  </a:moveTo>
                  <a:lnTo>
                    <a:pt x="159" y="1"/>
                  </a:lnTo>
                  <a:cubicBezTo>
                    <a:pt x="213" y="90"/>
                    <a:pt x="231" y="197"/>
                    <a:pt x="239" y="295"/>
                  </a:cubicBezTo>
                  <a:cubicBezTo>
                    <a:pt x="257" y="563"/>
                    <a:pt x="231" y="830"/>
                    <a:pt x="150" y="1080"/>
                  </a:cubicBezTo>
                  <a:cubicBezTo>
                    <a:pt x="106" y="1223"/>
                    <a:pt x="43" y="1357"/>
                    <a:pt x="7" y="1508"/>
                  </a:cubicBezTo>
                  <a:cubicBezTo>
                    <a:pt x="1" y="1536"/>
                    <a:pt x="26" y="1558"/>
                    <a:pt x="51" y="1558"/>
                  </a:cubicBezTo>
                  <a:cubicBezTo>
                    <a:pt x="57" y="1558"/>
                    <a:pt x="64" y="1557"/>
                    <a:pt x="70" y="1553"/>
                  </a:cubicBezTo>
                  <a:cubicBezTo>
                    <a:pt x="133" y="1514"/>
                    <a:pt x="175" y="1454"/>
                    <a:pt x="190" y="1385"/>
                  </a:cubicBezTo>
                  <a:lnTo>
                    <a:pt x="190" y="1385"/>
                  </a:lnTo>
                  <a:cubicBezTo>
                    <a:pt x="174" y="1483"/>
                    <a:pt x="158" y="1581"/>
                    <a:pt x="150" y="1687"/>
                  </a:cubicBezTo>
                  <a:cubicBezTo>
                    <a:pt x="150" y="1713"/>
                    <a:pt x="141" y="1740"/>
                    <a:pt x="159" y="1776"/>
                  </a:cubicBezTo>
                  <a:cubicBezTo>
                    <a:pt x="168" y="1803"/>
                    <a:pt x="195" y="1820"/>
                    <a:pt x="222" y="1820"/>
                  </a:cubicBezTo>
                  <a:cubicBezTo>
                    <a:pt x="257" y="1820"/>
                    <a:pt x="275" y="1785"/>
                    <a:pt x="293" y="1758"/>
                  </a:cubicBezTo>
                  <a:cubicBezTo>
                    <a:pt x="418" y="1544"/>
                    <a:pt x="507" y="1312"/>
                    <a:pt x="561" y="1071"/>
                  </a:cubicBezTo>
                  <a:cubicBezTo>
                    <a:pt x="578" y="982"/>
                    <a:pt x="587" y="884"/>
                    <a:pt x="587" y="795"/>
                  </a:cubicBezTo>
                  <a:cubicBezTo>
                    <a:pt x="596" y="473"/>
                    <a:pt x="534" y="250"/>
                    <a:pt x="15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0" name="Google Shape;3400;p31"/>
            <p:cNvSpPr/>
            <p:nvPr/>
          </p:nvSpPr>
          <p:spPr>
            <a:xfrm>
              <a:off x="5492276" y="1371482"/>
              <a:ext cx="98860" cy="301553"/>
            </a:xfrm>
            <a:custGeom>
              <a:rect b="b" l="l" r="r" t="t"/>
              <a:pathLst>
                <a:path extrusionOk="0" h="1821" w="597">
                  <a:moveTo>
                    <a:pt x="159" y="1"/>
                  </a:moveTo>
                  <a:lnTo>
                    <a:pt x="159" y="1"/>
                  </a:lnTo>
                  <a:cubicBezTo>
                    <a:pt x="213" y="90"/>
                    <a:pt x="231" y="197"/>
                    <a:pt x="239" y="295"/>
                  </a:cubicBezTo>
                  <a:cubicBezTo>
                    <a:pt x="257" y="563"/>
                    <a:pt x="231" y="830"/>
                    <a:pt x="150" y="1080"/>
                  </a:cubicBezTo>
                  <a:cubicBezTo>
                    <a:pt x="106" y="1223"/>
                    <a:pt x="43" y="1357"/>
                    <a:pt x="7" y="1508"/>
                  </a:cubicBezTo>
                  <a:cubicBezTo>
                    <a:pt x="1" y="1536"/>
                    <a:pt x="26" y="1558"/>
                    <a:pt x="51" y="1558"/>
                  </a:cubicBezTo>
                  <a:cubicBezTo>
                    <a:pt x="57" y="1558"/>
                    <a:pt x="64" y="1557"/>
                    <a:pt x="70" y="1553"/>
                  </a:cubicBezTo>
                  <a:cubicBezTo>
                    <a:pt x="133" y="1514"/>
                    <a:pt x="175" y="1454"/>
                    <a:pt x="190" y="1385"/>
                  </a:cubicBezTo>
                  <a:lnTo>
                    <a:pt x="190" y="1385"/>
                  </a:lnTo>
                  <a:cubicBezTo>
                    <a:pt x="174" y="1483"/>
                    <a:pt x="158" y="1581"/>
                    <a:pt x="150" y="1687"/>
                  </a:cubicBezTo>
                  <a:cubicBezTo>
                    <a:pt x="150" y="1713"/>
                    <a:pt x="141" y="1740"/>
                    <a:pt x="159" y="1776"/>
                  </a:cubicBezTo>
                  <a:cubicBezTo>
                    <a:pt x="168" y="1803"/>
                    <a:pt x="195" y="1820"/>
                    <a:pt x="222" y="1820"/>
                  </a:cubicBezTo>
                  <a:cubicBezTo>
                    <a:pt x="257" y="1820"/>
                    <a:pt x="275" y="1785"/>
                    <a:pt x="293" y="1758"/>
                  </a:cubicBezTo>
                  <a:cubicBezTo>
                    <a:pt x="418" y="1544"/>
                    <a:pt x="507" y="1312"/>
                    <a:pt x="561" y="1071"/>
                  </a:cubicBezTo>
                  <a:cubicBezTo>
                    <a:pt x="578" y="982"/>
                    <a:pt x="587" y="884"/>
                    <a:pt x="587" y="795"/>
                  </a:cubicBezTo>
                  <a:cubicBezTo>
                    <a:pt x="596" y="473"/>
                    <a:pt x="534" y="250"/>
                    <a:pt x="159" y="1"/>
                  </a:cubicBezTo>
                  <a:close/>
                </a:path>
              </a:pathLst>
            </a:custGeom>
            <a:solidFill>
              <a:srgbClr val="8A6349">
                <a:alpha val="559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1" name="Google Shape;3401;p31"/>
            <p:cNvSpPr/>
            <p:nvPr/>
          </p:nvSpPr>
          <p:spPr>
            <a:xfrm>
              <a:off x="5325027" y="1161673"/>
              <a:ext cx="150857" cy="125192"/>
            </a:xfrm>
            <a:custGeom>
              <a:rect b="b" l="l" r="r" t="t"/>
              <a:pathLst>
                <a:path extrusionOk="0" h="756" w="911">
                  <a:moveTo>
                    <a:pt x="857" y="1"/>
                  </a:moveTo>
                  <a:cubicBezTo>
                    <a:pt x="848" y="1"/>
                    <a:pt x="839" y="10"/>
                    <a:pt x="830" y="10"/>
                  </a:cubicBezTo>
                  <a:cubicBezTo>
                    <a:pt x="705" y="90"/>
                    <a:pt x="563" y="144"/>
                    <a:pt x="420" y="188"/>
                  </a:cubicBezTo>
                  <a:cubicBezTo>
                    <a:pt x="375" y="197"/>
                    <a:pt x="331" y="206"/>
                    <a:pt x="286" y="233"/>
                  </a:cubicBezTo>
                  <a:cubicBezTo>
                    <a:pt x="206" y="268"/>
                    <a:pt x="143" y="331"/>
                    <a:pt x="99" y="411"/>
                  </a:cubicBezTo>
                  <a:cubicBezTo>
                    <a:pt x="54" y="491"/>
                    <a:pt x="27" y="581"/>
                    <a:pt x="9" y="661"/>
                  </a:cubicBezTo>
                  <a:cubicBezTo>
                    <a:pt x="0" y="706"/>
                    <a:pt x="45" y="741"/>
                    <a:pt x="81" y="750"/>
                  </a:cubicBezTo>
                  <a:cubicBezTo>
                    <a:pt x="99" y="754"/>
                    <a:pt x="118" y="756"/>
                    <a:pt x="136" y="756"/>
                  </a:cubicBezTo>
                  <a:cubicBezTo>
                    <a:pt x="162" y="756"/>
                    <a:pt x="188" y="752"/>
                    <a:pt x="215" y="741"/>
                  </a:cubicBezTo>
                  <a:cubicBezTo>
                    <a:pt x="464" y="679"/>
                    <a:pt x="678" y="509"/>
                    <a:pt x="875" y="340"/>
                  </a:cubicBezTo>
                  <a:cubicBezTo>
                    <a:pt x="893" y="322"/>
                    <a:pt x="910" y="304"/>
                    <a:pt x="910" y="277"/>
                  </a:cubicBezTo>
                  <a:lnTo>
                    <a:pt x="910" y="277"/>
                  </a:lnTo>
                  <a:cubicBezTo>
                    <a:pt x="803" y="322"/>
                    <a:pt x="670" y="358"/>
                    <a:pt x="554" y="384"/>
                  </a:cubicBezTo>
                  <a:cubicBezTo>
                    <a:pt x="678" y="295"/>
                    <a:pt x="777" y="179"/>
                    <a:pt x="857" y="54"/>
                  </a:cubicBezTo>
                  <a:cubicBezTo>
                    <a:pt x="875" y="36"/>
                    <a:pt x="875" y="10"/>
                    <a:pt x="85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2" name="Google Shape;3402;p31"/>
            <p:cNvSpPr/>
            <p:nvPr/>
          </p:nvSpPr>
          <p:spPr>
            <a:xfrm>
              <a:off x="5341256" y="1161673"/>
              <a:ext cx="128667" cy="84455"/>
            </a:xfrm>
            <a:custGeom>
              <a:rect b="b" l="l" r="r" t="t"/>
              <a:pathLst>
                <a:path extrusionOk="0" h="510" w="777">
                  <a:moveTo>
                    <a:pt x="759" y="1"/>
                  </a:moveTo>
                  <a:cubicBezTo>
                    <a:pt x="750" y="1"/>
                    <a:pt x="750" y="1"/>
                    <a:pt x="741" y="10"/>
                  </a:cubicBezTo>
                  <a:cubicBezTo>
                    <a:pt x="696" y="72"/>
                    <a:pt x="643" y="126"/>
                    <a:pt x="580" y="170"/>
                  </a:cubicBezTo>
                  <a:cubicBezTo>
                    <a:pt x="393" y="295"/>
                    <a:pt x="134" y="331"/>
                    <a:pt x="1" y="509"/>
                  </a:cubicBezTo>
                  <a:cubicBezTo>
                    <a:pt x="108" y="429"/>
                    <a:pt x="241" y="429"/>
                    <a:pt x="375" y="402"/>
                  </a:cubicBezTo>
                  <a:cubicBezTo>
                    <a:pt x="402" y="393"/>
                    <a:pt x="429" y="384"/>
                    <a:pt x="465" y="375"/>
                  </a:cubicBezTo>
                  <a:cubicBezTo>
                    <a:pt x="580" y="286"/>
                    <a:pt x="679" y="179"/>
                    <a:pt x="759" y="54"/>
                  </a:cubicBezTo>
                  <a:cubicBezTo>
                    <a:pt x="777" y="36"/>
                    <a:pt x="777" y="10"/>
                    <a:pt x="759"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31"/>
            <p:cNvSpPr/>
            <p:nvPr/>
          </p:nvSpPr>
          <p:spPr>
            <a:xfrm>
              <a:off x="5325027" y="1212014"/>
              <a:ext cx="149367" cy="74850"/>
            </a:xfrm>
            <a:custGeom>
              <a:rect b="b" l="l" r="r" t="t"/>
              <a:pathLst>
                <a:path extrusionOk="0" h="452" w="902">
                  <a:moveTo>
                    <a:pt x="902" y="0"/>
                  </a:moveTo>
                  <a:cubicBezTo>
                    <a:pt x="687" y="143"/>
                    <a:pt x="429" y="232"/>
                    <a:pt x="170" y="250"/>
                  </a:cubicBezTo>
                  <a:cubicBezTo>
                    <a:pt x="125" y="250"/>
                    <a:pt x="72" y="268"/>
                    <a:pt x="27" y="294"/>
                  </a:cubicBezTo>
                  <a:cubicBezTo>
                    <a:pt x="18" y="321"/>
                    <a:pt x="18" y="339"/>
                    <a:pt x="9" y="357"/>
                  </a:cubicBezTo>
                  <a:cubicBezTo>
                    <a:pt x="0" y="402"/>
                    <a:pt x="45" y="437"/>
                    <a:pt x="81" y="446"/>
                  </a:cubicBezTo>
                  <a:cubicBezTo>
                    <a:pt x="99" y="450"/>
                    <a:pt x="118" y="452"/>
                    <a:pt x="136" y="452"/>
                  </a:cubicBezTo>
                  <a:cubicBezTo>
                    <a:pt x="162" y="452"/>
                    <a:pt x="188" y="448"/>
                    <a:pt x="215" y="437"/>
                  </a:cubicBezTo>
                  <a:cubicBezTo>
                    <a:pt x="464" y="375"/>
                    <a:pt x="678" y="205"/>
                    <a:pt x="875" y="36"/>
                  </a:cubicBezTo>
                  <a:cubicBezTo>
                    <a:pt x="884" y="27"/>
                    <a:pt x="893" y="9"/>
                    <a:pt x="902"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4" name="Google Shape;3404;p31"/>
            <p:cNvSpPr/>
            <p:nvPr/>
          </p:nvSpPr>
          <p:spPr>
            <a:xfrm>
              <a:off x="5289591" y="1057183"/>
              <a:ext cx="127177" cy="208487"/>
            </a:xfrm>
            <a:custGeom>
              <a:rect b="b" l="l" r="r" t="t"/>
              <a:pathLst>
                <a:path extrusionOk="0" h="1259" w="768">
                  <a:moveTo>
                    <a:pt x="616" y="1"/>
                  </a:moveTo>
                  <a:cubicBezTo>
                    <a:pt x="609" y="1"/>
                    <a:pt x="603" y="3"/>
                    <a:pt x="598" y="7"/>
                  </a:cubicBezTo>
                  <a:cubicBezTo>
                    <a:pt x="589" y="16"/>
                    <a:pt x="580" y="25"/>
                    <a:pt x="580" y="34"/>
                  </a:cubicBezTo>
                  <a:cubicBezTo>
                    <a:pt x="491" y="239"/>
                    <a:pt x="429" y="453"/>
                    <a:pt x="295" y="632"/>
                  </a:cubicBezTo>
                  <a:cubicBezTo>
                    <a:pt x="232" y="721"/>
                    <a:pt x="161" y="792"/>
                    <a:pt x="99" y="882"/>
                  </a:cubicBezTo>
                  <a:cubicBezTo>
                    <a:pt x="45" y="962"/>
                    <a:pt x="0" y="1069"/>
                    <a:pt x="18" y="1176"/>
                  </a:cubicBezTo>
                  <a:cubicBezTo>
                    <a:pt x="27" y="1203"/>
                    <a:pt x="72" y="1247"/>
                    <a:pt x="99" y="1256"/>
                  </a:cubicBezTo>
                  <a:cubicBezTo>
                    <a:pt x="108" y="1258"/>
                    <a:pt x="117" y="1259"/>
                    <a:pt x="127" y="1259"/>
                  </a:cubicBezTo>
                  <a:cubicBezTo>
                    <a:pt x="172" y="1259"/>
                    <a:pt x="219" y="1241"/>
                    <a:pt x="241" y="1212"/>
                  </a:cubicBezTo>
                  <a:cubicBezTo>
                    <a:pt x="277" y="1167"/>
                    <a:pt x="286" y="1114"/>
                    <a:pt x="304" y="1060"/>
                  </a:cubicBezTo>
                  <a:cubicBezTo>
                    <a:pt x="339" y="962"/>
                    <a:pt x="429" y="882"/>
                    <a:pt x="500" y="801"/>
                  </a:cubicBezTo>
                  <a:cubicBezTo>
                    <a:pt x="634" y="659"/>
                    <a:pt x="723" y="471"/>
                    <a:pt x="759" y="284"/>
                  </a:cubicBezTo>
                  <a:cubicBezTo>
                    <a:pt x="768" y="239"/>
                    <a:pt x="768" y="186"/>
                    <a:pt x="750" y="141"/>
                  </a:cubicBezTo>
                  <a:cubicBezTo>
                    <a:pt x="750" y="134"/>
                    <a:pt x="738" y="121"/>
                    <a:pt x="729" y="121"/>
                  </a:cubicBezTo>
                  <a:cubicBezTo>
                    <a:pt x="727" y="121"/>
                    <a:pt x="725" y="122"/>
                    <a:pt x="723" y="123"/>
                  </a:cubicBezTo>
                  <a:cubicBezTo>
                    <a:pt x="714" y="123"/>
                    <a:pt x="714" y="132"/>
                    <a:pt x="714" y="132"/>
                  </a:cubicBezTo>
                  <a:cubicBezTo>
                    <a:pt x="678" y="195"/>
                    <a:pt x="652" y="248"/>
                    <a:pt x="625" y="311"/>
                  </a:cubicBezTo>
                  <a:cubicBezTo>
                    <a:pt x="661" y="221"/>
                    <a:pt x="661" y="114"/>
                    <a:pt x="643" y="25"/>
                  </a:cubicBezTo>
                  <a:cubicBezTo>
                    <a:pt x="643" y="16"/>
                    <a:pt x="634" y="7"/>
                    <a:pt x="634" y="7"/>
                  </a:cubicBezTo>
                  <a:cubicBezTo>
                    <a:pt x="629" y="3"/>
                    <a:pt x="623" y="1"/>
                    <a:pt x="61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5" name="Google Shape;3405;p31"/>
            <p:cNvSpPr/>
            <p:nvPr/>
          </p:nvSpPr>
          <p:spPr>
            <a:xfrm>
              <a:off x="5289591" y="1057183"/>
              <a:ext cx="127177" cy="208487"/>
            </a:xfrm>
            <a:custGeom>
              <a:rect b="b" l="l" r="r" t="t"/>
              <a:pathLst>
                <a:path extrusionOk="0" h="1259" w="768">
                  <a:moveTo>
                    <a:pt x="616" y="1"/>
                  </a:moveTo>
                  <a:cubicBezTo>
                    <a:pt x="609" y="1"/>
                    <a:pt x="603" y="3"/>
                    <a:pt x="598" y="7"/>
                  </a:cubicBezTo>
                  <a:cubicBezTo>
                    <a:pt x="589" y="16"/>
                    <a:pt x="580" y="25"/>
                    <a:pt x="580" y="34"/>
                  </a:cubicBezTo>
                  <a:cubicBezTo>
                    <a:pt x="571" y="61"/>
                    <a:pt x="562" y="88"/>
                    <a:pt x="545" y="114"/>
                  </a:cubicBezTo>
                  <a:cubicBezTo>
                    <a:pt x="553" y="114"/>
                    <a:pt x="553" y="123"/>
                    <a:pt x="553" y="132"/>
                  </a:cubicBezTo>
                  <a:cubicBezTo>
                    <a:pt x="571" y="266"/>
                    <a:pt x="509" y="400"/>
                    <a:pt x="438" y="516"/>
                  </a:cubicBezTo>
                  <a:cubicBezTo>
                    <a:pt x="366" y="632"/>
                    <a:pt x="286" y="739"/>
                    <a:pt x="241" y="873"/>
                  </a:cubicBezTo>
                  <a:cubicBezTo>
                    <a:pt x="366" y="721"/>
                    <a:pt x="491" y="569"/>
                    <a:pt x="616" y="418"/>
                  </a:cubicBezTo>
                  <a:cubicBezTo>
                    <a:pt x="643" y="382"/>
                    <a:pt x="669" y="346"/>
                    <a:pt x="705" y="311"/>
                  </a:cubicBezTo>
                  <a:lnTo>
                    <a:pt x="705" y="311"/>
                  </a:lnTo>
                  <a:cubicBezTo>
                    <a:pt x="607" y="578"/>
                    <a:pt x="420" y="819"/>
                    <a:pt x="179" y="971"/>
                  </a:cubicBezTo>
                  <a:cubicBezTo>
                    <a:pt x="161" y="917"/>
                    <a:pt x="161" y="855"/>
                    <a:pt x="170" y="792"/>
                  </a:cubicBezTo>
                  <a:lnTo>
                    <a:pt x="170" y="792"/>
                  </a:lnTo>
                  <a:cubicBezTo>
                    <a:pt x="143" y="819"/>
                    <a:pt x="125" y="846"/>
                    <a:pt x="107" y="882"/>
                  </a:cubicBezTo>
                  <a:cubicBezTo>
                    <a:pt x="45" y="962"/>
                    <a:pt x="0" y="1069"/>
                    <a:pt x="18" y="1176"/>
                  </a:cubicBezTo>
                  <a:cubicBezTo>
                    <a:pt x="27" y="1203"/>
                    <a:pt x="72" y="1247"/>
                    <a:pt x="99" y="1256"/>
                  </a:cubicBezTo>
                  <a:cubicBezTo>
                    <a:pt x="108" y="1258"/>
                    <a:pt x="117" y="1259"/>
                    <a:pt x="127" y="1259"/>
                  </a:cubicBezTo>
                  <a:cubicBezTo>
                    <a:pt x="172" y="1259"/>
                    <a:pt x="219" y="1241"/>
                    <a:pt x="241" y="1212"/>
                  </a:cubicBezTo>
                  <a:cubicBezTo>
                    <a:pt x="277" y="1167"/>
                    <a:pt x="286" y="1114"/>
                    <a:pt x="304" y="1060"/>
                  </a:cubicBezTo>
                  <a:cubicBezTo>
                    <a:pt x="339" y="962"/>
                    <a:pt x="429" y="882"/>
                    <a:pt x="500" y="801"/>
                  </a:cubicBezTo>
                  <a:cubicBezTo>
                    <a:pt x="634" y="659"/>
                    <a:pt x="723" y="471"/>
                    <a:pt x="759" y="284"/>
                  </a:cubicBezTo>
                  <a:cubicBezTo>
                    <a:pt x="768" y="239"/>
                    <a:pt x="768" y="186"/>
                    <a:pt x="750" y="141"/>
                  </a:cubicBezTo>
                  <a:cubicBezTo>
                    <a:pt x="750" y="134"/>
                    <a:pt x="738" y="121"/>
                    <a:pt x="729" y="121"/>
                  </a:cubicBezTo>
                  <a:cubicBezTo>
                    <a:pt x="727" y="121"/>
                    <a:pt x="725" y="122"/>
                    <a:pt x="723" y="123"/>
                  </a:cubicBezTo>
                  <a:cubicBezTo>
                    <a:pt x="714" y="123"/>
                    <a:pt x="714" y="132"/>
                    <a:pt x="714" y="132"/>
                  </a:cubicBezTo>
                  <a:cubicBezTo>
                    <a:pt x="678" y="195"/>
                    <a:pt x="652" y="248"/>
                    <a:pt x="625" y="311"/>
                  </a:cubicBezTo>
                  <a:cubicBezTo>
                    <a:pt x="661" y="221"/>
                    <a:pt x="661" y="114"/>
                    <a:pt x="643" y="25"/>
                  </a:cubicBezTo>
                  <a:cubicBezTo>
                    <a:pt x="643" y="16"/>
                    <a:pt x="634" y="7"/>
                    <a:pt x="634" y="7"/>
                  </a:cubicBezTo>
                  <a:cubicBezTo>
                    <a:pt x="629" y="3"/>
                    <a:pt x="623" y="1"/>
                    <a:pt x="616"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6" name="Google Shape;3406;p31"/>
            <p:cNvSpPr/>
            <p:nvPr/>
          </p:nvSpPr>
          <p:spPr>
            <a:xfrm>
              <a:off x="5270382" y="1021249"/>
              <a:ext cx="62264" cy="235148"/>
            </a:xfrm>
            <a:custGeom>
              <a:rect b="b" l="l" r="r" t="t"/>
              <a:pathLst>
                <a:path extrusionOk="0" h="1420" w="376">
                  <a:moveTo>
                    <a:pt x="259" y="0"/>
                  </a:moveTo>
                  <a:cubicBezTo>
                    <a:pt x="256" y="0"/>
                    <a:pt x="253" y="0"/>
                    <a:pt x="250" y="1"/>
                  </a:cubicBezTo>
                  <a:cubicBezTo>
                    <a:pt x="277" y="1"/>
                    <a:pt x="170" y="670"/>
                    <a:pt x="161" y="733"/>
                  </a:cubicBezTo>
                  <a:cubicBezTo>
                    <a:pt x="99" y="956"/>
                    <a:pt x="0" y="1134"/>
                    <a:pt x="63" y="1375"/>
                  </a:cubicBezTo>
                  <a:cubicBezTo>
                    <a:pt x="72" y="1393"/>
                    <a:pt x="81" y="1420"/>
                    <a:pt x="99" y="1420"/>
                  </a:cubicBezTo>
                  <a:cubicBezTo>
                    <a:pt x="125" y="1420"/>
                    <a:pt x="134" y="1393"/>
                    <a:pt x="134" y="1375"/>
                  </a:cubicBezTo>
                  <a:cubicBezTo>
                    <a:pt x="170" y="1250"/>
                    <a:pt x="215" y="1125"/>
                    <a:pt x="250" y="1000"/>
                  </a:cubicBezTo>
                  <a:cubicBezTo>
                    <a:pt x="295" y="840"/>
                    <a:pt x="348" y="679"/>
                    <a:pt x="366" y="519"/>
                  </a:cubicBezTo>
                  <a:cubicBezTo>
                    <a:pt x="375" y="367"/>
                    <a:pt x="366" y="215"/>
                    <a:pt x="322" y="73"/>
                  </a:cubicBezTo>
                  <a:cubicBezTo>
                    <a:pt x="313" y="40"/>
                    <a:pt x="290" y="0"/>
                    <a:pt x="25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7" name="Google Shape;3407;p31"/>
            <p:cNvSpPr/>
            <p:nvPr/>
          </p:nvSpPr>
          <p:spPr>
            <a:xfrm>
              <a:off x="5273362" y="1021414"/>
              <a:ext cx="59283" cy="234983"/>
            </a:xfrm>
            <a:custGeom>
              <a:rect b="b" l="l" r="r" t="t"/>
              <a:pathLst>
                <a:path extrusionOk="0" h="1419" w="358">
                  <a:moveTo>
                    <a:pt x="250" y="0"/>
                  </a:moveTo>
                  <a:cubicBezTo>
                    <a:pt x="304" y="330"/>
                    <a:pt x="259" y="678"/>
                    <a:pt x="116" y="982"/>
                  </a:cubicBezTo>
                  <a:cubicBezTo>
                    <a:pt x="107" y="955"/>
                    <a:pt x="98" y="919"/>
                    <a:pt x="89" y="892"/>
                  </a:cubicBezTo>
                  <a:cubicBezTo>
                    <a:pt x="45" y="1044"/>
                    <a:pt x="0" y="1187"/>
                    <a:pt x="45" y="1374"/>
                  </a:cubicBezTo>
                  <a:cubicBezTo>
                    <a:pt x="54" y="1392"/>
                    <a:pt x="63" y="1419"/>
                    <a:pt x="81" y="1419"/>
                  </a:cubicBezTo>
                  <a:cubicBezTo>
                    <a:pt x="107" y="1419"/>
                    <a:pt x="116" y="1392"/>
                    <a:pt x="116" y="1374"/>
                  </a:cubicBezTo>
                  <a:cubicBezTo>
                    <a:pt x="152" y="1249"/>
                    <a:pt x="197" y="1124"/>
                    <a:pt x="232" y="999"/>
                  </a:cubicBezTo>
                  <a:cubicBezTo>
                    <a:pt x="277" y="839"/>
                    <a:pt x="330" y="678"/>
                    <a:pt x="348" y="518"/>
                  </a:cubicBezTo>
                  <a:cubicBezTo>
                    <a:pt x="357" y="366"/>
                    <a:pt x="348" y="214"/>
                    <a:pt x="304" y="72"/>
                  </a:cubicBezTo>
                  <a:cubicBezTo>
                    <a:pt x="295" y="45"/>
                    <a:pt x="277" y="9"/>
                    <a:pt x="25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8" name="Google Shape;3408;p31"/>
            <p:cNvSpPr/>
            <p:nvPr/>
          </p:nvSpPr>
          <p:spPr>
            <a:xfrm>
              <a:off x="5205304" y="1023733"/>
              <a:ext cx="84453" cy="233492"/>
            </a:xfrm>
            <a:custGeom>
              <a:rect b="b" l="l" r="r" t="t"/>
              <a:pathLst>
                <a:path extrusionOk="0" h="1410" w="510">
                  <a:moveTo>
                    <a:pt x="27" y="0"/>
                  </a:moveTo>
                  <a:cubicBezTo>
                    <a:pt x="25" y="0"/>
                    <a:pt x="22" y="1"/>
                    <a:pt x="19" y="4"/>
                  </a:cubicBezTo>
                  <a:cubicBezTo>
                    <a:pt x="1" y="4"/>
                    <a:pt x="1" y="40"/>
                    <a:pt x="10" y="58"/>
                  </a:cubicBezTo>
                  <a:cubicBezTo>
                    <a:pt x="37" y="111"/>
                    <a:pt x="81" y="138"/>
                    <a:pt x="117" y="183"/>
                  </a:cubicBezTo>
                  <a:cubicBezTo>
                    <a:pt x="153" y="236"/>
                    <a:pt x="179" y="299"/>
                    <a:pt x="206" y="352"/>
                  </a:cubicBezTo>
                  <a:cubicBezTo>
                    <a:pt x="224" y="414"/>
                    <a:pt x="251" y="468"/>
                    <a:pt x="260" y="530"/>
                  </a:cubicBezTo>
                  <a:cubicBezTo>
                    <a:pt x="277" y="620"/>
                    <a:pt x="277" y="718"/>
                    <a:pt x="277" y="816"/>
                  </a:cubicBezTo>
                  <a:cubicBezTo>
                    <a:pt x="277" y="932"/>
                    <a:pt x="295" y="1048"/>
                    <a:pt x="331" y="1164"/>
                  </a:cubicBezTo>
                  <a:cubicBezTo>
                    <a:pt x="349" y="1217"/>
                    <a:pt x="367" y="1271"/>
                    <a:pt x="402" y="1324"/>
                  </a:cubicBezTo>
                  <a:cubicBezTo>
                    <a:pt x="409" y="1338"/>
                    <a:pt x="460" y="1410"/>
                    <a:pt x="486" y="1410"/>
                  </a:cubicBezTo>
                  <a:cubicBezTo>
                    <a:pt x="494" y="1410"/>
                    <a:pt x="500" y="1401"/>
                    <a:pt x="500" y="1378"/>
                  </a:cubicBezTo>
                  <a:cubicBezTo>
                    <a:pt x="500" y="1360"/>
                    <a:pt x="492" y="1342"/>
                    <a:pt x="483" y="1324"/>
                  </a:cubicBezTo>
                  <a:cubicBezTo>
                    <a:pt x="447" y="1262"/>
                    <a:pt x="429" y="1182"/>
                    <a:pt x="438" y="1110"/>
                  </a:cubicBezTo>
                  <a:cubicBezTo>
                    <a:pt x="447" y="1066"/>
                    <a:pt x="456" y="1021"/>
                    <a:pt x="465" y="977"/>
                  </a:cubicBezTo>
                  <a:cubicBezTo>
                    <a:pt x="509" y="762"/>
                    <a:pt x="456" y="530"/>
                    <a:pt x="367" y="325"/>
                  </a:cubicBezTo>
                  <a:cubicBezTo>
                    <a:pt x="349" y="281"/>
                    <a:pt x="331" y="245"/>
                    <a:pt x="304" y="200"/>
                  </a:cubicBezTo>
                  <a:cubicBezTo>
                    <a:pt x="242" y="111"/>
                    <a:pt x="144" y="40"/>
                    <a:pt x="37" y="4"/>
                  </a:cubicBezTo>
                  <a:cubicBezTo>
                    <a:pt x="37" y="4"/>
                    <a:pt x="33" y="0"/>
                    <a:pt x="2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9" name="Google Shape;3409;p31"/>
            <p:cNvSpPr/>
            <p:nvPr/>
          </p:nvSpPr>
          <p:spPr>
            <a:xfrm>
              <a:off x="5205304" y="1023733"/>
              <a:ext cx="84453" cy="233492"/>
            </a:xfrm>
            <a:custGeom>
              <a:rect b="b" l="l" r="r" t="t"/>
              <a:pathLst>
                <a:path extrusionOk="0" h="1410" w="510">
                  <a:moveTo>
                    <a:pt x="27" y="0"/>
                  </a:moveTo>
                  <a:cubicBezTo>
                    <a:pt x="25" y="0"/>
                    <a:pt x="22" y="1"/>
                    <a:pt x="19" y="4"/>
                  </a:cubicBezTo>
                  <a:cubicBezTo>
                    <a:pt x="10" y="4"/>
                    <a:pt x="10" y="4"/>
                    <a:pt x="1" y="13"/>
                  </a:cubicBezTo>
                  <a:cubicBezTo>
                    <a:pt x="197" y="129"/>
                    <a:pt x="331" y="343"/>
                    <a:pt x="340" y="566"/>
                  </a:cubicBezTo>
                  <a:cubicBezTo>
                    <a:pt x="348" y="590"/>
                    <a:pt x="334" y="621"/>
                    <a:pt x="319" y="621"/>
                  </a:cubicBezTo>
                  <a:cubicBezTo>
                    <a:pt x="317" y="621"/>
                    <a:pt x="315" y="621"/>
                    <a:pt x="313" y="620"/>
                  </a:cubicBezTo>
                  <a:cubicBezTo>
                    <a:pt x="304" y="620"/>
                    <a:pt x="295" y="611"/>
                    <a:pt x="295" y="602"/>
                  </a:cubicBezTo>
                  <a:cubicBezTo>
                    <a:pt x="286" y="593"/>
                    <a:pt x="277" y="584"/>
                    <a:pt x="269" y="575"/>
                  </a:cubicBezTo>
                  <a:lnTo>
                    <a:pt x="269" y="575"/>
                  </a:lnTo>
                  <a:cubicBezTo>
                    <a:pt x="277" y="655"/>
                    <a:pt x="277" y="736"/>
                    <a:pt x="277" y="816"/>
                  </a:cubicBezTo>
                  <a:cubicBezTo>
                    <a:pt x="277" y="932"/>
                    <a:pt x="295" y="1048"/>
                    <a:pt x="331" y="1164"/>
                  </a:cubicBezTo>
                  <a:cubicBezTo>
                    <a:pt x="349" y="1217"/>
                    <a:pt x="367" y="1271"/>
                    <a:pt x="402" y="1324"/>
                  </a:cubicBezTo>
                  <a:cubicBezTo>
                    <a:pt x="409" y="1338"/>
                    <a:pt x="460" y="1410"/>
                    <a:pt x="486" y="1410"/>
                  </a:cubicBezTo>
                  <a:cubicBezTo>
                    <a:pt x="494" y="1410"/>
                    <a:pt x="500" y="1401"/>
                    <a:pt x="500" y="1378"/>
                  </a:cubicBezTo>
                  <a:cubicBezTo>
                    <a:pt x="500" y="1360"/>
                    <a:pt x="492" y="1342"/>
                    <a:pt x="483" y="1324"/>
                  </a:cubicBezTo>
                  <a:cubicBezTo>
                    <a:pt x="447" y="1262"/>
                    <a:pt x="429" y="1182"/>
                    <a:pt x="438" y="1110"/>
                  </a:cubicBezTo>
                  <a:cubicBezTo>
                    <a:pt x="447" y="1066"/>
                    <a:pt x="456" y="1021"/>
                    <a:pt x="465" y="977"/>
                  </a:cubicBezTo>
                  <a:cubicBezTo>
                    <a:pt x="509" y="762"/>
                    <a:pt x="456" y="530"/>
                    <a:pt x="367" y="325"/>
                  </a:cubicBezTo>
                  <a:cubicBezTo>
                    <a:pt x="349" y="281"/>
                    <a:pt x="331" y="245"/>
                    <a:pt x="304" y="200"/>
                  </a:cubicBezTo>
                  <a:cubicBezTo>
                    <a:pt x="242" y="111"/>
                    <a:pt x="144" y="40"/>
                    <a:pt x="37" y="4"/>
                  </a:cubicBezTo>
                  <a:cubicBezTo>
                    <a:pt x="37" y="4"/>
                    <a:pt x="33" y="0"/>
                    <a:pt x="2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0" name="Google Shape;3410;p31"/>
            <p:cNvSpPr/>
            <p:nvPr/>
          </p:nvSpPr>
          <p:spPr>
            <a:xfrm>
              <a:off x="5237926" y="1132197"/>
              <a:ext cx="347253" cy="579757"/>
            </a:xfrm>
            <a:custGeom>
              <a:rect b="b" l="l" r="r" t="t"/>
              <a:pathLst>
                <a:path extrusionOk="0" h="3501" w="2097">
                  <a:moveTo>
                    <a:pt x="80" y="0"/>
                  </a:moveTo>
                  <a:cubicBezTo>
                    <a:pt x="63" y="98"/>
                    <a:pt x="45" y="197"/>
                    <a:pt x="36" y="295"/>
                  </a:cubicBezTo>
                  <a:cubicBezTo>
                    <a:pt x="18" y="437"/>
                    <a:pt x="0" y="580"/>
                    <a:pt x="27" y="714"/>
                  </a:cubicBezTo>
                  <a:cubicBezTo>
                    <a:pt x="63" y="857"/>
                    <a:pt x="143" y="991"/>
                    <a:pt x="259" y="1053"/>
                  </a:cubicBezTo>
                  <a:cubicBezTo>
                    <a:pt x="330" y="1098"/>
                    <a:pt x="366" y="1169"/>
                    <a:pt x="419" y="1223"/>
                  </a:cubicBezTo>
                  <a:cubicBezTo>
                    <a:pt x="473" y="1294"/>
                    <a:pt x="535" y="1356"/>
                    <a:pt x="562" y="1437"/>
                  </a:cubicBezTo>
                  <a:cubicBezTo>
                    <a:pt x="589" y="1508"/>
                    <a:pt x="598" y="1579"/>
                    <a:pt x="607" y="1651"/>
                  </a:cubicBezTo>
                  <a:cubicBezTo>
                    <a:pt x="625" y="1838"/>
                    <a:pt x="634" y="2034"/>
                    <a:pt x="634" y="2222"/>
                  </a:cubicBezTo>
                  <a:cubicBezTo>
                    <a:pt x="625" y="2409"/>
                    <a:pt x="598" y="2587"/>
                    <a:pt x="607" y="2775"/>
                  </a:cubicBezTo>
                  <a:cubicBezTo>
                    <a:pt x="616" y="2953"/>
                    <a:pt x="651" y="3141"/>
                    <a:pt x="767" y="3283"/>
                  </a:cubicBezTo>
                  <a:cubicBezTo>
                    <a:pt x="857" y="3390"/>
                    <a:pt x="973" y="3462"/>
                    <a:pt x="1106" y="3488"/>
                  </a:cubicBezTo>
                  <a:cubicBezTo>
                    <a:pt x="1140" y="3496"/>
                    <a:pt x="1175" y="3500"/>
                    <a:pt x="1209" y="3500"/>
                  </a:cubicBezTo>
                  <a:cubicBezTo>
                    <a:pt x="1292" y="3500"/>
                    <a:pt x="1373" y="3477"/>
                    <a:pt x="1436" y="3426"/>
                  </a:cubicBezTo>
                  <a:cubicBezTo>
                    <a:pt x="1811" y="3167"/>
                    <a:pt x="2016" y="2712"/>
                    <a:pt x="2079" y="2257"/>
                  </a:cubicBezTo>
                  <a:cubicBezTo>
                    <a:pt x="2097" y="2132"/>
                    <a:pt x="2097" y="2008"/>
                    <a:pt x="2061" y="1892"/>
                  </a:cubicBezTo>
                  <a:cubicBezTo>
                    <a:pt x="2007" y="1740"/>
                    <a:pt x="1900" y="1588"/>
                    <a:pt x="1767" y="1508"/>
                  </a:cubicBezTo>
                  <a:cubicBezTo>
                    <a:pt x="1615" y="1419"/>
                    <a:pt x="1535" y="1240"/>
                    <a:pt x="1454" y="1080"/>
                  </a:cubicBezTo>
                  <a:cubicBezTo>
                    <a:pt x="1374" y="919"/>
                    <a:pt x="1258" y="750"/>
                    <a:pt x="1089" y="714"/>
                  </a:cubicBezTo>
                  <a:cubicBezTo>
                    <a:pt x="1053" y="714"/>
                    <a:pt x="1026" y="714"/>
                    <a:pt x="999" y="705"/>
                  </a:cubicBezTo>
                  <a:cubicBezTo>
                    <a:pt x="955" y="687"/>
                    <a:pt x="919" y="661"/>
                    <a:pt x="874" y="634"/>
                  </a:cubicBezTo>
                  <a:cubicBezTo>
                    <a:pt x="846" y="622"/>
                    <a:pt x="816" y="617"/>
                    <a:pt x="785" y="617"/>
                  </a:cubicBezTo>
                  <a:cubicBezTo>
                    <a:pt x="748" y="617"/>
                    <a:pt x="708" y="624"/>
                    <a:pt x="669" y="634"/>
                  </a:cubicBezTo>
                  <a:cubicBezTo>
                    <a:pt x="678" y="571"/>
                    <a:pt x="696" y="509"/>
                    <a:pt x="687" y="446"/>
                  </a:cubicBezTo>
                  <a:lnTo>
                    <a:pt x="687" y="446"/>
                  </a:lnTo>
                  <a:cubicBezTo>
                    <a:pt x="589" y="482"/>
                    <a:pt x="509" y="553"/>
                    <a:pt x="482" y="652"/>
                  </a:cubicBezTo>
                  <a:cubicBezTo>
                    <a:pt x="482" y="553"/>
                    <a:pt x="446" y="473"/>
                    <a:pt x="393" y="393"/>
                  </a:cubicBezTo>
                  <a:cubicBezTo>
                    <a:pt x="375" y="482"/>
                    <a:pt x="348" y="580"/>
                    <a:pt x="330" y="669"/>
                  </a:cubicBezTo>
                  <a:cubicBezTo>
                    <a:pt x="339" y="464"/>
                    <a:pt x="286" y="268"/>
                    <a:pt x="187" y="81"/>
                  </a:cubicBezTo>
                  <a:cubicBezTo>
                    <a:pt x="179" y="107"/>
                    <a:pt x="152" y="116"/>
                    <a:pt x="152" y="143"/>
                  </a:cubicBezTo>
                  <a:cubicBezTo>
                    <a:pt x="143" y="98"/>
                    <a:pt x="116" y="36"/>
                    <a:pt x="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1" name="Google Shape;3411;p31"/>
            <p:cNvSpPr/>
            <p:nvPr/>
          </p:nvSpPr>
          <p:spPr>
            <a:xfrm>
              <a:off x="5264420" y="1284876"/>
              <a:ext cx="82963" cy="111944"/>
            </a:xfrm>
            <a:custGeom>
              <a:rect b="b" l="l" r="r" t="t"/>
              <a:pathLst>
                <a:path extrusionOk="0" h="676" w="501">
                  <a:moveTo>
                    <a:pt x="141" y="0"/>
                  </a:moveTo>
                  <a:cubicBezTo>
                    <a:pt x="127" y="0"/>
                    <a:pt x="113" y="2"/>
                    <a:pt x="99" y="6"/>
                  </a:cubicBezTo>
                  <a:cubicBezTo>
                    <a:pt x="63" y="6"/>
                    <a:pt x="27" y="24"/>
                    <a:pt x="1" y="51"/>
                  </a:cubicBezTo>
                  <a:cubicBezTo>
                    <a:pt x="27" y="86"/>
                    <a:pt x="63" y="113"/>
                    <a:pt x="99" y="131"/>
                  </a:cubicBezTo>
                  <a:cubicBezTo>
                    <a:pt x="170" y="176"/>
                    <a:pt x="206" y="247"/>
                    <a:pt x="259" y="301"/>
                  </a:cubicBezTo>
                  <a:cubicBezTo>
                    <a:pt x="313" y="372"/>
                    <a:pt x="375" y="434"/>
                    <a:pt x="402" y="515"/>
                  </a:cubicBezTo>
                  <a:cubicBezTo>
                    <a:pt x="429" y="568"/>
                    <a:pt x="438" y="622"/>
                    <a:pt x="438" y="675"/>
                  </a:cubicBezTo>
                  <a:cubicBezTo>
                    <a:pt x="456" y="622"/>
                    <a:pt x="474" y="568"/>
                    <a:pt x="482" y="506"/>
                  </a:cubicBezTo>
                  <a:cubicBezTo>
                    <a:pt x="500" y="336"/>
                    <a:pt x="438" y="140"/>
                    <a:pt x="286" y="51"/>
                  </a:cubicBezTo>
                  <a:cubicBezTo>
                    <a:pt x="244" y="23"/>
                    <a:pt x="192" y="0"/>
                    <a:pt x="141" y="0"/>
                  </a:cubicBezTo>
                  <a:close/>
                </a:path>
              </a:pathLst>
            </a:custGeom>
            <a:solidFill>
              <a:srgbClr val="8A6349">
                <a:alpha val="559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2" name="Google Shape;3412;p31"/>
            <p:cNvSpPr/>
            <p:nvPr/>
          </p:nvSpPr>
          <p:spPr>
            <a:xfrm>
              <a:off x="5390106" y="1409900"/>
              <a:ext cx="75346" cy="113931"/>
            </a:xfrm>
            <a:custGeom>
              <a:rect b="b" l="l" r="r" t="t"/>
              <a:pathLst>
                <a:path extrusionOk="0" h="688" w="455">
                  <a:moveTo>
                    <a:pt x="294" y="1"/>
                  </a:moveTo>
                  <a:lnTo>
                    <a:pt x="294" y="1"/>
                  </a:lnTo>
                  <a:cubicBezTo>
                    <a:pt x="330" y="125"/>
                    <a:pt x="348" y="197"/>
                    <a:pt x="375" y="331"/>
                  </a:cubicBezTo>
                  <a:cubicBezTo>
                    <a:pt x="303" y="232"/>
                    <a:pt x="241" y="134"/>
                    <a:pt x="134" y="72"/>
                  </a:cubicBezTo>
                  <a:lnTo>
                    <a:pt x="134" y="72"/>
                  </a:lnTo>
                  <a:cubicBezTo>
                    <a:pt x="161" y="170"/>
                    <a:pt x="178" y="277"/>
                    <a:pt x="178" y="384"/>
                  </a:cubicBezTo>
                  <a:cubicBezTo>
                    <a:pt x="107" y="295"/>
                    <a:pt x="36" y="197"/>
                    <a:pt x="0" y="99"/>
                  </a:cubicBezTo>
                  <a:lnTo>
                    <a:pt x="0" y="99"/>
                  </a:lnTo>
                  <a:cubicBezTo>
                    <a:pt x="54" y="322"/>
                    <a:pt x="178" y="536"/>
                    <a:pt x="357" y="687"/>
                  </a:cubicBezTo>
                  <a:cubicBezTo>
                    <a:pt x="330" y="545"/>
                    <a:pt x="285" y="402"/>
                    <a:pt x="223" y="268"/>
                  </a:cubicBezTo>
                  <a:lnTo>
                    <a:pt x="223" y="268"/>
                  </a:lnTo>
                  <a:cubicBezTo>
                    <a:pt x="321" y="348"/>
                    <a:pt x="401" y="455"/>
                    <a:pt x="437" y="580"/>
                  </a:cubicBezTo>
                  <a:cubicBezTo>
                    <a:pt x="455" y="375"/>
                    <a:pt x="401" y="170"/>
                    <a:pt x="294" y="1"/>
                  </a:cubicBezTo>
                  <a:close/>
                </a:path>
              </a:pathLst>
            </a:custGeom>
            <a:solidFill>
              <a:srgbClr val="8A6349">
                <a:alpha val="559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3" name="Google Shape;3413;p31"/>
            <p:cNvSpPr/>
            <p:nvPr/>
          </p:nvSpPr>
          <p:spPr>
            <a:xfrm>
              <a:off x="5351688" y="1591558"/>
              <a:ext cx="122706" cy="115256"/>
            </a:xfrm>
            <a:custGeom>
              <a:rect b="b" l="l" r="r" t="t"/>
              <a:pathLst>
                <a:path extrusionOk="0" h="696" w="741">
                  <a:moveTo>
                    <a:pt x="741" y="1"/>
                  </a:moveTo>
                  <a:lnTo>
                    <a:pt x="741" y="1"/>
                  </a:lnTo>
                  <a:cubicBezTo>
                    <a:pt x="687" y="197"/>
                    <a:pt x="616" y="384"/>
                    <a:pt x="526" y="572"/>
                  </a:cubicBezTo>
                  <a:cubicBezTo>
                    <a:pt x="509" y="598"/>
                    <a:pt x="491" y="634"/>
                    <a:pt x="455" y="634"/>
                  </a:cubicBezTo>
                  <a:cubicBezTo>
                    <a:pt x="450" y="635"/>
                    <a:pt x="445" y="636"/>
                    <a:pt x="441" y="636"/>
                  </a:cubicBezTo>
                  <a:cubicBezTo>
                    <a:pt x="412" y="636"/>
                    <a:pt x="389" y="614"/>
                    <a:pt x="366" y="598"/>
                  </a:cubicBezTo>
                  <a:cubicBezTo>
                    <a:pt x="214" y="456"/>
                    <a:pt x="98" y="304"/>
                    <a:pt x="0" y="126"/>
                  </a:cubicBezTo>
                  <a:lnTo>
                    <a:pt x="0" y="126"/>
                  </a:lnTo>
                  <a:cubicBezTo>
                    <a:pt x="54" y="286"/>
                    <a:pt x="125" y="438"/>
                    <a:pt x="232" y="563"/>
                  </a:cubicBezTo>
                  <a:cubicBezTo>
                    <a:pt x="259" y="607"/>
                    <a:pt x="294" y="643"/>
                    <a:pt x="339" y="670"/>
                  </a:cubicBezTo>
                  <a:cubicBezTo>
                    <a:pt x="364" y="682"/>
                    <a:pt x="398" y="695"/>
                    <a:pt x="435" y="695"/>
                  </a:cubicBezTo>
                  <a:cubicBezTo>
                    <a:pt x="450" y="695"/>
                    <a:pt x="466" y="693"/>
                    <a:pt x="482" y="688"/>
                  </a:cubicBezTo>
                  <a:cubicBezTo>
                    <a:pt x="544" y="670"/>
                    <a:pt x="589" y="598"/>
                    <a:pt x="616" y="536"/>
                  </a:cubicBezTo>
                  <a:cubicBezTo>
                    <a:pt x="696" y="367"/>
                    <a:pt x="741" y="179"/>
                    <a:pt x="741" y="1"/>
                  </a:cubicBezTo>
                  <a:close/>
                </a:path>
              </a:pathLst>
            </a:custGeom>
            <a:solidFill>
              <a:srgbClr val="8A6349">
                <a:alpha val="559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4" name="Google Shape;3414;p31"/>
            <p:cNvSpPr/>
            <p:nvPr/>
          </p:nvSpPr>
          <p:spPr>
            <a:xfrm>
              <a:off x="5453528" y="1372972"/>
              <a:ext cx="40074" cy="84289"/>
            </a:xfrm>
            <a:custGeom>
              <a:rect b="b" l="l" r="r" t="t"/>
              <a:pathLst>
                <a:path extrusionOk="0" h="509" w="242">
                  <a:moveTo>
                    <a:pt x="152" y="0"/>
                  </a:moveTo>
                  <a:cubicBezTo>
                    <a:pt x="188" y="99"/>
                    <a:pt x="179" y="179"/>
                    <a:pt x="197" y="286"/>
                  </a:cubicBezTo>
                  <a:cubicBezTo>
                    <a:pt x="152" y="179"/>
                    <a:pt x="99" y="99"/>
                    <a:pt x="1" y="36"/>
                  </a:cubicBezTo>
                  <a:lnTo>
                    <a:pt x="1" y="36"/>
                  </a:lnTo>
                  <a:cubicBezTo>
                    <a:pt x="108" y="170"/>
                    <a:pt x="170" y="339"/>
                    <a:pt x="215" y="509"/>
                  </a:cubicBezTo>
                  <a:cubicBezTo>
                    <a:pt x="241" y="339"/>
                    <a:pt x="215" y="161"/>
                    <a:pt x="152" y="0"/>
                  </a:cubicBezTo>
                  <a:close/>
                </a:path>
              </a:pathLst>
            </a:custGeom>
            <a:solidFill>
              <a:srgbClr val="8A6349">
                <a:alpha val="559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5" name="Google Shape;3415;p31"/>
            <p:cNvSpPr/>
            <p:nvPr/>
          </p:nvSpPr>
          <p:spPr>
            <a:xfrm>
              <a:off x="5484494" y="1488227"/>
              <a:ext cx="34278" cy="82799"/>
            </a:xfrm>
            <a:custGeom>
              <a:rect b="b" l="l" r="r" t="t"/>
              <a:pathLst>
                <a:path extrusionOk="0" h="500" w="207">
                  <a:moveTo>
                    <a:pt x="39" y="0"/>
                  </a:moveTo>
                  <a:cubicBezTo>
                    <a:pt x="38" y="0"/>
                    <a:pt x="37" y="0"/>
                    <a:pt x="37" y="0"/>
                  </a:cubicBezTo>
                  <a:cubicBezTo>
                    <a:pt x="28" y="170"/>
                    <a:pt x="28" y="330"/>
                    <a:pt x="1" y="500"/>
                  </a:cubicBezTo>
                  <a:cubicBezTo>
                    <a:pt x="117" y="357"/>
                    <a:pt x="179" y="179"/>
                    <a:pt x="206" y="0"/>
                  </a:cubicBezTo>
                  <a:lnTo>
                    <a:pt x="206" y="0"/>
                  </a:lnTo>
                  <a:cubicBezTo>
                    <a:pt x="197" y="54"/>
                    <a:pt x="170" y="98"/>
                    <a:pt x="144" y="143"/>
                  </a:cubicBezTo>
                  <a:cubicBezTo>
                    <a:pt x="117" y="188"/>
                    <a:pt x="99" y="232"/>
                    <a:pt x="72" y="277"/>
                  </a:cubicBezTo>
                  <a:cubicBezTo>
                    <a:pt x="99" y="233"/>
                    <a:pt x="82" y="0"/>
                    <a:pt x="39" y="0"/>
                  </a:cubicBezTo>
                  <a:close/>
                </a:path>
              </a:pathLst>
            </a:custGeom>
            <a:solidFill>
              <a:srgbClr val="8A6349">
                <a:alpha val="559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6" name="Google Shape;3416;p31"/>
            <p:cNvSpPr/>
            <p:nvPr/>
          </p:nvSpPr>
          <p:spPr>
            <a:xfrm>
              <a:off x="5406334" y="1529625"/>
              <a:ext cx="35603" cy="102008"/>
            </a:xfrm>
            <a:custGeom>
              <a:rect b="b" l="l" r="r" t="t"/>
              <a:pathLst>
                <a:path extrusionOk="0" h="616" w="215">
                  <a:moveTo>
                    <a:pt x="54" y="0"/>
                  </a:moveTo>
                  <a:lnTo>
                    <a:pt x="54" y="0"/>
                  </a:lnTo>
                  <a:cubicBezTo>
                    <a:pt x="0" y="232"/>
                    <a:pt x="107" y="410"/>
                    <a:pt x="187" y="616"/>
                  </a:cubicBezTo>
                  <a:cubicBezTo>
                    <a:pt x="161" y="535"/>
                    <a:pt x="179" y="437"/>
                    <a:pt x="196" y="348"/>
                  </a:cubicBezTo>
                  <a:cubicBezTo>
                    <a:pt x="205" y="277"/>
                    <a:pt x="214" y="205"/>
                    <a:pt x="214" y="134"/>
                  </a:cubicBezTo>
                  <a:lnTo>
                    <a:pt x="214" y="134"/>
                  </a:lnTo>
                  <a:cubicBezTo>
                    <a:pt x="179" y="223"/>
                    <a:pt x="152" y="312"/>
                    <a:pt x="143" y="410"/>
                  </a:cubicBezTo>
                  <a:cubicBezTo>
                    <a:pt x="98" y="277"/>
                    <a:pt x="72" y="143"/>
                    <a:pt x="54" y="0"/>
                  </a:cubicBezTo>
                  <a:close/>
                </a:path>
              </a:pathLst>
            </a:custGeom>
            <a:solidFill>
              <a:srgbClr val="8A6349">
                <a:alpha val="559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7" name="Google Shape;3417;p31"/>
            <p:cNvSpPr/>
            <p:nvPr/>
          </p:nvSpPr>
          <p:spPr>
            <a:xfrm>
              <a:off x="5314761" y="1207543"/>
              <a:ext cx="34113" cy="57794"/>
            </a:xfrm>
            <a:custGeom>
              <a:rect b="b" l="l" r="r" t="t"/>
              <a:pathLst>
                <a:path extrusionOk="0" h="349" w="206">
                  <a:moveTo>
                    <a:pt x="205" y="0"/>
                  </a:moveTo>
                  <a:lnTo>
                    <a:pt x="205" y="0"/>
                  </a:lnTo>
                  <a:cubicBezTo>
                    <a:pt x="116" y="36"/>
                    <a:pt x="45" y="107"/>
                    <a:pt x="18" y="197"/>
                  </a:cubicBezTo>
                  <a:cubicBezTo>
                    <a:pt x="18" y="179"/>
                    <a:pt x="18" y="152"/>
                    <a:pt x="9" y="134"/>
                  </a:cubicBezTo>
                  <a:cubicBezTo>
                    <a:pt x="9" y="206"/>
                    <a:pt x="9" y="277"/>
                    <a:pt x="0" y="348"/>
                  </a:cubicBezTo>
                  <a:cubicBezTo>
                    <a:pt x="36" y="214"/>
                    <a:pt x="107" y="98"/>
                    <a:pt x="205" y="0"/>
                  </a:cubicBezTo>
                  <a:close/>
                </a:path>
              </a:pathLst>
            </a:custGeom>
            <a:solidFill>
              <a:srgbClr val="8A6349">
                <a:alpha val="559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8" name="Google Shape;3418;p31"/>
            <p:cNvSpPr/>
            <p:nvPr/>
          </p:nvSpPr>
          <p:spPr>
            <a:xfrm>
              <a:off x="5333970" y="1234204"/>
              <a:ext cx="51831" cy="29642"/>
            </a:xfrm>
            <a:custGeom>
              <a:rect b="b" l="l" r="r" t="t"/>
              <a:pathLst>
                <a:path extrusionOk="0" h="179" w="313">
                  <a:moveTo>
                    <a:pt x="205" y="1"/>
                  </a:moveTo>
                  <a:cubicBezTo>
                    <a:pt x="169" y="1"/>
                    <a:pt x="131" y="7"/>
                    <a:pt x="94" y="17"/>
                  </a:cubicBezTo>
                  <a:lnTo>
                    <a:pt x="94" y="17"/>
                  </a:lnTo>
                  <a:cubicBezTo>
                    <a:pt x="95" y="14"/>
                    <a:pt x="97" y="11"/>
                    <a:pt x="98" y="9"/>
                  </a:cubicBezTo>
                  <a:lnTo>
                    <a:pt x="98" y="9"/>
                  </a:lnTo>
                  <a:lnTo>
                    <a:pt x="89" y="18"/>
                  </a:lnTo>
                  <a:cubicBezTo>
                    <a:pt x="91" y="17"/>
                    <a:pt x="92" y="17"/>
                    <a:pt x="94" y="17"/>
                  </a:cubicBezTo>
                  <a:lnTo>
                    <a:pt x="94" y="17"/>
                  </a:lnTo>
                  <a:cubicBezTo>
                    <a:pt x="60" y="76"/>
                    <a:pt x="34" y="127"/>
                    <a:pt x="0" y="178"/>
                  </a:cubicBezTo>
                  <a:cubicBezTo>
                    <a:pt x="71" y="107"/>
                    <a:pt x="178" y="62"/>
                    <a:pt x="277" y="36"/>
                  </a:cubicBezTo>
                  <a:cubicBezTo>
                    <a:pt x="285" y="36"/>
                    <a:pt x="303" y="36"/>
                    <a:pt x="312" y="27"/>
                  </a:cubicBezTo>
                  <a:cubicBezTo>
                    <a:pt x="303" y="27"/>
                    <a:pt x="294" y="27"/>
                    <a:pt x="294" y="18"/>
                  </a:cubicBezTo>
                  <a:cubicBezTo>
                    <a:pt x="266" y="6"/>
                    <a:pt x="236" y="1"/>
                    <a:pt x="205" y="1"/>
                  </a:cubicBezTo>
                  <a:close/>
                </a:path>
              </a:pathLst>
            </a:custGeom>
            <a:solidFill>
              <a:srgbClr val="8A6349">
                <a:alpha val="559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9" name="Google Shape;3419;p31"/>
            <p:cNvSpPr/>
            <p:nvPr/>
          </p:nvSpPr>
          <p:spPr>
            <a:xfrm>
              <a:off x="5280649" y="1170615"/>
              <a:ext cx="23846" cy="94722"/>
            </a:xfrm>
            <a:custGeom>
              <a:rect b="b" l="l" r="r" t="t"/>
              <a:pathLst>
                <a:path extrusionOk="0" h="572" w="144">
                  <a:moveTo>
                    <a:pt x="1" y="0"/>
                  </a:moveTo>
                  <a:cubicBezTo>
                    <a:pt x="37" y="188"/>
                    <a:pt x="54" y="375"/>
                    <a:pt x="54" y="571"/>
                  </a:cubicBezTo>
                  <a:cubicBezTo>
                    <a:pt x="117" y="446"/>
                    <a:pt x="144" y="304"/>
                    <a:pt x="135" y="161"/>
                  </a:cubicBezTo>
                  <a:lnTo>
                    <a:pt x="135" y="161"/>
                  </a:lnTo>
                  <a:cubicBezTo>
                    <a:pt x="117" y="250"/>
                    <a:pt x="90" y="348"/>
                    <a:pt x="72" y="437"/>
                  </a:cubicBezTo>
                  <a:cubicBezTo>
                    <a:pt x="81" y="286"/>
                    <a:pt x="54" y="143"/>
                    <a:pt x="1" y="0"/>
                  </a:cubicBezTo>
                  <a:close/>
                </a:path>
              </a:pathLst>
            </a:custGeom>
            <a:solidFill>
              <a:srgbClr val="8A6349">
                <a:alpha val="559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0" name="Google Shape;3420;p31"/>
            <p:cNvSpPr/>
            <p:nvPr/>
          </p:nvSpPr>
          <p:spPr>
            <a:xfrm>
              <a:off x="5248192" y="1145445"/>
              <a:ext cx="23846" cy="90251"/>
            </a:xfrm>
            <a:custGeom>
              <a:rect b="b" l="l" r="r" t="t"/>
              <a:pathLst>
                <a:path extrusionOk="0" h="545" w="144">
                  <a:moveTo>
                    <a:pt x="134" y="1"/>
                  </a:moveTo>
                  <a:cubicBezTo>
                    <a:pt x="117" y="27"/>
                    <a:pt x="90" y="36"/>
                    <a:pt x="90" y="63"/>
                  </a:cubicBezTo>
                  <a:cubicBezTo>
                    <a:pt x="81" y="54"/>
                    <a:pt x="81" y="36"/>
                    <a:pt x="72" y="27"/>
                  </a:cubicBezTo>
                  <a:cubicBezTo>
                    <a:pt x="72" y="81"/>
                    <a:pt x="63" y="134"/>
                    <a:pt x="54" y="197"/>
                  </a:cubicBezTo>
                  <a:cubicBezTo>
                    <a:pt x="36" y="313"/>
                    <a:pt x="1" y="438"/>
                    <a:pt x="54" y="545"/>
                  </a:cubicBezTo>
                  <a:cubicBezTo>
                    <a:pt x="45" y="465"/>
                    <a:pt x="54" y="384"/>
                    <a:pt x="72" y="304"/>
                  </a:cubicBezTo>
                  <a:cubicBezTo>
                    <a:pt x="90" y="259"/>
                    <a:pt x="108" y="215"/>
                    <a:pt x="117" y="170"/>
                  </a:cubicBezTo>
                  <a:cubicBezTo>
                    <a:pt x="125" y="126"/>
                    <a:pt x="134" y="72"/>
                    <a:pt x="143" y="27"/>
                  </a:cubicBezTo>
                  <a:cubicBezTo>
                    <a:pt x="134" y="18"/>
                    <a:pt x="134" y="10"/>
                    <a:pt x="134" y="1"/>
                  </a:cubicBezTo>
                  <a:close/>
                </a:path>
              </a:pathLst>
            </a:custGeom>
            <a:solidFill>
              <a:srgbClr val="8A6349">
                <a:alpha val="559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1" name="Google Shape;3421;p31"/>
            <p:cNvSpPr/>
            <p:nvPr/>
          </p:nvSpPr>
          <p:spPr>
            <a:xfrm>
              <a:off x="5483169" y="1442357"/>
              <a:ext cx="78326" cy="252867"/>
            </a:xfrm>
            <a:custGeom>
              <a:rect b="b" l="l" r="r" t="t"/>
              <a:pathLst>
                <a:path extrusionOk="0" h="1527" w="473">
                  <a:moveTo>
                    <a:pt x="473" y="1"/>
                  </a:moveTo>
                  <a:cubicBezTo>
                    <a:pt x="446" y="331"/>
                    <a:pt x="366" y="652"/>
                    <a:pt x="232" y="955"/>
                  </a:cubicBezTo>
                  <a:cubicBezTo>
                    <a:pt x="152" y="1152"/>
                    <a:pt x="80" y="1339"/>
                    <a:pt x="0" y="1526"/>
                  </a:cubicBezTo>
                  <a:cubicBezTo>
                    <a:pt x="89" y="1455"/>
                    <a:pt x="161" y="1375"/>
                    <a:pt x="232" y="1294"/>
                  </a:cubicBezTo>
                  <a:cubicBezTo>
                    <a:pt x="384" y="884"/>
                    <a:pt x="464" y="447"/>
                    <a:pt x="473" y="1"/>
                  </a:cubicBezTo>
                  <a:close/>
                </a:path>
              </a:pathLst>
            </a:custGeom>
            <a:solidFill>
              <a:srgbClr val="8A6349">
                <a:alpha val="559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2" name="Google Shape;3422;p31"/>
            <p:cNvSpPr/>
            <p:nvPr/>
          </p:nvSpPr>
          <p:spPr>
            <a:xfrm>
              <a:off x="5358974" y="1536911"/>
              <a:ext cx="51831" cy="106645"/>
            </a:xfrm>
            <a:custGeom>
              <a:rect b="b" l="l" r="r" t="t"/>
              <a:pathLst>
                <a:path extrusionOk="0" h="644" w="313">
                  <a:moveTo>
                    <a:pt x="1" y="1"/>
                  </a:moveTo>
                  <a:lnTo>
                    <a:pt x="1" y="1"/>
                  </a:lnTo>
                  <a:cubicBezTo>
                    <a:pt x="19" y="250"/>
                    <a:pt x="126" y="482"/>
                    <a:pt x="313" y="643"/>
                  </a:cubicBezTo>
                  <a:cubicBezTo>
                    <a:pt x="259" y="518"/>
                    <a:pt x="242" y="375"/>
                    <a:pt x="242" y="233"/>
                  </a:cubicBezTo>
                  <a:cubicBezTo>
                    <a:pt x="224" y="295"/>
                    <a:pt x="197" y="375"/>
                    <a:pt x="215" y="447"/>
                  </a:cubicBezTo>
                  <a:cubicBezTo>
                    <a:pt x="117" y="295"/>
                    <a:pt x="45" y="170"/>
                    <a:pt x="1" y="1"/>
                  </a:cubicBezTo>
                  <a:close/>
                </a:path>
              </a:pathLst>
            </a:custGeom>
            <a:solidFill>
              <a:srgbClr val="8A6349">
                <a:alpha val="559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3" name="Google Shape;3423;p31"/>
            <p:cNvSpPr/>
            <p:nvPr/>
          </p:nvSpPr>
          <p:spPr>
            <a:xfrm>
              <a:off x="5388615" y="1278418"/>
              <a:ext cx="116744" cy="122708"/>
            </a:xfrm>
            <a:custGeom>
              <a:rect b="b" l="l" r="r" t="t"/>
              <a:pathLst>
                <a:path extrusionOk="0" h="741" w="705">
                  <a:moveTo>
                    <a:pt x="428" y="1"/>
                  </a:moveTo>
                  <a:cubicBezTo>
                    <a:pt x="419" y="143"/>
                    <a:pt x="357" y="277"/>
                    <a:pt x="286" y="393"/>
                  </a:cubicBezTo>
                  <a:cubicBezTo>
                    <a:pt x="205" y="527"/>
                    <a:pt x="107" y="634"/>
                    <a:pt x="0" y="741"/>
                  </a:cubicBezTo>
                  <a:cubicBezTo>
                    <a:pt x="214" y="607"/>
                    <a:pt x="464" y="554"/>
                    <a:pt x="705" y="482"/>
                  </a:cubicBezTo>
                  <a:cubicBezTo>
                    <a:pt x="642" y="393"/>
                    <a:pt x="598" y="295"/>
                    <a:pt x="544" y="197"/>
                  </a:cubicBezTo>
                  <a:cubicBezTo>
                    <a:pt x="518" y="125"/>
                    <a:pt x="473" y="63"/>
                    <a:pt x="428" y="1"/>
                  </a:cubicBezTo>
                  <a:close/>
                </a:path>
              </a:pathLst>
            </a:custGeom>
            <a:solidFill>
              <a:srgbClr val="8A6349">
                <a:alpha val="559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4" name="Google Shape;3424;p31"/>
            <p:cNvSpPr/>
            <p:nvPr/>
          </p:nvSpPr>
          <p:spPr>
            <a:xfrm>
              <a:off x="5330989" y="1273450"/>
              <a:ext cx="14904" cy="17553"/>
            </a:xfrm>
            <a:custGeom>
              <a:rect b="b" l="l" r="r" t="t"/>
              <a:pathLst>
                <a:path extrusionOk="0" h="106" w="90">
                  <a:moveTo>
                    <a:pt x="57" y="0"/>
                  </a:moveTo>
                  <a:cubicBezTo>
                    <a:pt x="41" y="0"/>
                    <a:pt x="22" y="10"/>
                    <a:pt x="9" y="31"/>
                  </a:cubicBezTo>
                  <a:cubicBezTo>
                    <a:pt x="0" y="57"/>
                    <a:pt x="0" y="93"/>
                    <a:pt x="18" y="102"/>
                  </a:cubicBezTo>
                  <a:cubicBezTo>
                    <a:pt x="22" y="104"/>
                    <a:pt x="27" y="105"/>
                    <a:pt x="32" y="105"/>
                  </a:cubicBezTo>
                  <a:cubicBezTo>
                    <a:pt x="48" y="105"/>
                    <a:pt x="67" y="93"/>
                    <a:pt x="80" y="66"/>
                  </a:cubicBezTo>
                  <a:cubicBezTo>
                    <a:pt x="89" y="39"/>
                    <a:pt x="89" y="13"/>
                    <a:pt x="72" y="4"/>
                  </a:cubicBezTo>
                  <a:cubicBezTo>
                    <a:pt x="67" y="2"/>
                    <a:pt x="62" y="0"/>
                    <a:pt x="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5" name="Google Shape;3425;p31"/>
            <p:cNvSpPr/>
            <p:nvPr/>
          </p:nvSpPr>
          <p:spPr>
            <a:xfrm>
              <a:off x="5272203" y="1310046"/>
              <a:ext cx="60442" cy="69054"/>
            </a:xfrm>
            <a:custGeom>
              <a:rect b="b" l="l" r="r" t="t"/>
              <a:pathLst>
                <a:path extrusionOk="0" h="417" w="365">
                  <a:moveTo>
                    <a:pt x="206" y="1"/>
                  </a:moveTo>
                  <a:cubicBezTo>
                    <a:pt x="104" y="1"/>
                    <a:pt x="0" y="141"/>
                    <a:pt x="43" y="247"/>
                  </a:cubicBezTo>
                  <a:cubicBezTo>
                    <a:pt x="73" y="312"/>
                    <a:pt x="213" y="416"/>
                    <a:pt x="295" y="416"/>
                  </a:cubicBezTo>
                  <a:cubicBezTo>
                    <a:pt x="337" y="416"/>
                    <a:pt x="364" y="390"/>
                    <a:pt x="355" y="318"/>
                  </a:cubicBezTo>
                  <a:cubicBezTo>
                    <a:pt x="346" y="238"/>
                    <a:pt x="337" y="157"/>
                    <a:pt x="319" y="86"/>
                  </a:cubicBezTo>
                  <a:cubicBezTo>
                    <a:pt x="311" y="68"/>
                    <a:pt x="302" y="41"/>
                    <a:pt x="284" y="33"/>
                  </a:cubicBezTo>
                  <a:cubicBezTo>
                    <a:pt x="260" y="10"/>
                    <a:pt x="233" y="1"/>
                    <a:pt x="206" y="1"/>
                  </a:cubicBezTo>
                  <a:close/>
                </a:path>
              </a:pathLst>
            </a:custGeom>
            <a:solidFill>
              <a:srgbClr val="3F42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6" name="Google Shape;3426;p31"/>
            <p:cNvSpPr/>
            <p:nvPr/>
          </p:nvSpPr>
          <p:spPr>
            <a:xfrm>
              <a:off x="5272203" y="1310046"/>
              <a:ext cx="60442" cy="69054"/>
            </a:xfrm>
            <a:custGeom>
              <a:rect b="b" l="l" r="r" t="t"/>
              <a:pathLst>
                <a:path extrusionOk="0" h="417" w="365">
                  <a:moveTo>
                    <a:pt x="206" y="1"/>
                  </a:moveTo>
                  <a:cubicBezTo>
                    <a:pt x="104" y="1"/>
                    <a:pt x="0" y="141"/>
                    <a:pt x="43" y="247"/>
                  </a:cubicBezTo>
                  <a:cubicBezTo>
                    <a:pt x="73" y="312"/>
                    <a:pt x="213" y="416"/>
                    <a:pt x="295" y="416"/>
                  </a:cubicBezTo>
                  <a:cubicBezTo>
                    <a:pt x="337" y="416"/>
                    <a:pt x="364" y="390"/>
                    <a:pt x="355" y="318"/>
                  </a:cubicBezTo>
                  <a:cubicBezTo>
                    <a:pt x="346" y="238"/>
                    <a:pt x="337" y="157"/>
                    <a:pt x="319" y="86"/>
                  </a:cubicBezTo>
                  <a:cubicBezTo>
                    <a:pt x="311" y="68"/>
                    <a:pt x="302" y="41"/>
                    <a:pt x="284" y="33"/>
                  </a:cubicBezTo>
                  <a:cubicBezTo>
                    <a:pt x="260" y="10"/>
                    <a:pt x="23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7" name="Google Shape;3427;p31"/>
            <p:cNvSpPr/>
            <p:nvPr/>
          </p:nvSpPr>
          <p:spPr>
            <a:xfrm>
              <a:off x="5255644" y="1294480"/>
              <a:ext cx="66569" cy="90416"/>
            </a:xfrm>
            <a:custGeom>
              <a:rect b="b" l="l" r="r" t="t"/>
              <a:pathLst>
                <a:path extrusionOk="0" h="546" w="402">
                  <a:moveTo>
                    <a:pt x="101" y="1"/>
                  </a:moveTo>
                  <a:cubicBezTo>
                    <a:pt x="94" y="1"/>
                    <a:pt x="87" y="1"/>
                    <a:pt x="80" y="2"/>
                  </a:cubicBezTo>
                  <a:cubicBezTo>
                    <a:pt x="54" y="64"/>
                    <a:pt x="27" y="127"/>
                    <a:pt x="18" y="189"/>
                  </a:cubicBezTo>
                  <a:cubicBezTo>
                    <a:pt x="0" y="332"/>
                    <a:pt x="80" y="474"/>
                    <a:pt x="205" y="546"/>
                  </a:cubicBezTo>
                  <a:cubicBezTo>
                    <a:pt x="214" y="492"/>
                    <a:pt x="161" y="430"/>
                    <a:pt x="188" y="376"/>
                  </a:cubicBezTo>
                  <a:cubicBezTo>
                    <a:pt x="196" y="359"/>
                    <a:pt x="223" y="341"/>
                    <a:pt x="250" y="332"/>
                  </a:cubicBezTo>
                  <a:cubicBezTo>
                    <a:pt x="286" y="314"/>
                    <a:pt x="330" y="287"/>
                    <a:pt x="357" y="251"/>
                  </a:cubicBezTo>
                  <a:cubicBezTo>
                    <a:pt x="384" y="216"/>
                    <a:pt x="402" y="171"/>
                    <a:pt x="402" y="127"/>
                  </a:cubicBezTo>
                  <a:cubicBezTo>
                    <a:pt x="318" y="60"/>
                    <a:pt x="203" y="1"/>
                    <a:pt x="1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8" name="Google Shape;3428;p31"/>
            <p:cNvSpPr/>
            <p:nvPr/>
          </p:nvSpPr>
          <p:spPr>
            <a:xfrm>
              <a:off x="5255644" y="1294646"/>
              <a:ext cx="47360" cy="88760"/>
            </a:xfrm>
            <a:custGeom>
              <a:rect b="b" l="l" r="r" t="t"/>
              <a:pathLst>
                <a:path extrusionOk="0" h="536" w="286">
                  <a:moveTo>
                    <a:pt x="80" y="1"/>
                  </a:moveTo>
                  <a:cubicBezTo>
                    <a:pt x="54" y="63"/>
                    <a:pt x="27" y="126"/>
                    <a:pt x="18" y="188"/>
                  </a:cubicBezTo>
                  <a:cubicBezTo>
                    <a:pt x="0" y="322"/>
                    <a:pt x="72" y="465"/>
                    <a:pt x="188" y="536"/>
                  </a:cubicBezTo>
                  <a:cubicBezTo>
                    <a:pt x="152" y="500"/>
                    <a:pt x="134" y="456"/>
                    <a:pt x="125" y="411"/>
                  </a:cubicBezTo>
                  <a:cubicBezTo>
                    <a:pt x="107" y="349"/>
                    <a:pt x="125" y="286"/>
                    <a:pt x="161" y="233"/>
                  </a:cubicBezTo>
                  <a:cubicBezTo>
                    <a:pt x="179" y="206"/>
                    <a:pt x="205" y="188"/>
                    <a:pt x="223" y="161"/>
                  </a:cubicBezTo>
                  <a:cubicBezTo>
                    <a:pt x="250" y="126"/>
                    <a:pt x="277" y="90"/>
                    <a:pt x="286" y="54"/>
                  </a:cubicBezTo>
                  <a:cubicBezTo>
                    <a:pt x="223" y="19"/>
                    <a:pt x="152" y="1"/>
                    <a:pt x="80" y="1"/>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9" name="Google Shape;3429;p31"/>
            <p:cNvSpPr/>
            <p:nvPr/>
          </p:nvSpPr>
          <p:spPr>
            <a:xfrm>
              <a:off x="5112240" y="1557611"/>
              <a:ext cx="608893" cy="362162"/>
            </a:xfrm>
            <a:custGeom>
              <a:rect b="b" l="l" r="r" t="t"/>
              <a:pathLst>
                <a:path extrusionOk="0" h="2187" w="3677">
                  <a:moveTo>
                    <a:pt x="3605" y="1"/>
                  </a:moveTo>
                  <a:cubicBezTo>
                    <a:pt x="2865" y="429"/>
                    <a:pt x="2106" y="857"/>
                    <a:pt x="1294" y="1134"/>
                  </a:cubicBezTo>
                  <a:cubicBezTo>
                    <a:pt x="857" y="1285"/>
                    <a:pt x="367" y="1410"/>
                    <a:pt x="63" y="1767"/>
                  </a:cubicBezTo>
                  <a:cubicBezTo>
                    <a:pt x="1" y="1838"/>
                    <a:pt x="19" y="1972"/>
                    <a:pt x="45" y="2070"/>
                  </a:cubicBezTo>
                  <a:cubicBezTo>
                    <a:pt x="54" y="2124"/>
                    <a:pt x="99" y="2186"/>
                    <a:pt x="161" y="2186"/>
                  </a:cubicBezTo>
                  <a:cubicBezTo>
                    <a:pt x="188" y="2177"/>
                    <a:pt x="206" y="2168"/>
                    <a:pt x="233" y="2151"/>
                  </a:cubicBezTo>
                  <a:cubicBezTo>
                    <a:pt x="661" y="1847"/>
                    <a:pt x="1071" y="1517"/>
                    <a:pt x="1553" y="1321"/>
                  </a:cubicBezTo>
                  <a:cubicBezTo>
                    <a:pt x="1696" y="1267"/>
                    <a:pt x="1848" y="1223"/>
                    <a:pt x="1999" y="1169"/>
                  </a:cubicBezTo>
                  <a:cubicBezTo>
                    <a:pt x="2606" y="964"/>
                    <a:pt x="3204" y="661"/>
                    <a:pt x="3641" y="179"/>
                  </a:cubicBezTo>
                  <a:cubicBezTo>
                    <a:pt x="3676" y="143"/>
                    <a:pt x="3641" y="45"/>
                    <a:pt x="360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0" name="Google Shape;3430;p31"/>
            <p:cNvSpPr/>
            <p:nvPr/>
          </p:nvSpPr>
          <p:spPr>
            <a:xfrm>
              <a:off x="5320556" y="1634447"/>
              <a:ext cx="252864" cy="164107"/>
            </a:xfrm>
            <a:custGeom>
              <a:rect b="b" l="l" r="r" t="t"/>
              <a:pathLst>
                <a:path extrusionOk="0" h="991" w="1527">
                  <a:moveTo>
                    <a:pt x="1526" y="0"/>
                  </a:moveTo>
                  <a:lnTo>
                    <a:pt x="1526" y="0"/>
                  </a:lnTo>
                  <a:cubicBezTo>
                    <a:pt x="1044" y="250"/>
                    <a:pt x="563" y="491"/>
                    <a:pt x="54" y="661"/>
                  </a:cubicBezTo>
                  <a:cubicBezTo>
                    <a:pt x="19" y="768"/>
                    <a:pt x="1" y="884"/>
                    <a:pt x="10" y="991"/>
                  </a:cubicBezTo>
                  <a:cubicBezTo>
                    <a:pt x="99" y="937"/>
                    <a:pt x="197" y="893"/>
                    <a:pt x="295" y="857"/>
                  </a:cubicBezTo>
                  <a:cubicBezTo>
                    <a:pt x="438" y="803"/>
                    <a:pt x="590" y="759"/>
                    <a:pt x="741" y="705"/>
                  </a:cubicBezTo>
                  <a:cubicBezTo>
                    <a:pt x="848" y="670"/>
                    <a:pt x="955" y="634"/>
                    <a:pt x="1062" y="589"/>
                  </a:cubicBezTo>
                  <a:cubicBezTo>
                    <a:pt x="1089" y="536"/>
                    <a:pt x="1134" y="491"/>
                    <a:pt x="1178" y="447"/>
                  </a:cubicBezTo>
                  <a:cubicBezTo>
                    <a:pt x="1250" y="393"/>
                    <a:pt x="1339" y="339"/>
                    <a:pt x="1401" y="268"/>
                  </a:cubicBezTo>
                  <a:cubicBezTo>
                    <a:pt x="1464" y="197"/>
                    <a:pt x="1499" y="99"/>
                    <a:pt x="152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1" name="Google Shape;3431;p31"/>
            <p:cNvSpPr/>
            <p:nvPr/>
          </p:nvSpPr>
          <p:spPr>
            <a:xfrm>
              <a:off x="5113731" y="1852867"/>
              <a:ext cx="43055" cy="66901"/>
            </a:xfrm>
            <a:custGeom>
              <a:rect b="b" l="l" r="r" t="t"/>
              <a:pathLst>
                <a:path extrusionOk="0" h="404" w="260">
                  <a:moveTo>
                    <a:pt x="108" y="0"/>
                  </a:moveTo>
                  <a:cubicBezTo>
                    <a:pt x="102" y="0"/>
                    <a:pt x="96" y="1"/>
                    <a:pt x="90" y="2"/>
                  </a:cubicBezTo>
                  <a:cubicBezTo>
                    <a:pt x="63" y="2"/>
                    <a:pt x="45" y="20"/>
                    <a:pt x="28" y="29"/>
                  </a:cubicBezTo>
                  <a:cubicBezTo>
                    <a:pt x="1" y="109"/>
                    <a:pt x="10" y="207"/>
                    <a:pt x="36" y="287"/>
                  </a:cubicBezTo>
                  <a:cubicBezTo>
                    <a:pt x="45" y="341"/>
                    <a:pt x="90" y="403"/>
                    <a:pt x="152" y="403"/>
                  </a:cubicBezTo>
                  <a:cubicBezTo>
                    <a:pt x="170" y="394"/>
                    <a:pt x="197" y="385"/>
                    <a:pt x="215" y="368"/>
                  </a:cubicBezTo>
                  <a:cubicBezTo>
                    <a:pt x="242" y="314"/>
                    <a:pt x="259" y="243"/>
                    <a:pt x="251" y="180"/>
                  </a:cubicBezTo>
                  <a:cubicBezTo>
                    <a:pt x="251" y="136"/>
                    <a:pt x="233" y="82"/>
                    <a:pt x="206" y="55"/>
                  </a:cubicBezTo>
                  <a:cubicBezTo>
                    <a:pt x="183" y="24"/>
                    <a:pt x="146" y="0"/>
                    <a:pt x="108" y="0"/>
                  </a:cubicBezTo>
                  <a:close/>
                </a:path>
              </a:pathLst>
            </a:custGeom>
            <a:solidFill>
              <a:srgbClr val="FFA461">
                <a:alpha val="482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2" name="Google Shape;3432;p31"/>
            <p:cNvSpPr/>
            <p:nvPr/>
          </p:nvSpPr>
          <p:spPr>
            <a:xfrm>
              <a:off x="5700261" y="1557611"/>
              <a:ext cx="20865" cy="34113"/>
            </a:xfrm>
            <a:custGeom>
              <a:rect b="b" l="l" r="r" t="t"/>
              <a:pathLst>
                <a:path extrusionOk="0" h="206" w="126">
                  <a:moveTo>
                    <a:pt x="54" y="1"/>
                  </a:moveTo>
                  <a:cubicBezTo>
                    <a:pt x="54" y="1"/>
                    <a:pt x="45" y="10"/>
                    <a:pt x="36" y="10"/>
                  </a:cubicBezTo>
                  <a:cubicBezTo>
                    <a:pt x="9" y="45"/>
                    <a:pt x="0" y="99"/>
                    <a:pt x="18" y="143"/>
                  </a:cubicBezTo>
                  <a:cubicBezTo>
                    <a:pt x="36" y="170"/>
                    <a:pt x="54" y="188"/>
                    <a:pt x="72" y="206"/>
                  </a:cubicBezTo>
                  <a:cubicBezTo>
                    <a:pt x="81" y="197"/>
                    <a:pt x="90" y="188"/>
                    <a:pt x="90" y="179"/>
                  </a:cubicBezTo>
                  <a:cubicBezTo>
                    <a:pt x="125" y="143"/>
                    <a:pt x="90" y="45"/>
                    <a:pt x="54" y="1"/>
                  </a:cubicBezTo>
                  <a:close/>
                </a:path>
              </a:pathLst>
            </a:custGeom>
            <a:solidFill>
              <a:srgbClr val="FFA461">
                <a:alpha val="482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3" name="Google Shape;3433;p31"/>
            <p:cNvSpPr/>
            <p:nvPr/>
          </p:nvSpPr>
          <p:spPr>
            <a:xfrm>
              <a:off x="5144862" y="1671375"/>
              <a:ext cx="400409" cy="170069"/>
            </a:xfrm>
            <a:custGeom>
              <a:rect b="b" l="l" r="r" t="t"/>
              <a:pathLst>
                <a:path extrusionOk="0" h="1027" w="2418">
                  <a:moveTo>
                    <a:pt x="2418" y="1"/>
                  </a:moveTo>
                  <a:lnTo>
                    <a:pt x="2418" y="1"/>
                  </a:lnTo>
                  <a:cubicBezTo>
                    <a:pt x="2052" y="241"/>
                    <a:pt x="1624" y="384"/>
                    <a:pt x="1204" y="518"/>
                  </a:cubicBezTo>
                  <a:cubicBezTo>
                    <a:pt x="1071" y="563"/>
                    <a:pt x="928" y="607"/>
                    <a:pt x="794" y="652"/>
                  </a:cubicBezTo>
                  <a:cubicBezTo>
                    <a:pt x="518" y="741"/>
                    <a:pt x="223" y="839"/>
                    <a:pt x="0" y="1026"/>
                  </a:cubicBezTo>
                  <a:cubicBezTo>
                    <a:pt x="214" y="884"/>
                    <a:pt x="455" y="812"/>
                    <a:pt x="714" y="741"/>
                  </a:cubicBezTo>
                  <a:cubicBezTo>
                    <a:pt x="1142" y="625"/>
                    <a:pt x="1570" y="464"/>
                    <a:pt x="1990" y="277"/>
                  </a:cubicBezTo>
                  <a:cubicBezTo>
                    <a:pt x="2141" y="206"/>
                    <a:pt x="2302" y="134"/>
                    <a:pt x="2418"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4" name="Google Shape;3434;p31"/>
            <p:cNvSpPr/>
            <p:nvPr/>
          </p:nvSpPr>
          <p:spPr>
            <a:xfrm>
              <a:off x="5500887" y="1600500"/>
              <a:ext cx="152182" cy="118237"/>
            </a:xfrm>
            <a:custGeom>
              <a:rect b="b" l="l" r="r" t="t"/>
              <a:pathLst>
                <a:path extrusionOk="0" h="714" w="919">
                  <a:moveTo>
                    <a:pt x="919" y="0"/>
                  </a:moveTo>
                  <a:lnTo>
                    <a:pt x="919" y="0"/>
                  </a:lnTo>
                  <a:cubicBezTo>
                    <a:pt x="918" y="1"/>
                    <a:pt x="917" y="2"/>
                    <a:pt x="917" y="2"/>
                  </a:cubicBezTo>
                  <a:lnTo>
                    <a:pt x="917" y="2"/>
                  </a:lnTo>
                  <a:cubicBezTo>
                    <a:pt x="917" y="2"/>
                    <a:pt x="918" y="1"/>
                    <a:pt x="919" y="0"/>
                  </a:cubicBezTo>
                  <a:close/>
                  <a:moveTo>
                    <a:pt x="917" y="2"/>
                  </a:moveTo>
                  <a:lnTo>
                    <a:pt x="917" y="2"/>
                  </a:lnTo>
                  <a:cubicBezTo>
                    <a:pt x="766" y="135"/>
                    <a:pt x="606" y="260"/>
                    <a:pt x="446" y="384"/>
                  </a:cubicBezTo>
                  <a:cubicBezTo>
                    <a:pt x="303" y="491"/>
                    <a:pt x="134" y="589"/>
                    <a:pt x="0" y="714"/>
                  </a:cubicBezTo>
                  <a:cubicBezTo>
                    <a:pt x="170" y="625"/>
                    <a:pt x="339" y="518"/>
                    <a:pt x="500" y="402"/>
                  </a:cubicBezTo>
                  <a:cubicBezTo>
                    <a:pt x="580" y="348"/>
                    <a:pt x="651" y="286"/>
                    <a:pt x="723" y="214"/>
                  </a:cubicBezTo>
                  <a:cubicBezTo>
                    <a:pt x="793" y="153"/>
                    <a:pt x="846" y="65"/>
                    <a:pt x="917" y="2"/>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5" name="Google Shape;3435;p31"/>
            <p:cNvSpPr/>
            <p:nvPr/>
          </p:nvSpPr>
          <p:spPr>
            <a:xfrm>
              <a:off x="5158110" y="1789609"/>
              <a:ext cx="176027" cy="66570"/>
            </a:xfrm>
            <a:custGeom>
              <a:rect b="b" l="l" r="r" t="t"/>
              <a:pathLst>
                <a:path extrusionOk="0" h="402" w="1063">
                  <a:moveTo>
                    <a:pt x="1062" y="0"/>
                  </a:moveTo>
                  <a:cubicBezTo>
                    <a:pt x="687" y="80"/>
                    <a:pt x="304" y="170"/>
                    <a:pt x="0" y="402"/>
                  </a:cubicBezTo>
                  <a:cubicBezTo>
                    <a:pt x="366" y="259"/>
                    <a:pt x="687" y="125"/>
                    <a:pt x="1062"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6" name="Google Shape;3436;p31"/>
            <p:cNvSpPr/>
            <p:nvPr/>
          </p:nvSpPr>
          <p:spPr>
            <a:xfrm>
              <a:off x="5585009" y="1570858"/>
              <a:ext cx="112439" cy="110950"/>
            </a:xfrm>
            <a:custGeom>
              <a:rect b="b" l="l" r="r" t="t"/>
              <a:pathLst>
                <a:path extrusionOk="0" h="670" w="679">
                  <a:moveTo>
                    <a:pt x="679" y="1"/>
                  </a:moveTo>
                  <a:lnTo>
                    <a:pt x="679" y="1"/>
                  </a:lnTo>
                  <a:cubicBezTo>
                    <a:pt x="500" y="269"/>
                    <a:pt x="268" y="492"/>
                    <a:pt x="1" y="670"/>
                  </a:cubicBezTo>
                  <a:cubicBezTo>
                    <a:pt x="295" y="527"/>
                    <a:pt x="536" y="295"/>
                    <a:pt x="679"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7" name="Google Shape;3437;p31"/>
            <p:cNvSpPr/>
            <p:nvPr/>
          </p:nvSpPr>
          <p:spPr>
            <a:xfrm>
              <a:off x="5351688" y="1703500"/>
              <a:ext cx="57627" cy="93563"/>
            </a:xfrm>
            <a:custGeom>
              <a:rect b="b" l="l" r="r" t="t"/>
              <a:pathLst>
                <a:path extrusionOk="0" h="565" w="348">
                  <a:moveTo>
                    <a:pt x="286" y="1"/>
                  </a:moveTo>
                  <a:cubicBezTo>
                    <a:pt x="280" y="1"/>
                    <a:pt x="274" y="1"/>
                    <a:pt x="268" y="3"/>
                  </a:cubicBezTo>
                  <a:cubicBezTo>
                    <a:pt x="214" y="21"/>
                    <a:pt x="143" y="38"/>
                    <a:pt x="107" y="56"/>
                  </a:cubicBezTo>
                  <a:cubicBezTo>
                    <a:pt x="89" y="65"/>
                    <a:pt x="71" y="74"/>
                    <a:pt x="54" y="83"/>
                  </a:cubicBezTo>
                  <a:cubicBezTo>
                    <a:pt x="27" y="110"/>
                    <a:pt x="9" y="154"/>
                    <a:pt x="9" y="190"/>
                  </a:cubicBezTo>
                  <a:cubicBezTo>
                    <a:pt x="0" y="244"/>
                    <a:pt x="9" y="297"/>
                    <a:pt x="18" y="342"/>
                  </a:cubicBezTo>
                  <a:cubicBezTo>
                    <a:pt x="27" y="351"/>
                    <a:pt x="27" y="360"/>
                    <a:pt x="36" y="360"/>
                  </a:cubicBezTo>
                  <a:cubicBezTo>
                    <a:pt x="37" y="361"/>
                    <a:pt x="39" y="362"/>
                    <a:pt x="41" y="362"/>
                  </a:cubicBezTo>
                  <a:cubicBezTo>
                    <a:pt x="48" y="362"/>
                    <a:pt x="54" y="347"/>
                    <a:pt x="54" y="333"/>
                  </a:cubicBezTo>
                  <a:cubicBezTo>
                    <a:pt x="63" y="297"/>
                    <a:pt x="54" y="253"/>
                    <a:pt x="54" y="217"/>
                  </a:cubicBezTo>
                  <a:cubicBezTo>
                    <a:pt x="62" y="176"/>
                    <a:pt x="78" y="142"/>
                    <a:pt x="101" y="116"/>
                  </a:cubicBezTo>
                  <a:lnTo>
                    <a:pt x="101" y="116"/>
                  </a:lnTo>
                  <a:cubicBezTo>
                    <a:pt x="89" y="137"/>
                    <a:pt x="89" y="194"/>
                    <a:pt x="89" y="217"/>
                  </a:cubicBezTo>
                  <a:cubicBezTo>
                    <a:pt x="98" y="324"/>
                    <a:pt x="125" y="404"/>
                    <a:pt x="152" y="511"/>
                  </a:cubicBezTo>
                  <a:cubicBezTo>
                    <a:pt x="152" y="529"/>
                    <a:pt x="161" y="556"/>
                    <a:pt x="187" y="565"/>
                  </a:cubicBezTo>
                  <a:cubicBezTo>
                    <a:pt x="196" y="547"/>
                    <a:pt x="205" y="520"/>
                    <a:pt x="196" y="493"/>
                  </a:cubicBezTo>
                  <a:cubicBezTo>
                    <a:pt x="196" y="467"/>
                    <a:pt x="187" y="440"/>
                    <a:pt x="178" y="413"/>
                  </a:cubicBezTo>
                  <a:cubicBezTo>
                    <a:pt x="161" y="351"/>
                    <a:pt x="152" y="288"/>
                    <a:pt x="152" y="226"/>
                  </a:cubicBezTo>
                  <a:cubicBezTo>
                    <a:pt x="152" y="172"/>
                    <a:pt x="170" y="128"/>
                    <a:pt x="196" y="101"/>
                  </a:cubicBezTo>
                  <a:lnTo>
                    <a:pt x="196" y="101"/>
                  </a:lnTo>
                  <a:cubicBezTo>
                    <a:pt x="178" y="146"/>
                    <a:pt x="178" y="199"/>
                    <a:pt x="187" y="244"/>
                  </a:cubicBezTo>
                  <a:cubicBezTo>
                    <a:pt x="196" y="253"/>
                    <a:pt x="196" y="261"/>
                    <a:pt x="205" y="261"/>
                  </a:cubicBezTo>
                  <a:cubicBezTo>
                    <a:pt x="214" y="261"/>
                    <a:pt x="214" y="261"/>
                    <a:pt x="223" y="253"/>
                  </a:cubicBezTo>
                  <a:cubicBezTo>
                    <a:pt x="232" y="235"/>
                    <a:pt x="223" y="199"/>
                    <a:pt x="232" y="172"/>
                  </a:cubicBezTo>
                  <a:cubicBezTo>
                    <a:pt x="241" y="146"/>
                    <a:pt x="268" y="137"/>
                    <a:pt x="294" y="119"/>
                  </a:cubicBezTo>
                  <a:cubicBezTo>
                    <a:pt x="321" y="110"/>
                    <a:pt x="348" y="83"/>
                    <a:pt x="348" y="56"/>
                  </a:cubicBezTo>
                  <a:cubicBezTo>
                    <a:pt x="348" y="56"/>
                    <a:pt x="348" y="56"/>
                    <a:pt x="348" y="47"/>
                  </a:cubicBezTo>
                  <a:cubicBezTo>
                    <a:pt x="341" y="18"/>
                    <a:pt x="315" y="1"/>
                    <a:pt x="28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8" name="Google Shape;3438;p31"/>
            <p:cNvSpPr/>
            <p:nvPr/>
          </p:nvSpPr>
          <p:spPr>
            <a:xfrm>
              <a:off x="5422562" y="1685616"/>
              <a:ext cx="50341" cy="64252"/>
            </a:xfrm>
            <a:custGeom>
              <a:rect b="b" l="l" r="r" t="t"/>
              <a:pathLst>
                <a:path extrusionOk="0" h="388" w="304">
                  <a:moveTo>
                    <a:pt x="80" y="0"/>
                  </a:moveTo>
                  <a:cubicBezTo>
                    <a:pt x="74" y="0"/>
                    <a:pt x="68" y="1"/>
                    <a:pt x="63" y="4"/>
                  </a:cubicBezTo>
                  <a:cubicBezTo>
                    <a:pt x="45" y="13"/>
                    <a:pt x="36" y="30"/>
                    <a:pt x="27" y="48"/>
                  </a:cubicBezTo>
                  <a:cubicBezTo>
                    <a:pt x="18" y="66"/>
                    <a:pt x="0" y="84"/>
                    <a:pt x="9" y="111"/>
                  </a:cubicBezTo>
                  <a:cubicBezTo>
                    <a:pt x="9" y="120"/>
                    <a:pt x="18" y="138"/>
                    <a:pt x="18" y="146"/>
                  </a:cubicBezTo>
                  <a:cubicBezTo>
                    <a:pt x="54" y="200"/>
                    <a:pt x="89" y="245"/>
                    <a:pt x="125" y="280"/>
                  </a:cubicBezTo>
                  <a:cubicBezTo>
                    <a:pt x="116" y="236"/>
                    <a:pt x="116" y="191"/>
                    <a:pt x="89" y="146"/>
                  </a:cubicBezTo>
                  <a:lnTo>
                    <a:pt x="89" y="146"/>
                  </a:lnTo>
                  <a:cubicBezTo>
                    <a:pt x="134" y="182"/>
                    <a:pt x="170" y="218"/>
                    <a:pt x="197" y="271"/>
                  </a:cubicBezTo>
                  <a:cubicBezTo>
                    <a:pt x="223" y="316"/>
                    <a:pt x="250" y="369"/>
                    <a:pt x="304" y="387"/>
                  </a:cubicBezTo>
                  <a:cubicBezTo>
                    <a:pt x="286" y="271"/>
                    <a:pt x="223" y="164"/>
                    <a:pt x="161" y="66"/>
                  </a:cubicBezTo>
                  <a:cubicBezTo>
                    <a:pt x="152" y="48"/>
                    <a:pt x="143" y="30"/>
                    <a:pt x="125" y="13"/>
                  </a:cubicBezTo>
                  <a:cubicBezTo>
                    <a:pt x="113" y="6"/>
                    <a:pt x="95" y="0"/>
                    <a:pt x="8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9" name="Google Shape;3439;p31"/>
            <p:cNvSpPr/>
            <p:nvPr/>
          </p:nvSpPr>
          <p:spPr>
            <a:xfrm>
              <a:off x="5424052" y="1685616"/>
              <a:ext cx="48851" cy="64252"/>
            </a:xfrm>
            <a:custGeom>
              <a:rect b="b" l="l" r="r" t="t"/>
              <a:pathLst>
                <a:path extrusionOk="0" h="388" w="295">
                  <a:moveTo>
                    <a:pt x="71" y="0"/>
                  </a:moveTo>
                  <a:cubicBezTo>
                    <a:pt x="65" y="0"/>
                    <a:pt x="59" y="1"/>
                    <a:pt x="54" y="4"/>
                  </a:cubicBezTo>
                  <a:cubicBezTo>
                    <a:pt x="36" y="13"/>
                    <a:pt x="27" y="30"/>
                    <a:pt x="18" y="48"/>
                  </a:cubicBezTo>
                  <a:cubicBezTo>
                    <a:pt x="9" y="57"/>
                    <a:pt x="0" y="66"/>
                    <a:pt x="0" y="75"/>
                  </a:cubicBezTo>
                  <a:cubicBezTo>
                    <a:pt x="9" y="75"/>
                    <a:pt x="18" y="66"/>
                    <a:pt x="27" y="66"/>
                  </a:cubicBezTo>
                  <a:cubicBezTo>
                    <a:pt x="54" y="66"/>
                    <a:pt x="80" y="84"/>
                    <a:pt x="98" y="111"/>
                  </a:cubicBezTo>
                  <a:cubicBezTo>
                    <a:pt x="188" y="182"/>
                    <a:pt x="241" y="280"/>
                    <a:pt x="286" y="378"/>
                  </a:cubicBezTo>
                  <a:cubicBezTo>
                    <a:pt x="286" y="378"/>
                    <a:pt x="286" y="387"/>
                    <a:pt x="295" y="387"/>
                  </a:cubicBezTo>
                  <a:cubicBezTo>
                    <a:pt x="277" y="271"/>
                    <a:pt x="214" y="164"/>
                    <a:pt x="152" y="66"/>
                  </a:cubicBezTo>
                  <a:cubicBezTo>
                    <a:pt x="143" y="48"/>
                    <a:pt x="134" y="30"/>
                    <a:pt x="116" y="13"/>
                  </a:cubicBezTo>
                  <a:cubicBezTo>
                    <a:pt x="104" y="6"/>
                    <a:pt x="86" y="0"/>
                    <a:pt x="71" y="0"/>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40" name="Google Shape;3440;p31"/>
          <p:cNvGrpSpPr/>
          <p:nvPr/>
        </p:nvGrpSpPr>
        <p:grpSpPr>
          <a:xfrm>
            <a:off x="8340490" y="2429669"/>
            <a:ext cx="1228831" cy="1463923"/>
            <a:chOff x="5806687" y="1410545"/>
            <a:chExt cx="477012" cy="568271"/>
          </a:xfrm>
        </p:grpSpPr>
        <p:sp>
          <p:nvSpPr>
            <p:cNvPr id="3441" name="Google Shape;3441;p31"/>
            <p:cNvSpPr/>
            <p:nvPr/>
          </p:nvSpPr>
          <p:spPr>
            <a:xfrm>
              <a:off x="5806687" y="1410545"/>
              <a:ext cx="431853" cy="568271"/>
            </a:xfrm>
            <a:custGeom>
              <a:rect b="b" l="l" r="r" t="t"/>
              <a:pathLst>
                <a:path extrusionOk="0" h="5612" w="4265">
                  <a:moveTo>
                    <a:pt x="3270" y="0"/>
                  </a:moveTo>
                  <a:cubicBezTo>
                    <a:pt x="3189" y="0"/>
                    <a:pt x="3109" y="12"/>
                    <a:pt x="3033" y="36"/>
                  </a:cubicBezTo>
                  <a:cubicBezTo>
                    <a:pt x="2775" y="125"/>
                    <a:pt x="2560" y="312"/>
                    <a:pt x="2373" y="517"/>
                  </a:cubicBezTo>
                  <a:cubicBezTo>
                    <a:pt x="2043" y="874"/>
                    <a:pt x="1775" y="1294"/>
                    <a:pt x="1570" y="1731"/>
                  </a:cubicBezTo>
                  <a:cubicBezTo>
                    <a:pt x="1677" y="1802"/>
                    <a:pt x="1784" y="1865"/>
                    <a:pt x="1891" y="1936"/>
                  </a:cubicBezTo>
                  <a:cubicBezTo>
                    <a:pt x="1713" y="1945"/>
                    <a:pt x="1526" y="1963"/>
                    <a:pt x="1410" y="2096"/>
                  </a:cubicBezTo>
                  <a:cubicBezTo>
                    <a:pt x="1365" y="2150"/>
                    <a:pt x="1329" y="2212"/>
                    <a:pt x="1303" y="2275"/>
                  </a:cubicBezTo>
                  <a:cubicBezTo>
                    <a:pt x="1080" y="2774"/>
                    <a:pt x="857" y="3274"/>
                    <a:pt x="625" y="3765"/>
                  </a:cubicBezTo>
                  <a:cubicBezTo>
                    <a:pt x="696" y="3809"/>
                    <a:pt x="776" y="3854"/>
                    <a:pt x="848" y="3898"/>
                  </a:cubicBezTo>
                  <a:cubicBezTo>
                    <a:pt x="723" y="3952"/>
                    <a:pt x="589" y="3997"/>
                    <a:pt x="455" y="4023"/>
                  </a:cubicBezTo>
                  <a:cubicBezTo>
                    <a:pt x="259" y="4523"/>
                    <a:pt x="89" y="5076"/>
                    <a:pt x="0" y="5611"/>
                  </a:cubicBezTo>
                  <a:cubicBezTo>
                    <a:pt x="473" y="4987"/>
                    <a:pt x="1392" y="4862"/>
                    <a:pt x="1945" y="4309"/>
                  </a:cubicBezTo>
                  <a:cubicBezTo>
                    <a:pt x="1811" y="4104"/>
                    <a:pt x="1633" y="3934"/>
                    <a:pt x="1436" y="3800"/>
                  </a:cubicBezTo>
                  <a:lnTo>
                    <a:pt x="1436" y="3800"/>
                  </a:lnTo>
                  <a:cubicBezTo>
                    <a:pt x="1704" y="3863"/>
                    <a:pt x="1954" y="3988"/>
                    <a:pt x="2168" y="4157"/>
                  </a:cubicBezTo>
                  <a:cubicBezTo>
                    <a:pt x="2346" y="4023"/>
                    <a:pt x="2489" y="3907"/>
                    <a:pt x="2659" y="3765"/>
                  </a:cubicBezTo>
                  <a:cubicBezTo>
                    <a:pt x="3015" y="3479"/>
                    <a:pt x="3381" y="3176"/>
                    <a:pt x="3631" y="2783"/>
                  </a:cubicBezTo>
                  <a:cubicBezTo>
                    <a:pt x="3417" y="2658"/>
                    <a:pt x="3238" y="2480"/>
                    <a:pt x="3114" y="2275"/>
                  </a:cubicBezTo>
                  <a:lnTo>
                    <a:pt x="3114" y="2275"/>
                  </a:lnTo>
                  <a:cubicBezTo>
                    <a:pt x="3381" y="2355"/>
                    <a:pt x="3631" y="2480"/>
                    <a:pt x="3863" y="2641"/>
                  </a:cubicBezTo>
                  <a:cubicBezTo>
                    <a:pt x="4184" y="1954"/>
                    <a:pt x="4264" y="1160"/>
                    <a:pt x="4032" y="446"/>
                  </a:cubicBezTo>
                  <a:cubicBezTo>
                    <a:pt x="3981" y="310"/>
                    <a:pt x="3938" y="222"/>
                    <a:pt x="3803" y="222"/>
                  </a:cubicBezTo>
                  <a:cubicBezTo>
                    <a:pt x="3796" y="222"/>
                    <a:pt x="3790" y="223"/>
                    <a:pt x="3783" y="223"/>
                  </a:cubicBezTo>
                  <a:cubicBezTo>
                    <a:pt x="3663" y="71"/>
                    <a:pt x="3466" y="0"/>
                    <a:pt x="3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2" name="Google Shape;3442;p31"/>
            <p:cNvSpPr/>
            <p:nvPr/>
          </p:nvSpPr>
          <p:spPr>
            <a:xfrm>
              <a:off x="5806687" y="1477374"/>
              <a:ext cx="430030" cy="501440"/>
            </a:xfrm>
            <a:custGeom>
              <a:rect b="b" l="l" r="r" t="t"/>
              <a:pathLst>
                <a:path extrusionOk="0" h="4952" w="4247">
                  <a:moveTo>
                    <a:pt x="4086" y="0"/>
                  </a:moveTo>
                  <a:cubicBezTo>
                    <a:pt x="3167" y="500"/>
                    <a:pt x="2364" y="1231"/>
                    <a:pt x="1847" y="2141"/>
                  </a:cubicBezTo>
                  <a:cubicBezTo>
                    <a:pt x="1704" y="2400"/>
                    <a:pt x="1579" y="2676"/>
                    <a:pt x="1436" y="2935"/>
                  </a:cubicBezTo>
                  <a:cubicBezTo>
                    <a:pt x="1062" y="3595"/>
                    <a:pt x="562" y="4166"/>
                    <a:pt x="45" y="4719"/>
                  </a:cubicBezTo>
                  <a:cubicBezTo>
                    <a:pt x="27" y="4800"/>
                    <a:pt x="18" y="4871"/>
                    <a:pt x="0" y="4951"/>
                  </a:cubicBezTo>
                  <a:cubicBezTo>
                    <a:pt x="473" y="4327"/>
                    <a:pt x="1392" y="4202"/>
                    <a:pt x="1945" y="3649"/>
                  </a:cubicBezTo>
                  <a:cubicBezTo>
                    <a:pt x="1811" y="3444"/>
                    <a:pt x="1633" y="3274"/>
                    <a:pt x="1436" y="3140"/>
                  </a:cubicBezTo>
                  <a:lnTo>
                    <a:pt x="1436" y="3140"/>
                  </a:lnTo>
                  <a:cubicBezTo>
                    <a:pt x="1704" y="3203"/>
                    <a:pt x="1954" y="3328"/>
                    <a:pt x="2168" y="3497"/>
                  </a:cubicBezTo>
                  <a:cubicBezTo>
                    <a:pt x="2346" y="3363"/>
                    <a:pt x="2489" y="3247"/>
                    <a:pt x="2659" y="3105"/>
                  </a:cubicBezTo>
                  <a:cubicBezTo>
                    <a:pt x="3015" y="2819"/>
                    <a:pt x="3381" y="2516"/>
                    <a:pt x="3631" y="2123"/>
                  </a:cubicBezTo>
                  <a:cubicBezTo>
                    <a:pt x="3417" y="1998"/>
                    <a:pt x="3238" y="1820"/>
                    <a:pt x="3114" y="1615"/>
                  </a:cubicBezTo>
                  <a:lnTo>
                    <a:pt x="3114" y="1615"/>
                  </a:lnTo>
                  <a:cubicBezTo>
                    <a:pt x="3381" y="1695"/>
                    <a:pt x="3631" y="1820"/>
                    <a:pt x="3863" y="1981"/>
                  </a:cubicBezTo>
                  <a:cubicBezTo>
                    <a:pt x="4148" y="1365"/>
                    <a:pt x="4247" y="651"/>
                    <a:pt x="408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3" name="Google Shape;3443;p31"/>
            <p:cNvSpPr/>
            <p:nvPr/>
          </p:nvSpPr>
          <p:spPr>
            <a:xfrm>
              <a:off x="5835545" y="1486892"/>
              <a:ext cx="361379" cy="453037"/>
            </a:xfrm>
            <a:custGeom>
              <a:rect b="b" l="l" r="r" t="t"/>
              <a:pathLst>
                <a:path extrusionOk="0" h="4474" w="3569">
                  <a:moveTo>
                    <a:pt x="2718" y="0"/>
                  </a:moveTo>
                  <a:cubicBezTo>
                    <a:pt x="2582" y="0"/>
                    <a:pt x="2447" y="11"/>
                    <a:pt x="2320" y="31"/>
                  </a:cubicBezTo>
                  <a:lnTo>
                    <a:pt x="2748" y="218"/>
                  </a:lnTo>
                  <a:lnTo>
                    <a:pt x="2177" y="272"/>
                  </a:lnTo>
                  <a:cubicBezTo>
                    <a:pt x="2320" y="352"/>
                    <a:pt x="2454" y="441"/>
                    <a:pt x="2579" y="540"/>
                  </a:cubicBezTo>
                  <a:cubicBezTo>
                    <a:pt x="2511" y="537"/>
                    <a:pt x="2444" y="536"/>
                    <a:pt x="2378" y="536"/>
                  </a:cubicBezTo>
                  <a:cubicBezTo>
                    <a:pt x="2162" y="536"/>
                    <a:pt x="1949" y="548"/>
                    <a:pt x="1731" y="575"/>
                  </a:cubicBezTo>
                  <a:cubicBezTo>
                    <a:pt x="1910" y="620"/>
                    <a:pt x="2079" y="700"/>
                    <a:pt x="2222" y="816"/>
                  </a:cubicBezTo>
                  <a:cubicBezTo>
                    <a:pt x="2159" y="810"/>
                    <a:pt x="2096" y="807"/>
                    <a:pt x="2032" y="807"/>
                  </a:cubicBezTo>
                  <a:cubicBezTo>
                    <a:pt x="1917" y="807"/>
                    <a:pt x="1802" y="817"/>
                    <a:pt x="1687" y="834"/>
                  </a:cubicBezTo>
                  <a:cubicBezTo>
                    <a:pt x="1820" y="861"/>
                    <a:pt x="1936" y="923"/>
                    <a:pt x="2035" y="1021"/>
                  </a:cubicBezTo>
                  <a:cubicBezTo>
                    <a:pt x="1865" y="1021"/>
                    <a:pt x="1696" y="1039"/>
                    <a:pt x="1526" y="1066"/>
                  </a:cubicBezTo>
                  <a:cubicBezTo>
                    <a:pt x="1651" y="1111"/>
                    <a:pt x="1785" y="1173"/>
                    <a:pt x="1883" y="1253"/>
                  </a:cubicBezTo>
                  <a:cubicBezTo>
                    <a:pt x="1704" y="1316"/>
                    <a:pt x="1517" y="1369"/>
                    <a:pt x="1330" y="1432"/>
                  </a:cubicBezTo>
                  <a:cubicBezTo>
                    <a:pt x="1473" y="1432"/>
                    <a:pt x="1606" y="1450"/>
                    <a:pt x="1740" y="1485"/>
                  </a:cubicBezTo>
                  <a:cubicBezTo>
                    <a:pt x="1571" y="1512"/>
                    <a:pt x="1410" y="1557"/>
                    <a:pt x="1250" y="1601"/>
                  </a:cubicBezTo>
                  <a:cubicBezTo>
                    <a:pt x="1374" y="1619"/>
                    <a:pt x="1499" y="1673"/>
                    <a:pt x="1606" y="1753"/>
                  </a:cubicBezTo>
                  <a:cubicBezTo>
                    <a:pt x="1392" y="1806"/>
                    <a:pt x="1187" y="1869"/>
                    <a:pt x="991" y="1958"/>
                  </a:cubicBezTo>
                  <a:cubicBezTo>
                    <a:pt x="1151" y="1967"/>
                    <a:pt x="1312" y="1985"/>
                    <a:pt x="1437" y="2074"/>
                  </a:cubicBezTo>
                  <a:cubicBezTo>
                    <a:pt x="1258" y="2136"/>
                    <a:pt x="1080" y="2190"/>
                    <a:pt x="902" y="2252"/>
                  </a:cubicBezTo>
                  <a:cubicBezTo>
                    <a:pt x="991" y="2288"/>
                    <a:pt x="1125" y="2333"/>
                    <a:pt x="1214" y="2359"/>
                  </a:cubicBezTo>
                  <a:cubicBezTo>
                    <a:pt x="1053" y="2440"/>
                    <a:pt x="884" y="2520"/>
                    <a:pt x="714" y="2600"/>
                  </a:cubicBezTo>
                  <a:cubicBezTo>
                    <a:pt x="786" y="2581"/>
                    <a:pt x="858" y="2572"/>
                    <a:pt x="929" y="2572"/>
                  </a:cubicBezTo>
                  <a:cubicBezTo>
                    <a:pt x="992" y="2572"/>
                    <a:pt x="1054" y="2579"/>
                    <a:pt x="1116" y="2591"/>
                  </a:cubicBezTo>
                  <a:cubicBezTo>
                    <a:pt x="919" y="2654"/>
                    <a:pt x="732" y="2734"/>
                    <a:pt x="563" y="2841"/>
                  </a:cubicBezTo>
                  <a:cubicBezTo>
                    <a:pt x="643" y="2824"/>
                    <a:pt x="728" y="2814"/>
                    <a:pt x="811" y="2814"/>
                  </a:cubicBezTo>
                  <a:cubicBezTo>
                    <a:pt x="857" y="2814"/>
                    <a:pt x="902" y="2817"/>
                    <a:pt x="946" y="2823"/>
                  </a:cubicBezTo>
                  <a:cubicBezTo>
                    <a:pt x="795" y="2886"/>
                    <a:pt x="652" y="2948"/>
                    <a:pt x="500" y="3011"/>
                  </a:cubicBezTo>
                  <a:cubicBezTo>
                    <a:pt x="589" y="3055"/>
                    <a:pt x="679" y="3100"/>
                    <a:pt x="759" y="3162"/>
                  </a:cubicBezTo>
                  <a:cubicBezTo>
                    <a:pt x="768" y="3171"/>
                    <a:pt x="777" y="3180"/>
                    <a:pt x="777" y="3189"/>
                  </a:cubicBezTo>
                  <a:cubicBezTo>
                    <a:pt x="786" y="3207"/>
                    <a:pt x="768" y="3225"/>
                    <a:pt x="750" y="3234"/>
                  </a:cubicBezTo>
                  <a:cubicBezTo>
                    <a:pt x="580" y="3341"/>
                    <a:pt x="402" y="3421"/>
                    <a:pt x="215" y="3466"/>
                  </a:cubicBezTo>
                  <a:cubicBezTo>
                    <a:pt x="277" y="3483"/>
                    <a:pt x="340" y="3492"/>
                    <a:pt x="411" y="3501"/>
                  </a:cubicBezTo>
                  <a:cubicBezTo>
                    <a:pt x="420" y="3510"/>
                    <a:pt x="429" y="3510"/>
                    <a:pt x="429" y="3519"/>
                  </a:cubicBezTo>
                  <a:cubicBezTo>
                    <a:pt x="429" y="3523"/>
                    <a:pt x="430" y="3525"/>
                    <a:pt x="431" y="3526"/>
                  </a:cubicBezTo>
                  <a:lnTo>
                    <a:pt x="431" y="3526"/>
                  </a:lnTo>
                  <a:cubicBezTo>
                    <a:pt x="351" y="3561"/>
                    <a:pt x="264" y="3582"/>
                    <a:pt x="170" y="3582"/>
                  </a:cubicBezTo>
                  <a:cubicBezTo>
                    <a:pt x="128" y="3582"/>
                    <a:pt x="138" y="3570"/>
                    <a:pt x="131" y="3570"/>
                  </a:cubicBezTo>
                  <a:cubicBezTo>
                    <a:pt x="127" y="3570"/>
                    <a:pt x="120" y="3573"/>
                    <a:pt x="99" y="3582"/>
                  </a:cubicBezTo>
                  <a:cubicBezTo>
                    <a:pt x="125" y="3626"/>
                    <a:pt x="54" y="3680"/>
                    <a:pt x="108" y="3698"/>
                  </a:cubicBezTo>
                  <a:cubicBezTo>
                    <a:pt x="117" y="3698"/>
                    <a:pt x="134" y="3707"/>
                    <a:pt x="143" y="3715"/>
                  </a:cubicBezTo>
                  <a:cubicBezTo>
                    <a:pt x="152" y="3724"/>
                    <a:pt x="152" y="3742"/>
                    <a:pt x="152" y="3751"/>
                  </a:cubicBezTo>
                  <a:cubicBezTo>
                    <a:pt x="179" y="4001"/>
                    <a:pt x="90" y="4242"/>
                    <a:pt x="1" y="4474"/>
                  </a:cubicBezTo>
                  <a:cubicBezTo>
                    <a:pt x="152" y="4269"/>
                    <a:pt x="286" y="4037"/>
                    <a:pt x="393" y="3805"/>
                  </a:cubicBezTo>
                  <a:cubicBezTo>
                    <a:pt x="447" y="3885"/>
                    <a:pt x="500" y="3974"/>
                    <a:pt x="554" y="4054"/>
                  </a:cubicBezTo>
                  <a:cubicBezTo>
                    <a:pt x="607" y="3894"/>
                    <a:pt x="625" y="3715"/>
                    <a:pt x="607" y="3537"/>
                  </a:cubicBezTo>
                  <a:lnTo>
                    <a:pt x="607" y="3537"/>
                  </a:lnTo>
                  <a:cubicBezTo>
                    <a:pt x="696" y="3635"/>
                    <a:pt x="768" y="3760"/>
                    <a:pt x="821" y="3885"/>
                  </a:cubicBezTo>
                  <a:cubicBezTo>
                    <a:pt x="830" y="3680"/>
                    <a:pt x="830" y="3466"/>
                    <a:pt x="795" y="3260"/>
                  </a:cubicBezTo>
                  <a:lnTo>
                    <a:pt x="795" y="3260"/>
                  </a:lnTo>
                  <a:cubicBezTo>
                    <a:pt x="919" y="3359"/>
                    <a:pt x="1026" y="3475"/>
                    <a:pt x="1125" y="3599"/>
                  </a:cubicBezTo>
                  <a:cubicBezTo>
                    <a:pt x="1116" y="3376"/>
                    <a:pt x="1071" y="3144"/>
                    <a:pt x="1000" y="2930"/>
                  </a:cubicBezTo>
                  <a:cubicBezTo>
                    <a:pt x="1099" y="2896"/>
                    <a:pt x="1200" y="2883"/>
                    <a:pt x="1302" y="2883"/>
                  </a:cubicBezTo>
                  <a:cubicBezTo>
                    <a:pt x="1494" y="2883"/>
                    <a:pt x="1690" y="2931"/>
                    <a:pt x="1883" y="2984"/>
                  </a:cubicBezTo>
                  <a:cubicBezTo>
                    <a:pt x="1749" y="2770"/>
                    <a:pt x="1571" y="2591"/>
                    <a:pt x="1357" y="2467"/>
                  </a:cubicBezTo>
                  <a:lnTo>
                    <a:pt x="1357" y="2467"/>
                  </a:lnTo>
                  <a:cubicBezTo>
                    <a:pt x="1499" y="2475"/>
                    <a:pt x="1606" y="2493"/>
                    <a:pt x="1722" y="2574"/>
                  </a:cubicBezTo>
                  <a:lnTo>
                    <a:pt x="2106" y="2841"/>
                  </a:lnTo>
                  <a:cubicBezTo>
                    <a:pt x="1963" y="2547"/>
                    <a:pt x="1776" y="2270"/>
                    <a:pt x="1562" y="2020"/>
                  </a:cubicBezTo>
                  <a:lnTo>
                    <a:pt x="1562" y="2020"/>
                  </a:lnTo>
                  <a:cubicBezTo>
                    <a:pt x="1874" y="2172"/>
                    <a:pt x="2151" y="2404"/>
                    <a:pt x="2356" y="2698"/>
                  </a:cubicBezTo>
                  <a:cubicBezTo>
                    <a:pt x="2240" y="2315"/>
                    <a:pt x="2061" y="1949"/>
                    <a:pt x="1812" y="1637"/>
                  </a:cubicBezTo>
                  <a:lnTo>
                    <a:pt x="1812" y="1637"/>
                  </a:lnTo>
                  <a:cubicBezTo>
                    <a:pt x="2124" y="1904"/>
                    <a:pt x="2374" y="2226"/>
                    <a:pt x="2623" y="2538"/>
                  </a:cubicBezTo>
                  <a:cubicBezTo>
                    <a:pt x="2543" y="2145"/>
                    <a:pt x="2365" y="1771"/>
                    <a:pt x="2106" y="1450"/>
                  </a:cubicBezTo>
                  <a:lnTo>
                    <a:pt x="2106" y="1450"/>
                  </a:lnTo>
                  <a:cubicBezTo>
                    <a:pt x="2427" y="1699"/>
                    <a:pt x="2721" y="1994"/>
                    <a:pt x="2971" y="2315"/>
                  </a:cubicBezTo>
                  <a:cubicBezTo>
                    <a:pt x="2784" y="1922"/>
                    <a:pt x="2597" y="1530"/>
                    <a:pt x="2409" y="1146"/>
                  </a:cubicBezTo>
                  <a:lnTo>
                    <a:pt x="2409" y="1146"/>
                  </a:lnTo>
                  <a:cubicBezTo>
                    <a:pt x="2784" y="1244"/>
                    <a:pt x="3114" y="1423"/>
                    <a:pt x="3417" y="1673"/>
                  </a:cubicBezTo>
                  <a:cubicBezTo>
                    <a:pt x="3275" y="1423"/>
                    <a:pt x="3096" y="1191"/>
                    <a:pt x="2900" y="986"/>
                  </a:cubicBezTo>
                  <a:lnTo>
                    <a:pt x="2900" y="986"/>
                  </a:lnTo>
                  <a:cubicBezTo>
                    <a:pt x="3114" y="1066"/>
                    <a:pt x="3310" y="1209"/>
                    <a:pt x="3453" y="1396"/>
                  </a:cubicBezTo>
                  <a:cubicBezTo>
                    <a:pt x="3391" y="1137"/>
                    <a:pt x="3275" y="896"/>
                    <a:pt x="3114" y="682"/>
                  </a:cubicBezTo>
                  <a:lnTo>
                    <a:pt x="3114" y="682"/>
                  </a:lnTo>
                  <a:cubicBezTo>
                    <a:pt x="3301" y="816"/>
                    <a:pt x="3462" y="995"/>
                    <a:pt x="3569" y="1200"/>
                  </a:cubicBezTo>
                  <a:cubicBezTo>
                    <a:pt x="3560" y="816"/>
                    <a:pt x="3489" y="433"/>
                    <a:pt x="3355" y="76"/>
                  </a:cubicBezTo>
                  <a:cubicBezTo>
                    <a:pt x="3157" y="26"/>
                    <a:pt x="2936" y="0"/>
                    <a:pt x="2718"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4" name="Google Shape;3444;p31"/>
            <p:cNvSpPr/>
            <p:nvPr/>
          </p:nvSpPr>
          <p:spPr>
            <a:xfrm>
              <a:off x="5807598" y="1441124"/>
              <a:ext cx="476101" cy="532223"/>
            </a:xfrm>
            <a:custGeom>
              <a:rect b="b" l="l" r="r" t="t"/>
              <a:pathLst>
                <a:path extrusionOk="0" h="5256" w="4702">
                  <a:moveTo>
                    <a:pt x="4370" y="1"/>
                  </a:moveTo>
                  <a:cubicBezTo>
                    <a:pt x="4306" y="1"/>
                    <a:pt x="4242" y="23"/>
                    <a:pt x="4184" y="55"/>
                  </a:cubicBezTo>
                  <a:cubicBezTo>
                    <a:pt x="3105" y="617"/>
                    <a:pt x="2275" y="1571"/>
                    <a:pt x="1677" y="2633"/>
                  </a:cubicBezTo>
                  <a:cubicBezTo>
                    <a:pt x="1365" y="3177"/>
                    <a:pt x="1106" y="3757"/>
                    <a:pt x="696" y="4230"/>
                  </a:cubicBezTo>
                  <a:cubicBezTo>
                    <a:pt x="419" y="4551"/>
                    <a:pt x="71" y="4845"/>
                    <a:pt x="0" y="5256"/>
                  </a:cubicBezTo>
                  <a:cubicBezTo>
                    <a:pt x="205" y="4890"/>
                    <a:pt x="526" y="4667"/>
                    <a:pt x="794" y="4346"/>
                  </a:cubicBezTo>
                  <a:cubicBezTo>
                    <a:pt x="1017" y="4078"/>
                    <a:pt x="1187" y="3784"/>
                    <a:pt x="1365" y="3489"/>
                  </a:cubicBezTo>
                  <a:cubicBezTo>
                    <a:pt x="1766" y="2803"/>
                    <a:pt x="2186" y="2125"/>
                    <a:pt x="2730" y="1554"/>
                  </a:cubicBezTo>
                  <a:cubicBezTo>
                    <a:pt x="3265" y="974"/>
                    <a:pt x="3943" y="501"/>
                    <a:pt x="4701" y="305"/>
                  </a:cubicBezTo>
                  <a:cubicBezTo>
                    <a:pt x="4675" y="189"/>
                    <a:pt x="4594" y="99"/>
                    <a:pt x="4496" y="37"/>
                  </a:cubicBezTo>
                  <a:cubicBezTo>
                    <a:pt x="4456" y="12"/>
                    <a:pt x="4413"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4" name="Shape 3544"/>
        <p:cNvGrpSpPr/>
        <p:nvPr/>
      </p:nvGrpSpPr>
      <p:grpSpPr>
        <a:xfrm>
          <a:off x="0" y="0"/>
          <a:ext cx="0" cy="0"/>
          <a:chOff x="0" y="0"/>
          <a:chExt cx="0" cy="0"/>
        </a:xfrm>
      </p:grpSpPr>
      <p:grpSp>
        <p:nvGrpSpPr>
          <p:cNvPr id="3545" name="Google Shape;3545;p40"/>
          <p:cNvGrpSpPr/>
          <p:nvPr/>
        </p:nvGrpSpPr>
        <p:grpSpPr>
          <a:xfrm>
            <a:off x="5217186" y="1022698"/>
            <a:ext cx="6344145" cy="4283555"/>
            <a:chOff x="9834668" y="914837"/>
            <a:chExt cx="5944107" cy="4013449"/>
          </a:xfrm>
        </p:grpSpPr>
        <p:grpSp>
          <p:nvGrpSpPr>
            <p:cNvPr id="3546" name="Google Shape;3546;p40"/>
            <p:cNvGrpSpPr/>
            <p:nvPr/>
          </p:nvGrpSpPr>
          <p:grpSpPr>
            <a:xfrm flipH="1" rot="1288710">
              <a:off x="10003500" y="1985343"/>
              <a:ext cx="5606444" cy="1985482"/>
              <a:chOff x="2379900" y="2093818"/>
              <a:chExt cx="1153589" cy="408543"/>
            </a:xfrm>
          </p:grpSpPr>
          <p:sp>
            <p:nvSpPr>
              <p:cNvPr id="3547" name="Google Shape;3547;p40"/>
              <p:cNvSpPr/>
              <p:nvPr/>
            </p:nvSpPr>
            <p:spPr>
              <a:xfrm>
                <a:off x="2379900" y="2093818"/>
                <a:ext cx="1153589" cy="408543"/>
              </a:xfrm>
              <a:custGeom>
                <a:rect b="b" l="l" r="r" t="t"/>
                <a:pathLst>
                  <a:path extrusionOk="0" h="3482" w="9832">
                    <a:moveTo>
                      <a:pt x="220" y="0"/>
                    </a:moveTo>
                    <a:cubicBezTo>
                      <a:pt x="206" y="0"/>
                      <a:pt x="193" y="1"/>
                      <a:pt x="179" y="3"/>
                    </a:cubicBezTo>
                    <a:cubicBezTo>
                      <a:pt x="125" y="12"/>
                      <a:pt x="63" y="38"/>
                      <a:pt x="27" y="92"/>
                    </a:cubicBezTo>
                    <a:cubicBezTo>
                      <a:pt x="1" y="136"/>
                      <a:pt x="18" y="217"/>
                      <a:pt x="72" y="244"/>
                    </a:cubicBezTo>
                    <a:cubicBezTo>
                      <a:pt x="90" y="288"/>
                      <a:pt x="125" y="377"/>
                      <a:pt x="170" y="395"/>
                    </a:cubicBezTo>
                    <a:cubicBezTo>
                      <a:pt x="1963" y="1189"/>
                      <a:pt x="4818" y="2625"/>
                      <a:pt x="8101" y="3179"/>
                    </a:cubicBezTo>
                    <a:cubicBezTo>
                      <a:pt x="8360" y="3223"/>
                      <a:pt x="8511" y="3348"/>
                      <a:pt x="8743" y="3482"/>
                    </a:cubicBezTo>
                    <a:cubicBezTo>
                      <a:pt x="8868" y="3446"/>
                      <a:pt x="8922" y="3411"/>
                      <a:pt x="9047" y="3375"/>
                    </a:cubicBezTo>
                    <a:cubicBezTo>
                      <a:pt x="9128" y="3351"/>
                      <a:pt x="9208" y="3346"/>
                      <a:pt x="9284" y="3346"/>
                    </a:cubicBezTo>
                    <a:cubicBezTo>
                      <a:pt x="9331" y="3346"/>
                      <a:pt x="9377" y="3348"/>
                      <a:pt x="9422" y="3348"/>
                    </a:cubicBezTo>
                    <a:cubicBezTo>
                      <a:pt x="9573" y="3348"/>
                      <a:pt x="9711" y="3328"/>
                      <a:pt x="9832" y="3152"/>
                    </a:cubicBezTo>
                    <a:lnTo>
                      <a:pt x="9832" y="3152"/>
                    </a:lnTo>
                    <a:cubicBezTo>
                      <a:pt x="9675" y="3192"/>
                      <a:pt x="9530" y="3209"/>
                      <a:pt x="9389" y="3209"/>
                    </a:cubicBezTo>
                    <a:cubicBezTo>
                      <a:pt x="9065" y="3209"/>
                      <a:pt x="8765" y="3120"/>
                      <a:pt x="8404" y="3027"/>
                    </a:cubicBezTo>
                    <a:cubicBezTo>
                      <a:pt x="7771" y="2857"/>
                      <a:pt x="7129" y="2688"/>
                      <a:pt x="6486" y="2518"/>
                    </a:cubicBezTo>
                    <a:cubicBezTo>
                      <a:pt x="6370" y="2492"/>
                      <a:pt x="6254" y="2465"/>
                      <a:pt x="6147" y="2411"/>
                    </a:cubicBezTo>
                    <a:cubicBezTo>
                      <a:pt x="6076" y="2376"/>
                      <a:pt x="6013" y="2340"/>
                      <a:pt x="5942" y="2304"/>
                    </a:cubicBezTo>
                    <a:cubicBezTo>
                      <a:pt x="5773" y="2233"/>
                      <a:pt x="5585" y="2224"/>
                      <a:pt x="5425" y="2144"/>
                    </a:cubicBezTo>
                    <a:cubicBezTo>
                      <a:pt x="5005" y="1939"/>
                      <a:pt x="4470" y="1885"/>
                      <a:pt x="4042" y="1689"/>
                    </a:cubicBezTo>
                    <a:cubicBezTo>
                      <a:pt x="3640" y="1501"/>
                      <a:pt x="982" y="360"/>
                      <a:pt x="589" y="136"/>
                    </a:cubicBezTo>
                    <a:cubicBezTo>
                      <a:pt x="476" y="72"/>
                      <a:pt x="349" y="0"/>
                      <a:pt x="22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8" name="Google Shape;3548;p40"/>
              <p:cNvSpPr/>
              <p:nvPr/>
            </p:nvSpPr>
            <p:spPr>
              <a:xfrm>
                <a:off x="2379900" y="2098276"/>
                <a:ext cx="1153589" cy="404085"/>
              </a:xfrm>
              <a:custGeom>
                <a:rect b="b" l="l" r="r" t="t"/>
                <a:pathLst>
                  <a:path extrusionOk="0" h="3444" w="9832">
                    <a:moveTo>
                      <a:pt x="81" y="0"/>
                    </a:moveTo>
                    <a:cubicBezTo>
                      <a:pt x="54" y="18"/>
                      <a:pt x="45" y="27"/>
                      <a:pt x="27" y="54"/>
                    </a:cubicBezTo>
                    <a:cubicBezTo>
                      <a:pt x="1" y="98"/>
                      <a:pt x="18" y="179"/>
                      <a:pt x="72" y="206"/>
                    </a:cubicBezTo>
                    <a:cubicBezTo>
                      <a:pt x="90" y="250"/>
                      <a:pt x="125" y="339"/>
                      <a:pt x="170" y="357"/>
                    </a:cubicBezTo>
                    <a:cubicBezTo>
                      <a:pt x="1963" y="1151"/>
                      <a:pt x="4818" y="2587"/>
                      <a:pt x="8101" y="3141"/>
                    </a:cubicBezTo>
                    <a:cubicBezTo>
                      <a:pt x="8360" y="3185"/>
                      <a:pt x="8511" y="3310"/>
                      <a:pt x="8743" y="3444"/>
                    </a:cubicBezTo>
                    <a:cubicBezTo>
                      <a:pt x="8868" y="3408"/>
                      <a:pt x="8922" y="3373"/>
                      <a:pt x="9047" y="3337"/>
                    </a:cubicBezTo>
                    <a:cubicBezTo>
                      <a:pt x="9128" y="3313"/>
                      <a:pt x="9208" y="3308"/>
                      <a:pt x="9284" y="3308"/>
                    </a:cubicBezTo>
                    <a:cubicBezTo>
                      <a:pt x="9331" y="3308"/>
                      <a:pt x="9377" y="3310"/>
                      <a:pt x="9422" y="3310"/>
                    </a:cubicBezTo>
                    <a:cubicBezTo>
                      <a:pt x="9573" y="3310"/>
                      <a:pt x="9711" y="3290"/>
                      <a:pt x="9832" y="3114"/>
                    </a:cubicBezTo>
                    <a:lnTo>
                      <a:pt x="9832" y="3114"/>
                    </a:lnTo>
                    <a:cubicBezTo>
                      <a:pt x="9678" y="3156"/>
                      <a:pt x="9540" y="3170"/>
                      <a:pt x="9406" y="3170"/>
                    </a:cubicBezTo>
                    <a:cubicBezTo>
                      <a:pt x="9369" y="3170"/>
                      <a:pt x="9333" y="3169"/>
                      <a:pt x="9296" y="3167"/>
                    </a:cubicBezTo>
                    <a:cubicBezTo>
                      <a:pt x="9179" y="3186"/>
                      <a:pt x="9064" y="3198"/>
                      <a:pt x="8950" y="3198"/>
                    </a:cubicBezTo>
                    <a:cubicBezTo>
                      <a:pt x="8847" y="3198"/>
                      <a:pt x="8746" y="3188"/>
                      <a:pt x="8645" y="3167"/>
                    </a:cubicBezTo>
                    <a:cubicBezTo>
                      <a:pt x="8422" y="3132"/>
                      <a:pt x="8217" y="3051"/>
                      <a:pt x="8003" y="2980"/>
                    </a:cubicBezTo>
                    <a:cubicBezTo>
                      <a:pt x="7468" y="2810"/>
                      <a:pt x="6905" y="2730"/>
                      <a:pt x="6361" y="2596"/>
                    </a:cubicBezTo>
                    <a:cubicBezTo>
                      <a:pt x="5799" y="2463"/>
                      <a:pt x="5246" y="2275"/>
                      <a:pt x="4702" y="2070"/>
                    </a:cubicBezTo>
                    <a:cubicBezTo>
                      <a:pt x="3114" y="1481"/>
                      <a:pt x="1571" y="794"/>
                      <a:pt x="81" y="0"/>
                    </a:cubicBezTo>
                    <a:close/>
                  </a:path>
                </a:pathLst>
              </a:custGeom>
              <a:solidFill>
                <a:srgbClr val="3F423C">
                  <a:alpha val="49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49" name="Google Shape;3549;p40"/>
            <p:cNvGrpSpPr/>
            <p:nvPr/>
          </p:nvGrpSpPr>
          <p:grpSpPr>
            <a:xfrm flipH="1">
              <a:off x="10870616" y="914837"/>
              <a:ext cx="1819460" cy="2540338"/>
              <a:chOff x="5557637" y="2642505"/>
              <a:chExt cx="582190" cy="812856"/>
            </a:xfrm>
          </p:grpSpPr>
          <p:sp>
            <p:nvSpPr>
              <p:cNvPr id="3550" name="Google Shape;3550;p40"/>
              <p:cNvSpPr/>
              <p:nvPr/>
            </p:nvSpPr>
            <p:spPr>
              <a:xfrm>
                <a:off x="5814118" y="3263058"/>
                <a:ext cx="166609" cy="131058"/>
              </a:xfrm>
              <a:custGeom>
                <a:rect b="b" l="l" r="r" t="t"/>
                <a:pathLst>
                  <a:path extrusionOk="0" h="1117" w="1420">
                    <a:moveTo>
                      <a:pt x="125" y="1"/>
                    </a:moveTo>
                    <a:cubicBezTo>
                      <a:pt x="83" y="1"/>
                      <a:pt x="41" y="8"/>
                      <a:pt x="1" y="24"/>
                    </a:cubicBezTo>
                    <a:cubicBezTo>
                      <a:pt x="143" y="149"/>
                      <a:pt x="313" y="229"/>
                      <a:pt x="473" y="318"/>
                    </a:cubicBezTo>
                    <a:cubicBezTo>
                      <a:pt x="625" y="416"/>
                      <a:pt x="786" y="532"/>
                      <a:pt x="866" y="702"/>
                    </a:cubicBezTo>
                    <a:cubicBezTo>
                      <a:pt x="902" y="764"/>
                      <a:pt x="919" y="845"/>
                      <a:pt x="982" y="880"/>
                    </a:cubicBezTo>
                    <a:cubicBezTo>
                      <a:pt x="1009" y="862"/>
                      <a:pt x="1000" y="827"/>
                      <a:pt x="991" y="800"/>
                    </a:cubicBezTo>
                    <a:cubicBezTo>
                      <a:pt x="946" y="693"/>
                      <a:pt x="893" y="595"/>
                      <a:pt x="839" y="506"/>
                    </a:cubicBezTo>
                    <a:lnTo>
                      <a:pt x="839" y="506"/>
                    </a:lnTo>
                    <a:cubicBezTo>
                      <a:pt x="973" y="648"/>
                      <a:pt x="1018" y="862"/>
                      <a:pt x="1116" y="1032"/>
                    </a:cubicBezTo>
                    <a:cubicBezTo>
                      <a:pt x="1134" y="1059"/>
                      <a:pt x="1151" y="1094"/>
                      <a:pt x="1187" y="1112"/>
                    </a:cubicBezTo>
                    <a:cubicBezTo>
                      <a:pt x="1187" y="1112"/>
                      <a:pt x="1195" y="1116"/>
                      <a:pt x="1203" y="1116"/>
                    </a:cubicBezTo>
                    <a:cubicBezTo>
                      <a:pt x="1207" y="1116"/>
                      <a:pt x="1211" y="1115"/>
                      <a:pt x="1214" y="1112"/>
                    </a:cubicBezTo>
                    <a:cubicBezTo>
                      <a:pt x="1223" y="1103"/>
                      <a:pt x="1214" y="1094"/>
                      <a:pt x="1214" y="1077"/>
                    </a:cubicBezTo>
                    <a:cubicBezTo>
                      <a:pt x="1134" y="880"/>
                      <a:pt x="1062" y="666"/>
                      <a:pt x="919" y="497"/>
                    </a:cubicBezTo>
                    <a:lnTo>
                      <a:pt x="919" y="497"/>
                    </a:lnTo>
                    <a:cubicBezTo>
                      <a:pt x="1116" y="604"/>
                      <a:pt x="1223" y="782"/>
                      <a:pt x="1339" y="970"/>
                    </a:cubicBezTo>
                    <a:cubicBezTo>
                      <a:pt x="1354" y="993"/>
                      <a:pt x="1376" y="1016"/>
                      <a:pt x="1405" y="1016"/>
                    </a:cubicBezTo>
                    <a:cubicBezTo>
                      <a:pt x="1410" y="1016"/>
                      <a:pt x="1414" y="1015"/>
                      <a:pt x="1419" y="1014"/>
                    </a:cubicBezTo>
                    <a:cubicBezTo>
                      <a:pt x="1374" y="871"/>
                      <a:pt x="1294" y="738"/>
                      <a:pt x="1187" y="622"/>
                    </a:cubicBezTo>
                    <a:cubicBezTo>
                      <a:pt x="1071" y="506"/>
                      <a:pt x="928" y="416"/>
                      <a:pt x="786" y="327"/>
                    </a:cubicBezTo>
                    <a:cubicBezTo>
                      <a:pt x="661" y="247"/>
                      <a:pt x="536" y="167"/>
                      <a:pt x="411" y="95"/>
                    </a:cubicBezTo>
                    <a:cubicBezTo>
                      <a:pt x="324" y="39"/>
                      <a:pt x="224" y="1"/>
                      <a:pt x="1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1" name="Google Shape;3551;p40"/>
              <p:cNvSpPr/>
              <p:nvPr/>
            </p:nvSpPr>
            <p:spPr>
              <a:xfrm>
                <a:off x="5814118" y="3263058"/>
                <a:ext cx="115218" cy="103368"/>
              </a:xfrm>
              <a:custGeom>
                <a:rect b="b" l="l" r="r" t="t"/>
                <a:pathLst>
                  <a:path extrusionOk="0" h="881" w="982">
                    <a:moveTo>
                      <a:pt x="125" y="1"/>
                    </a:moveTo>
                    <a:cubicBezTo>
                      <a:pt x="83" y="1"/>
                      <a:pt x="41" y="8"/>
                      <a:pt x="1" y="24"/>
                    </a:cubicBezTo>
                    <a:cubicBezTo>
                      <a:pt x="143" y="149"/>
                      <a:pt x="313" y="229"/>
                      <a:pt x="473" y="318"/>
                    </a:cubicBezTo>
                    <a:cubicBezTo>
                      <a:pt x="625" y="416"/>
                      <a:pt x="786" y="532"/>
                      <a:pt x="866" y="702"/>
                    </a:cubicBezTo>
                    <a:cubicBezTo>
                      <a:pt x="902" y="764"/>
                      <a:pt x="919" y="845"/>
                      <a:pt x="982" y="880"/>
                    </a:cubicBezTo>
                    <a:cubicBezTo>
                      <a:pt x="955" y="773"/>
                      <a:pt x="911" y="666"/>
                      <a:pt x="848" y="577"/>
                    </a:cubicBezTo>
                    <a:cubicBezTo>
                      <a:pt x="741" y="408"/>
                      <a:pt x="572" y="274"/>
                      <a:pt x="384" y="184"/>
                    </a:cubicBezTo>
                    <a:cubicBezTo>
                      <a:pt x="411" y="167"/>
                      <a:pt x="447" y="149"/>
                      <a:pt x="473" y="131"/>
                    </a:cubicBezTo>
                    <a:cubicBezTo>
                      <a:pt x="456" y="122"/>
                      <a:pt x="429" y="104"/>
                      <a:pt x="411" y="95"/>
                    </a:cubicBezTo>
                    <a:cubicBezTo>
                      <a:pt x="324" y="39"/>
                      <a:pt x="224" y="1"/>
                      <a:pt x="125" y="1"/>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2" name="Google Shape;3552;p40"/>
              <p:cNvSpPr/>
              <p:nvPr/>
            </p:nvSpPr>
            <p:spPr>
              <a:xfrm>
                <a:off x="5905166" y="3304475"/>
                <a:ext cx="73449" cy="89171"/>
              </a:xfrm>
              <a:custGeom>
                <a:rect b="b" l="l" r="r" t="t"/>
                <a:pathLst>
                  <a:path extrusionOk="0" h="760" w="626">
                    <a:moveTo>
                      <a:pt x="1" y="1"/>
                    </a:moveTo>
                    <a:lnTo>
                      <a:pt x="1" y="1"/>
                    </a:lnTo>
                    <a:cubicBezTo>
                      <a:pt x="135" y="188"/>
                      <a:pt x="251" y="402"/>
                      <a:pt x="349" y="617"/>
                    </a:cubicBezTo>
                    <a:cubicBezTo>
                      <a:pt x="367" y="670"/>
                      <a:pt x="384" y="715"/>
                      <a:pt x="411" y="759"/>
                    </a:cubicBezTo>
                    <a:lnTo>
                      <a:pt x="438" y="759"/>
                    </a:lnTo>
                    <a:cubicBezTo>
                      <a:pt x="447" y="750"/>
                      <a:pt x="438" y="741"/>
                      <a:pt x="438" y="724"/>
                    </a:cubicBezTo>
                    <a:cubicBezTo>
                      <a:pt x="358" y="527"/>
                      <a:pt x="286" y="313"/>
                      <a:pt x="143" y="144"/>
                    </a:cubicBezTo>
                    <a:lnTo>
                      <a:pt x="143" y="144"/>
                    </a:lnTo>
                    <a:cubicBezTo>
                      <a:pt x="340" y="251"/>
                      <a:pt x="447" y="429"/>
                      <a:pt x="563" y="617"/>
                    </a:cubicBezTo>
                    <a:cubicBezTo>
                      <a:pt x="581" y="634"/>
                      <a:pt x="607" y="661"/>
                      <a:pt x="625" y="661"/>
                    </a:cubicBezTo>
                    <a:cubicBezTo>
                      <a:pt x="500" y="385"/>
                      <a:pt x="268" y="144"/>
                      <a:pt x="1" y="1"/>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3" name="Google Shape;3553;p40"/>
              <p:cNvSpPr/>
              <p:nvPr/>
            </p:nvSpPr>
            <p:spPr>
              <a:xfrm>
                <a:off x="5768125" y="2642505"/>
                <a:ext cx="371701" cy="634169"/>
              </a:xfrm>
              <a:custGeom>
                <a:rect b="b" l="l" r="r" t="t"/>
                <a:pathLst>
                  <a:path extrusionOk="0" h="5405" w="3168">
                    <a:moveTo>
                      <a:pt x="2437" y="0"/>
                    </a:moveTo>
                    <a:cubicBezTo>
                      <a:pt x="2301" y="0"/>
                      <a:pt x="2162" y="37"/>
                      <a:pt x="2043" y="103"/>
                    </a:cubicBezTo>
                    <a:cubicBezTo>
                      <a:pt x="1972" y="148"/>
                      <a:pt x="1909" y="201"/>
                      <a:pt x="1856" y="264"/>
                    </a:cubicBezTo>
                    <a:cubicBezTo>
                      <a:pt x="1793" y="362"/>
                      <a:pt x="1775" y="478"/>
                      <a:pt x="1758" y="585"/>
                    </a:cubicBezTo>
                    <a:cubicBezTo>
                      <a:pt x="1731" y="763"/>
                      <a:pt x="1713" y="942"/>
                      <a:pt x="1659" y="1111"/>
                    </a:cubicBezTo>
                    <a:cubicBezTo>
                      <a:pt x="1606" y="1281"/>
                      <a:pt x="1517" y="1441"/>
                      <a:pt x="1383" y="1557"/>
                    </a:cubicBezTo>
                    <a:cubicBezTo>
                      <a:pt x="553" y="2271"/>
                      <a:pt x="321" y="3475"/>
                      <a:pt x="80" y="4546"/>
                    </a:cubicBezTo>
                    <a:cubicBezTo>
                      <a:pt x="36" y="4733"/>
                      <a:pt x="0" y="4947"/>
                      <a:pt x="89" y="5126"/>
                    </a:cubicBezTo>
                    <a:cubicBezTo>
                      <a:pt x="172" y="5299"/>
                      <a:pt x="378" y="5404"/>
                      <a:pt x="578" y="5404"/>
                    </a:cubicBezTo>
                    <a:cubicBezTo>
                      <a:pt x="593" y="5404"/>
                      <a:pt x="609" y="5403"/>
                      <a:pt x="625" y="5402"/>
                    </a:cubicBezTo>
                    <a:cubicBezTo>
                      <a:pt x="830" y="5384"/>
                      <a:pt x="1026" y="5277"/>
                      <a:pt x="1187" y="5143"/>
                    </a:cubicBezTo>
                    <a:cubicBezTo>
                      <a:pt x="1347" y="5001"/>
                      <a:pt x="1481" y="4831"/>
                      <a:pt x="1624" y="4680"/>
                    </a:cubicBezTo>
                    <a:cubicBezTo>
                      <a:pt x="1882" y="4385"/>
                      <a:pt x="2186" y="4126"/>
                      <a:pt x="2444" y="3841"/>
                    </a:cubicBezTo>
                    <a:cubicBezTo>
                      <a:pt x="2712" y="3547"/>
                      <a:pt x="2944" y="3216"/>
                      <a:pt x="3042" y="2833"/>
                    </a:cubicBezTo>
                    <a:cubicBezTo>
                      <a:pt x="3114" y="2530"/>
                      <a:pt x="3167" y="2191"/>
                      <a:pt x="3051" y="1905"/>
                    </a:cubicBezTo>
                    <a:cubicBezTo>
                      <a:pt x="2926" y="1566"/>
                      <a:pt x="2926" y="1182"/>
                      <a:pt x="3033" y="870"/>
                    </a:cubicBezTo>
                    <a:cubicBezTo>
                      <a:pt x="3096" y="692"/>
                      <a:pt x="3140" y="496"/>
                      <a:pt x="3051" y="335"/>
                    </a:cubicBezTo>
                    <a:cubicBezTo>
                      <a:pt x="2962" y="174"/>
                      <a:pt x="2757" y="50"/>
                      <a:pt x="2578" y="14"/>
                    </a:cubicBezTo>
                    <a:cubicBezTo>
                      <a:pt x="2532" y="5"/>
                      <a:pt x="2485" y="0"/>
                      <a:pt x="243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4" name="Google Shape;3554;p40"/>
              <p:cNvSpPr/>
              <p:nvPr/>
            </p:nvSpPr>
            <p:spPr>
              <a:xfrm>
                <a:off x="5768125" y="2854401"/>
                <a:ext cx="202042" cy="414644"/>
              </a:xfrm>
              <a:custGeom>
                <a:rect b="b" l="l" r="r" t="t"/>
                <a:pathLst>
                  <a:path extrusionOk="0" h="3534" w="1722">
                    <a:moveTo>
                      <a:pt x="1133" y="1"/>
                    </a:moveTo>
                    <a:cubicBezTo>
                      <a:pt x="500" y="724"/>
                      <a:pt x="303" y="1776"/>
                      <a:pt x="80" y="2731"/>
                    </a:cubicBezTo>
                    <a:cubicBezTo>
                      <a:pt x="36" y="2927"/>
                      <a:pt x="0" y="3141"/>
                      <a:pt x="89" y="3320"/>
                    </a:cubicBezTo>
                    <a:cubicBezTo>
                      <a:pt x="134" y="3418"/>
                      <a:pt x="214" y="3489"/>
                      <a:pt x="303" y="3534"/>
                    </a:cubicBezTo>
                    <a:cubicBezTo>
                      <a:pt x="339" y="3462"/>
                      <a:pt x="366" y="3382"/>
                      <a:pt x="393" y="3311"/>
                    </a:cubicBezTo>
                    <a:cubicBezTo>
                      <a:pt x="482" y="3007"/>
                      <a:pt x="518" y="2686"/>
                      <a:pt x="669" y="2410"/>
                    </a:cubicBezTo>
                    <a:cubicBezTo>
                      <a:pt x="758" y="2231"/>
                      <a:pt x="901" y="2080"/>
                      <a:pt x="1026" y="1919"/>
                    </a:cubicBezTo>
                    <a:cubicBezTo>
                      <a:pt x="1204" y="1705"/>
                      <a:pt x="1356" y="1464"/>
                      <a:pt x="1490" y="1214"/>
                    </a:cubicBezTo>
                    <a:cubicBezTo>
                      <a:pt x="1615" y="973"/>
                      <a:pt x="1722" y="706"/>
                      <a:pt x="1659" y="438"/>
                    </a:cubicBezTo>
                    <a:cubicBezTo>
                      <a:pt x="1597" y="215"/>
                      <a:pt x="1356" y="81"/>
                      <a:pt x="1133"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5" name="Google Shape;3555;p40"/>
              <p:cNvSpPr/>
              <p:nvPr/>
            </p:nvSpPr>
            <p:spPr>
              <a:xfrm>
                <a:off x="6051710" y="2942398"/>
                <a:ext cx="67113" cy="95976"/>
              </a:xfrm>
              <a:custGeom>
                <a:rect b="b" l="l" r="r" t="t"/>
                <a:pathLst>
                  <a:path extrusionOk="0" h="818" w="572">
                    <a:moveTo>
                      <a:pt x="572" y="0"/>
                    </a:moveTo>
                    <a:lnTo>
                      <a:pt x="572" y="0"/>
                    </a:lnTo>
                    <a:cubicBezTo>
                      <a:pt x="500" y="170"/>
                      <a:pt x="420" y="286"/>
                      <a:pt x="322" y="446"/>
                    </a:cubicBezTo>
                    <a:cubicBezTo>
                      <a:pt x="277" y="509"/>
                      <a:pt x="242" y="571"/>
                      <a:pt x="170" y="616"/>
                    </a:cubicBezTo>
                    <a:cubicBezTo>
                      <a:pt x="161" y="625"/>
                      <a:pt x="152" y="625"/>
                      <a:pt x="143" y="625"/>
                    </a:cubicBezTo>
                    <a:cubicBezTo>
                      <a:pt x="135" y="616"/>
                      <a:pt x="126" y="598"/>
                      <a:pt x="126" y="589"/>
                    </a:cubicBezTo>
                    <a:cubicBezTo>
                      <a:pt x="126" y="527"/>
                      <a:pt x="143" y="464"/>
                      <a:pt x="170" y="402"/>
                    </a:cubicBezTo>
                    <a:cubicBezTo>
                      <a:pt x="206" y="277"/>
                      <a:pt x="259" y="134"/>
                      <a:pt x="304" y="0"/>
                    </a:cubicBezTo>
                    <a:lnTo>
                      <a:pt x="304" y="0"/>
                    </a:lnTo>
                    <a:cubicBezTo>
                      <a:pt x="206" y="232"/>
                      <a:pt x="117" y="464"/>
                      <a:pt x="27" y="696"/>
                    </a:cubicBezTo>
                    <a:cubicBezTo>
                      <a:pt x="10" y="732"/>
                      <a:pt x="1" y="794"/>
                      <a:pt x="45" y="812"/>
                    </a:cubicBezTo>
                    <a:cubicBezTo>
                      <a:pt x="53" y="816"/>
                      <a:pt x="61" y="818"/>
                      <a:pt x="69" y="818"/>
                    </a:cubicBezTo>
                    <a:cubicBezTo>
                      <a:pt x="96" y="818"/>
                      <a:pt x="121" y="797"/>
                      <a:pt x="135" y="776"/>
                    </a:cubicBezTo>
                    <a:cubicBezTo>
                      <a:pt x="349" y="562"/>
                      <a:pt x="500" y="286"/>
                      <a:pt x="572"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6" name="Google Shape;3556;p40"/>
              <p:cNvSpPr/>
              <p:nvPr/>
            </p:nvSpPr>
            <p:spPr>
              <a:xfrm>
                <a:off x="6011935" y="2943454"/>
                <a:ext cx="44116" cy="88467"/>
              </a:xfrm>
              <a:custGeom>
                <a:rect b="b" l="l" r="r" t="t"/>
                <a:pathLst>
                  <a:path extrusionOk="0" h="754" w="376">
                    <a:moveTo>
                      <a:pt x="242" y="0"/>
                    </a:moveTo>
                    <a:lnTo>
                      <a:pt x="242" y="0"/>
                    </a:lnTo>
                    <a:cubicBezTo>
                      <a:pt x="108" y="197"/>
                      <a:pt x="27" y="420"/>
                      <a:pt x="1" y="660"/>
                    </a:cubicBezTo>
                    <a:cubicBezTo>
                      <a:pt x="1" y="696"/>
                      <a:pt x="1" y="741"/>
                      <a:pt x="36" y="750"/>
                    </a:cubicBezTo>
                    <a:cubicBezTo>
                      <a:pt x="44" y="752"/>
                      <a:pt x="50" y="753"/>
                      <a:pt x="56" y="753"/>
                    </a:cubicBezTo>
                    <a:cubicBezTo>
                      <a:pt x="73" y="753"/>
                      <a:pt x="88" y="745"/>
                      <a:pt x="108" y="732"/>
                    </a:cubicBezTo>
                    <a:cubicBezTo>
                      <a:pt x="170" y="678"/>
                      <a:pt x="206" y="598"/>
                      <a:pt x="242" y="518"/>
                    </a:cubicBezTo>
                    <a:cubicBezTo>
                      <a:pt x="295" y="393"/>
                      <a:pt x="340" y="277"/>
                      <a:pt x="375" y="152"/>
                    </a:cubicBezTo>
                    <a:lnTo>
                      <a:pt x="375" y="152"/>
                    </a:lnTo>
                    <a:cubicBezTo>
                      <a:pt x="304" y="286"/>
                      <a:pt x="233" y="437"/>
                      <a:pt x="152" y="571"/>
                    </a:cubicBezTo>
                    <a:cubicBezTo>
                      <a:pt x="146" y="585"/>
                      <a:pt x="123" y="604"/>
                      <a:pt x="105" y="604"/>
                    </a:cubicBezTo>
                    <a:cubicBezTo>
                      <a:pt x="99" y="604"/>
                      <a:pt x="94" y="602"/>
                      <a:pt x="90" y="598"/>
                    </a:cubicBezTo>
                    <a:cubicBezTo>
                      <a:pt x="81" y="589"/>
                      <a:pt x="81" y="571"/>
                      <a:pt x="81" y="562"/>
                    </a:cubicBezTo>
                    <a:cubicBezTo>
                      <a:pt x="81" y="437"/>
                      <a:pt x="117" y="330"/>
                      <a:pt x="161" y="214"/>
                    </a:cubicBezTo>
                    <a:cubicBezTo>
                      <a:pt x="188" y="143"/>
                      <a:pt x="224" y="72"/>
                      <a:pt x="242"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7" name="Google Shape;3557;p40"/>
              <p:cNvSpPr/>
              <p:nvPr/>
            </p:nvSpPr>
            <p:spPr>
              <a:xfrm>
                <a:off x="6056989" y="2897344"/>
                <a:ext cx="32500" cy="49748"/>
              </a:xfrm>
              <a:custGeom>
                <a:rect b="b" l="l" r="r" t="t"/>
                <a:pathLst>
                  <a:path extrusionOk="0" h="424" w="277">
                    <a:moveTo>
                      <a:pt x="98" y="1"/>
                    </a:moveTo>
                    <a:cubicBezTo>
                      <a:pt x="27" y="108"/>
                      <a:pt x="0" y="242"/>
                      <a:pt x="18" y="366"/>
                    </a:cubicBezTo>
                    <a:cubicBezTo>
                      <a:pt x="18" y="393"/>
                      <a:pt x="27" y="411"/>
                      <a:pt x="45" y="420"/>
                    </a:cubicBezTo>
                    <a:cubicBezTo>
                      <a:pt x="50" y="422"/>
                      <a:pt x="54" y="424"/>
                      <a:pt x="59" y="424"/>
                    </a:cubicBezTo>
                    <a:cubicBezTo>
                      <a:pt x="72" y="424"/>
                      <a:pt x="85" y="415"/>
                      <a:pt x="98" y="402"/>
                    </a:cubicBezTo>
                    <a:cubicBezTo>
                      <a:pt x="152" y="358"/>
                      <a:pt x="179" y="295"/>
                      <a:pt x="205" y="233"/>
                    </a:cubicBezTo>
                    <a:cubicBezTo>
                      <a:pt x="232" y="170"/>
                      <a:pt x="259" y="99"/>
                      <a:pt x="277" y="36"/>
                    </a:cubicBezTo>
                    <a:lnTo>
                      <a:pt x="277" y="36"/>
                    </a:lnTo>
                    <a:cubicBezTo>
                      <a:pt x="241" y="126"/>
                      <a:pt x="188" y="179"/>
                      <a:pt x="125" y="251"/>
                    </a:cubicBezTo>
                    <a:cubicBezTo>
                      <a:pt x="116" y="259"/>
                      <a:pt x="107" y="259"/>
                      <a:pt x="98" y="259"/>
                    </a:cubicBezTo>
                    <a:cubicBezTo>
                      <a:pt x="96" y="261"/>
                      <a:pt x="94" y="261"/>
                      <a:pt x="92" y="261"/>
                    </a:cubicBezTo>
                    <a:cubicBezTo>
                      <a:pt x="78" y="261"/>
                      <a:pt x="70" y="239"/>
                      <a:pt x="63" y="224"/>
                    </a:cubicBezTo>
                    <a:cubicBezTo>
                      <a:pt x="63" y="152"/>
                      <a:pt x="72" y="63"/>
                      <a:pt x="98"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8" name="Google Shape;3558;p40"/>
              <p:cNvSpPr/>
              <p:nvPr/>
            </p:nvSpPr>
            <p:spPr>
              <a:xfrm>
                <a:off x="5944940" y="3047055"/>
                <a:ext cx="52447" cy="81544"/>
              </a:xfrm>
              <a:custGeom>
                <a:rect b="b" l="l" r="r" t="t"/>
                <a:pathLst>
                  <a:path extrusionOk="0" h="695" w="447">
                    <a:moveTo>
                      <a:pt x="313" y="0"/>
                    </a:moveTo>
                    <a:cubicBezTo>
                      <a:pt x="310" y="6"/>
                      <a:pt x="306" y="11"/>
                      <a:pt x="303" y="16"/>
                    </a:cubicBezTo>
                    <a:lnTo>
                      <a:pt x="303" y="16"/>
                    </a:lnTo>
                    <a:cubicBezTo>
                      <a:pt x="306" y="11"/>
                      <a:pt x="310" y="6"/>
                      <a:pt x="313" y="0"/>
                    </a:cubicBezTo>
                    <a:close/>
                    <a:moveTo>
                      <a:pt x="303" y="16"/>
                    </a:moveTo>
                    <a:lnTo>
                      <a:pt x="303" y="16"/>
                    </a:lnTo>
                    <a:cubicBezTo>
                      <a:pt x="181" y="207"/>
                      <a:pt x="62" y="399"/>
                      <a:pt x="10" y="607"/>
                    </a:cubicBezTo>
                    <a:cubicBezTo>
                      <a:pt x="1" y="643"/>
                      <a:pt x="1" y="678"/>
                      <a:pt x="28" y="687"/>
                    </a:cubicBezTo>
                    <a:cubicBezTo>
                      <a:pt x="33" y="693"/>
                      <a:pt x="40" y="695"/>
                      <a:pt x="48" y="695"/>
                    </a:cubicBezTo>
                    <a:cubicBezTo>
                      <a:pt x="66" y="695"/>
                      <a:pt x="87" y="685"/>
                      <a:pt x="99" y="678"/>
                    </a:cubicBezTo>
                    <a:cubicBezTo>
                      <a:pt x="188" y="616"/>
                      <a:pt x="259" y="545"/>
                      <a:pt x="322" y="455"/>
                    </a:cubicBezTo>
                    <a:cubicBezTo>
                      <a:pt x="384" y="366"/>
                      <a:pt x="402" y="348"/>
                      <a:pt x="447" y="232"/>
                    </a:cubicBezTo>
                    <a:lnTo>
                      <a:pt x="447" y="232"/>
                    </a:lnTo>
                    <a:cubicBezTo>
                      <a:pt x="375" y="357"/>
                      <a:pt x="277" y="455"/>
                      <a:pt x="170" y="536"/>
                    </a:cubicBezTo>
                    <a:cubicBezTo>
                      <a:pt x="156" y="543"/>
                      <a:pt x="141" y="556"/>
                      <a:pt x="132" y="556"/>
                    </a:cubicBezTo>
                    <a:cubicBezTo>
                      <a:pt x="129" y="556"/>
                      <a:pt x="127" y="555"/>
                      <a:pt x="126" y="554"/>
                    </a:cubicBezTo>
                    <a:cubicBezTo>
                      <a:pt x="108" y="536"/>
                      <a:pt x="108" y="518"/>
                      <a:pt x="108" y="491"/>
                    </a:cubicBezTo>
                    <a:cubicBezTo>
                      <a:pt x="151" y="328"/>
                      <a:pt x="211" y="164"/>
                      <a:pt x="303" y="16"/>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9" name="Google Shape;3559;p40"/>
              <p:cNvSpPr/>
              <p:nvPr/>
            </p:nvSpPr>
            <p:spPr>
              <a:xfrm>
                <a:off x="6009823" y="3061721"/>
                <a:ext cx="32618" cy="46697"/>
              </a:xfrm>
              <a:custGeom>
                <a:rect b="b" l="l" r="r" t="t"/>
                <a:pathLst>
                  <a:path extrusionOk="0" h="398" w="278">
                    <a:moveTo>
                      <a:pt x="153" y="0"/>
                    </a:moveTo>
                    <a:lnTo>
                      <a:pt x="153" y="0"/>
                    </a:lnTo>
                    <a:cubicBezTo>
                      <a:pt x="146" y="10"/>
                      <a:pt x="139" y="19"/>
                      <a:pt x="133" y="29"/>
                    </a:cubicBezTo>
                    <a:lnTo>
                      <a:pt x="133" y="29"/>
                    </a:lnTo>
                    <a:cubicBezTo>
                      <a:pt x="140" y="20"/>
                      <a:pt x="146" y="10"/>
                      <a:pt x="153" y="0"/>
                    </a:cubicBezTo>
                    <a:close/>
                    <a:moveTo>
                      <a:pt x="133" y="29"/>
                    </a:moveTo>
                    <a:cubicBezTo>
                      <a:pt x="69" y="127"/>
                      <a:pt x="9" y="226"/>
                      <a:pt x="1" y="348"/>
                    </a:cubicBezTo>
                    <a:cubicBezTo>
                      <a:pt x="1" y="357"/>
                      <a:pt x="1" y="375"/>
                      <a:pt x="10" y="384"/>
                    </a:cubicBezTo>
                    <a:cubicBezTo>
                      <a:pt x="16" y="394"/>
                      <a:pt x="25" y="398"/>
                      <a:pt x="35" y="398"/>
                    </a:cubicBezTo>
                    <a:cubicBezTo>
                      <a:pt x="51" y="398"/>
                      <a:pt x="70" y="386"/>
                      <a:pt x="81" y="375"/>
                    </a:cubicBezTo>
                    <a:cubicBezTo>
                      <a:pt x="170" y="304"/>
                      <a:pt x="224" y="214"/>
                      <a:pt x="277" y="116"/>
                    </a:cubicBezTo>
                    <a:lnTo>
                      <a:pt x="277" y="116"/>
                    </a:lnTo>
                    <a:cubicBezTo>
                      <a:pt x="242" y="179"/>
                      <a:pt x="161" y="223"/>
                      <a:pt x="90" y="250"/>
                    </a:cubicBezTo>
                    <a:cubicBezTo>
                      <a:pt x="82" y="173"/>
                      <a:pt x="95" y="95"/>
                      <a:pt x="133" y="29"/>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0" name="Google Shape;3560;p40"/>
              <p:cNvSpPr/>
              <p:nvPr/>
            </p:nvSpPr>
            <p:spPr>
              <a:xfrm>
                <a:off x="5773288" y="2817795"/>
                <a:ext cx="238767" cy="380149"/>
              </a:xfrm>
              <a:custGeom>
                <a:rect b="b" l="l" r="r" t="t"/>
                <a:pathLst>
                  <a:path extrusionOk="0" h="3240" w="2035">
                    <a:moveTo>
                      <a:pt x="1401" y="1"/>
                    </a:moveTo>
                    <a:cubicBezTo>
                      <a:pt x="1375" y="19"/>
                      <a:pt x="1357" y="45"/>
                      <a:pt x="1339" y="63"/>
                    </a:cubicBezTo>
                    <a:cubicBezTo>
                      <a:pt x="509" y="777"/>
                      <a:pt x="277" y="1981"/>
                      <a:pt x="36" y="3052"/>
                    </a:cubicBezTo>
                    <a:cubicBezTo>
                      <a:pt x="27" y="3105"/>
                      <a:pt x="10" y="3177"/>
                      <a:pt x="1" y="3239"/>
                    </a:cubicBezTo>
                    <a:cubicBezTo>
                      <a:pt x="99" y="3159"/>
                      <a:pt x="197" y="3078"/>
                      <a:pt x="295" y="2998"/>
                    </a:cubicBezTo>
                    <a:cubicBezTo>
                      <a:pt x="643" y="2722"/>
                      <a:pt x="1009" y="2472"/>
                      <a:pt x="1330" y="2160"/>
                    </a:cubicBezTo>
                    <a:cubicBezTo>
                      <a:pt x="1642" y="1847"/>
                      <a:pt x="1910" y="1464"/>
                      <a:pt x="1990" y="1027"/>
                    </a:cubicBezTo>
                    <a:cubicBezTo>
                      <a:pt x="2026" y="848"/>
                      <a:pt x="2035" y="661"/>
                      <a:pt x="1981" y="491"/>
                    </a:cubicBezTo>
                    <a:cubicBezTo>
                      <a:pt x="1928" y="313"/>
                      <a:pt x="1821" y="152"/>
                      <a:pt x="1660" y="72"/>
                    </a:cubicBezTo>
                    <a:cubicBezTo>
                      <a:pt x="1580" y="27"/>
                      <a:pt x="1491" y="1"/>
                      <a:pt x="1401"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1" name="Google Shape;3561;p40"/>
              <p:cNvSpPr/>
              <p:nvPr/>
            </p:nvSpPr>
            <p:spPr>
              <a:xfrm>
                <a:off x="6023433" y="2681107"/>
                <a:ext cx="72393" cy="141031"/>
              </a:xfrm>
              <a:custGeom>
                <a:rect b="b" l="l" r="r" t="t"/>
                <a:pathLst>
                  <a:path extrusionOk="0" h="1202" w="617">
                    <a:moveTo>
                      <a:pt x="230" y="0"/>
                    </a:moveTo>
                    <a:cubicBezTo>
                      <a:pt x="212" y="0"/>
                      <a:pt x="195" y="2"/>
                      <a:pt x="179" y="6"/>
                    </a:cubicBezTo>
                    <a:cubicBezTo>
                      <a:pt x="45" y="51"/>
                      <a:pt x="1" y="238"/>
                      <a:pt x="10" y="354"/>
                    </a:cubicBezTo>
                    <a:cubicBezTo>
                      <a:pt x="19" y="488"/>
                      <a:pt x="81" y="613"/>
                      <a:pt x="117" y="738"/>
                    </a:cubicBezTo>
                    <a:cubicBezTo>
                      <a:pt x="161" y="889"/>
                      <a:pt x="179" y="1050"/>
                      <a:pt x="170" y="1201"/>
                    </a:cubicBezTo>
                    <a:cubicBezTo>
                      <a:pt x="384" y="1014"/>
                      <a:pt x="536" y="755"/>
                      <a:pt x="590" y="479"/>
                    </a:cubicBezTo>
                    <a:cubicBezTo>
                      <a:pt x="607" y="363"/>
                      <a:pt x="616" y="229"/>
                      <a:pt x="536" y="140"/>
                    </a:cubicBezTo>
                    <a:cubicBezTo>
                      <a:pt x="483" y="64"/>
                      <a:pt x="338" y="0"/>
                      <a:pt x="230"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2" name="Google Shape;3562;p40"/>
              <p:cNvSpPr/>
              <p:nvPr/>
            </p:nvSpPr>
            <p:spPr>
              <a:xfrm>
                <a:off x="6095708" y="2657641"/>
                <a:ext cx="40948" cy="102781"/>
              </a:xfrm>
              <a:custGeom>
                <a:rect b="b" l="l" r="r" t="t"/>
                <a:pathLst>
                  <a:path extrusionOk="0" h="876" w="349">
                    <a:moveTo>
                      <a:pt x="63" y="1"/>
                    </a:moveTo>
                    <a:cubicBezTo>
                      <a:pt x="18" y="144"/>
                      <a:pt x="0" y="286"/>
                      <a:pt x="18" y="438"/>
                    </a:cubicBezTo>
                    <a:cubicBezTo>
                      <a:pt x="27" y="518"/>
                      <a:pt x="45" y="599"/>
                      <a:pt x="81" y="679"/>
                    </a:cubicBezTo>
                    <a:cubicBezTo>
                      <a:pt x="107" y="750"/>
                      <a:pt x="152" y="813"/>
                      <a:pt x="206" y="875"/>
                    </a:cubicBezTo>
                    <a:cubicBezTo>
                      <a:pt x="214" y="830"/>
                      <a:pt x="232" y="786"/>
                      <a:pt x="241" y="741"/>
                    </a:cubicBezTo>
                    <a:cubicBezTo>
                      <a:pt x="304" y="563"/>
                      <a:pt x="348" y="367"/>
                      <a:pt x="259" y="206"/>
                    </a:cubicBezTo>
                    <a:cubicBezTo>
                      <a:pt x="214" y="126"/>
                      <a:pt x="152" y="54"/>
                      <a:pt x="63"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3" name="Google Shape;3563;p40"/>
              <p:cNvSpPr/>
              <p:nvPr/>
            </p:nvSpPr>
            <p:spPr>
              <a:xfrm>
                <a:off x="5968993" y="2646143"/>
                <a:ext cx="61950" cy="98557"/>
              </a:xfrm>
              <a:custGeom>
                <a:rect b="b" l="l" r="r" t="t"/>
                <a:pathLst>
                  <a:path extrusionOk="0" h="840" w="528">
                    <a:moveTo>
                      <a:pt x="518" y="1"/>
                    </a:moveTo>
                    <a:cubicBezTo>
                      <a:pt x="456" y="19"/>
                      <a:pt x="385" y="45"/>
                      <a:pt x="331" y="72"/>
                    </a:cubicBezTo>
                    <a:cubicBezTo>
                      <a:pt x="260" y="117"/>
                      <a:pt x="197" y="170"/>
                      <a:pt x="144" y="233"/>
                    </a:cubicBezTo>
                    <a:cubicBezTo>
                      <a:pt x="81" y="331"/>
                      <a:pt x="63" y="447"/>
                      <a:pt x="46" y="554"/>
                    </a:cubicBezTo>
                    <a:cubicBezTo>
                      <a:pt x="37" y="652"/>
                      <a:pt x="19" y="750"/>
                      <a:pt x="1" y="839"/>
                    </a:cubicBezTo>
                    <a:cubicBezTo>
                      <a:pt x="108" y="830"/>
                      <a:pt x="215" y="768"/>
                      <a:pt x="286" y="688"/>
                    </a:cubicBezTo>
                    <a:cubicBezTo>
                      <a:pt x="438" y="545"/>
                      <a:pt x="527" y="331"/>
                      <a:pt x="527" y="126"/>
                    </a:cubicBezTo>
                    <a:cubicBezTo>
                      <a:pt x="527" y="81"/>
                      <a:pt x="527" y="36"/>
                      <a:pt x="518"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4" name="Google Shape;3564;p40"/>
              <p:cNvSpPr/>
              <p:nvPr/>
            </p:nvSpPr>
            <p:spPr>
              <a:xfrm>
                <a:off x="5755571" y="3179050"/>
                <a:ext cx="66526" cy="94216"/>
              </a:xfrm>
              <a:custGeom>
                <a:rect b="b" l="l" r="r" t="t"/>
                <a:pathLst>
                  <a:path extrusionOk="0" h="803" w="567">
                    <a:moveTo>
                      <a:pt x="404" y="0"/>
                    </a:moveTo>
                    <a:cubicBezTo>
                      <a:pt x="370" y="0"/>
                      <a:pt x="333" y="21"/>
                      <a:pt x="294" y="71"/>
                    </a:cubicBezTo>
                    <a:cubicBezTo>
                      <a:pt x="161" y="240"/>
                      <a:pt x="62" y="437"/>
                      <a:pt x="18" y="633"/>
                    </a:cubicBezTo>
                    <a:cubicBezTo>
                      <a:pt x="9" y="669"/>
                      <a:pt x="0" y="704"/>
                      <a:pt x="18" y="740"/>
                    </a:cubicBezTo>
                    <a:cubicBezTo>
                      <a:pt x="39" y="782"/>
                      <a:pt x="87" y="796"/>
                      <a:pt x="133" y="796"/>
                    </a:cubicBezTo>
                    <a:cubicBezTo>
                      <a:pt x="146" y="796"/>
                      <a:pt x="158" y="795"/>
                      <a:pt x="170" y="793"/>
                    </a:cubicBezTo>
                    <a:cubicBezTo>
                      <a:pt x="196" y="789"/>
                      <a:pt x="225" y="785"/>
                      <a:pt x="254" y="785"/>
                    </a:cubicBezTo>
                    <a:cubicBezTo>
                      <a:pt x="283" y="785"/>
                      <a:pt x="312" y="789"/>
                      <a:pt x="339" y="802"/>
                    </a:cubicBezTo>
                    <a:cubicBezTo>
                      <a:pt x="357" y="704"/>
                      <a:pt x="393" y="606"/>
                      <a:pt x="437" y="508"/>
                    </a:cubicBezTo>
                    <a:cubicBezTo>
                      <a:pt x="473" y="437"/>
                      <a:pt x="509" y="374"/>
                      <a:pt x="526" y="303"/>
                    </a:cubicBezTo>
                    <a:cubicBezTo>
                      <a:pt x="566" y="176"/>
                      <a:pt x="502" y="0"/>
                      <a:pt x="40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5" name="Google Shape;3565;p40"/>
              <p:cNvSpPr/>
              <p:nvPr/>
            </p:nvSpPr>
            <p:spPr>
              <a:xfrm>
                <a:off x="5994218" y="2678173"/>
                <a:ext cx="16778" cy="15253"/>
              </a:xfrm>
              <a:custGeom>
                <a:rect b="b" l="l" r="r" t="t"/>
                <a:pathLst>
                  <a:path extrusionOk="0" h="130" w="143">
                    <a:moveTo>
                      <a:pt x="34" y="1"/>
                    </a:moveTo>
                    <a:cubicBezTo>
                      <a:pt x="28" y="1"/>
                      <a:pt x="22" y="2"/>
                      <a:pt x="18" y="4"/>
                    </a:cubicBezTo>
                    <a:cubicBezTo>
                      <a:pt x="0" y="22"/>
                      <a:pt x="9" y="67"/>
                      <a:pt x="45" y="93"/>
                    </a:cubicBezTo>
                    <a:cubicBezTo>
                      <a:pt x="62" y="117"/>
                      <a:pt x="88" y="129"/>
                      <a:pt x="109" y="129"/>
                    </a:cubicBezTo>
                    <a:cubicBezTo>
                      <a:pt x="119" y="129"/>
                      <a:pt x="128" y="126"/>
                      <a:pt x="134" y="120"/>
                    </a:cubicBezTo>
                    <a:cubicBezTo>
                      <a:pt x="143" y="102"/>
                      <a:pt x="134" y="67"/>
                      <a:pt x="107" y="31"/>
                    </a:cubicBezTo>
                    <a:cubicBezTo>
                      <a:pt x="80" y="11"/>
                      <a:pt x="54" y="1"/>
                      <a:pt x="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6" name="Google Shape;3566;p40"/>
              <p:cNvSpPr/>
              <p:nvPr/>
            </p:nvSpPr>
            <p:spPr>
              <a:xfrm>
                <a:off x="6106150" y="2696359"/>
                <a:ext cx="16896" cy="15253"/>
              </a:xfrm>
              <a:custGeom>
                <a:rect b="b" l="l" r="r" t="t"/>
                <a:pathLst>
                  <a:path extrusionOk="0" h="130" w="144">
                    <a:moveTo>
                      <a:pt x="109" y="1"/>
                    </a:moveTo>
                    <a:cubicBezTo>
                      <a:pt x="89" y="1"/>
                      <a:pt x="63" y="13"/>
                      <a:pt x="45" y="37"/>
                    </a:cubicBezTo>
                    <a:cubicBezTo>
                      <a:pt x="10" y="63"/>
                      <a:pt x="1" y="108"/>
                      <a:pt x="18" y="126"/>
                    </a:cubicBezTo>
                    <a:cubicBezTo>
                      <a:pt x="23" y="128"/>
                      <a:pt x="28" y="129"/>
                      <a:pt x="35" y="129"/>
                    </a:cubicBezTo>
                    <a:cubicBezTo>
                      <a:pt x="54" y="129"/>
                      <a:pt x="81" y="119"/>
                      <a:pt x="108" y="99"/>
                    </a:cubicBezTo>
                    <a:cubicBezTo>
                      <a:pt x="134" y="63"/>
                      <a:pt x="143" y="28"/>
                      <a:pt x="134" y="10"/>
                    </a:cubicBezTo>
                    <a:cubicBezTo>
                      <a:pt x="128" y="4"/>
                      <a:pt x="120" y="1"/>
                      <a:pt x="1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7" name="Google Shape;3567;p40"/>
              <p:cNvSpPr/>
              <p:nvPr/>
            </p:nvSpPr>
            <p:spPr>
              <a:xfrm>
                <a:off x="5956438" y="2709969"/>
                <a:ext cx="159217" cy="104776"/>
              </a:xfrm>
              <a:custGeom>
                <a:rect b="b" l="l" r="r" t="t"/>
                <a:pathLst>
                  <a:path extrusionOk="0" h="893" w="1357">
                    <a:moveTo>
                      <a:pt x="911" y="1"/>
                    </a:moveTo>
                    <a:cubicBezTo>
                      <a:pt x="839" y="135"/>
                      <a:pt x="715" y="233"/>
                      <a:pt x="590" y="313"/>
                    </a:cubicBezTo>
                    <a:cubicBezTo>
                      <a:pt x="456" y="411"/>
                      <a:pt x="304" y="500"/>
                      <a:pt x="144" y="545"/>
                    </a:cubicBezTo>
                    <a:cubicBezTo>
                      <a:pt x="108" y="554"/>
                      <a:pt x="72" y="554"/>
                      <a:pt x="45" y="554"/>
                    </a:cubicBezTo>
                    <a:cubicBezTo>
                      <a:pt x="28" y="590"/>
                      <a:pt x="19" y="625"/>
                      <a:pt x="1" y="652"/>
                    </a:cubicBezTo>
                    <a:cubicBezTo>
                      <a:pt x="28" y="661"/>
                      <a:pt x="54" y="670"/>
                      <a:pt x="81" y="670"/>
                    </a:cubicBezTo>
                    <a:cubicBezTo>
                      <a:pt x="135" y="670"/>
                      <a:pt x="188" y="661"/>
                      <a:pt x="242" y="652"/>
                    </a:cubicBezTo>
                    <a:cubicBezTo>
                      <a:pt x="376" y="616"/>
                      <a:pt x="509" y="563"/>
                      <a:pt x="625" y="483"/>
                    </a:cubicBezTo>
                    <a:cubicBezTo>
                      <a:pt x="750" y="402"/>
                      <a:pt x="831" y="304"/>
                      <a:pt x="893" y="179"/>
                    </a:cubicBezTo>
                    <a:cubicBezTo>
                      <a:pt x="947" y="411"/>
                      <a:pt x="1071" y="625"/>
                      <a:pt x="1232" y="795"/>
                    </a:cubicBezTo>
                    <a:cubicBezTo>
                      <a:pt x="1268" y="839"/>
                      <a:pt x="1312" y="875"/>
                      <a:pt x="1357" y="893"/>
                    </a:cubicBezTo>
                    <a:cubicBezTo>
                      <a:pt x="1348" y="839"/>
                      <a:pt x="1348" y="777"/>
                      <a:pt x="1348" y="723"/>
                    </a:cubicBezTo>
                    <a:cubicBezTo>
                      <a:pt x="1232" y="670"/>
                      <a:pt x="1134" y="572"/>
                      <a:pt x="1071" y="456"/>
                    </a:cubicBezTo>
                    <a:cubicBezTo>
                      <a:pt x="991" y="313"/>
                      <a:pt x="947" y="161"/>
                      <a:pt x="911"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8" name="Google Shape;3568;p40"/>
              <p:cNvSpPr/>
              <p:nvPr/>
            </p:nvSpPr>
            <p:spPr>
              <a:xfrm>
                <a:off x="5945996" y="2790574"/>
                <a:ext cx="172827" cy="51391"/>
              </a:xfrm>
              <a:custGeom>
                <a:rect b="b" l="l" r="r" t="t"/>
                <a:pathLst>
                  <a:path extrusionOk="0" h="438" w="1473">
                    <a:moveTo>
                      <a:pt x="81" y="1"/>
                    </a:moveTo>
                    <a:cubicBezTo>
                      <a:pt x="54" y="45"/>
                      <a:pt x="27" y="99"/>
                      <a:pt x="1" y="144"/>
                    </a:cubicBezTo>
                    <a:cubicBezTo>
                      <a:pt x="192" y="247"/>
                      <a:pt x="398" y="344"/>
                      <a:pt x="612" y="344"/>
                    </a:cubicBezTo>
                    <a:cubicBezTo>
                      <a:pt x="637" y="344"/>
                      <a:pt x="662" y="343"/>
                      <a:pt x="688" y="340"/>
                    </a:cubicBezTo>
                    <a:cubicBezTo>
                      <a:pt x="767" y="325"/>
                      <a:pt x="846" y="299"/>
                      <a:pt x="930" y="299"/>
                    </a:cubicBezTo>
                    <a:cubicBezTo>
                      <a:pt x="950" y="299"/>
                      <a:pt x="970" y="301"/>
                      <a:pt x="991" y="304"/>
                    </a:cubicBezTo>
                    <a:cubicBezTo>
                      <a:pt x="1062" y="313"/>
                      <a:pt x="1125" y="349"/>
                      <a:pt x="1187" y="375"/>
                    </a:cubicBezTo>
                    <a:cubicBezTo>
                      <a:pt x="1276" y="411"/>
                      <a:pt x="1375" y="429"/>
                      <a:pt x="1473" y="438"/>
                    </a:cubicBezTo>
                    <a:cubicBezTo>
                      <a:pt x="1464" y="384"/>
                      <a:pt x="1455" y="340"/>
                      <a:pt x="1455" y="286"/>
                    </a:cubicBezTo>
                    <a:cubicBezTo>
                      <a:pt x="1375" y="286"/>
                      <a:pt x="1303" y="277"/>
                      <a:pt x="1232" y="251"/>
                    </a:cubicBezTo>
                    <a:cubicBezTo>
                      <a:pt x="1125" y="215"/>
                      <a:pt x="1027" y="152"/>
                      <a:pt x="920" y="152"/>
                    </a:cubicBezTo>
                    <a:cubicBezTo>
                      <a:pt x="908" y="151"/>
                      <a:pt x="896" y="151"/>
                      <a:pt x="885" y="151"/>
                    </a:cubicBezTo>
                    <a:cubicBezTo>
                      <a:pt x="814" y="151"/>
                      <a:pt x="739" y="170"/>
                      <a:pt x="670" y="170"/>
                    </a:cubicBezTo>
                    <a:cubicBezTo>
                      <a:pt x="650" y="172"/>
                      <a:pt x="631" y="173"/>
                      <a:pt x="612" y="173"/>
                    </a:cubicBezTo>
                    <a:cubicBezTo>
                      <a:pt x="428" y="173"/>
                      <a:pt x="251" y="98"/>
                      <a:pt x="81"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9" name="Google Shape;3569;p40"/>
              <p:cNvSpPr/>
              <p:nvPr/>
            </p:nvSpPr>
            <p:spPr>
              <a:xfrm>
                <a:off x="6028713" y="2678173"/>
                <a:ext cx="61833" cy="115687"/>
              </a:xfrm>
              <a:custGeom>
                <a:rect b="b" l="l" r="r" t="t"/>
                <a:pathLst>
                  <a:path extrusionOk="0" h="986" w="527">
                    <a:moveTo>
                      <a:pt x="253" y="1"/>
                    </a:moveTo>
                    <a:cubicBezTo>
                      <a:pt x="166" y="1"/>
                      <a:pt x="77" y="45"/>
                      <a:pt x="36" y="120"/>
                    </a:cubicBezTo>
                    <a:cubicBezTo>
                      <a:pt x="0" y="183"/>
                      <a:pt x="0" y="263"/>
                      <a:pt x="18" y="334"/>
                    </a:cubicBezTo>
                    <a:cubicBezTo>
                      <a:pt x="36" y="406"/>
                      <a:pt x="72" y="468"/>
                      <a:pt x="99" y="531"/>
                    </a:cubicBezTo>
                    <a:cubicBezTo>
                      <a:pt x="161" y="673"/>
                      <a:pt x="206" y="825"/>
                      <a:pt x="215" y="986"/>
                    </a:cubicBezTo>
                    <a:cubicBezTo>
                      <a:pt x="286" y="816"/>
                      <a:pt x="411" y="700"/>
                      <a:pt x="464" y="531"/>
                    </a:cubicBezTo>
                    <a:cubicBezTo>
                      <a:pt x="491" y="450"/>
                      <a:pt x="527" y="370"/>
                      <a:pt x="518" y="290"/>
                    </a:cubicBezTo>
                    <a:cubicBezTo>
                      <a:pt x="518" y="174"/>
                      <a:pt x="446" y="58"/>
                      <a:pt x="331" y="13"/>
                    </a:cubicBezTo>
                    <a:cubicBezTo>
                      <a:pt x="306" y="5"/>
                      <a:pt x="280" y="1"/>
                      <a:pt x="25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0" name="Google Shape;3570;p40"/>
              <p:cNvSpPr/>
              <p:nvPr/>
            </p:nvSpPr>
            <p:spPr>
              <a:xfrm>
                <a:off x="6052766" y="2678173"/>
                <a:ext cx="15840" cy="113575"/>
              </a:xfrm>
              <a:custGeom>
                <a:rect b="b" l="l" r="r" t="t"/>
                <a:pathLst>
                  <a:path extrusionOk="0" h="968" w="135">
                    <a:moveTo>
                      <a:pt x="39" y="0"/>
                    </a:moveTo>
                    <a:cubicBezTo>
                      <a:pt x="28" y="0"/>
                      <a:pt x="18" y="1"/>
                      <a:pt x="10" y="4"/>
                    </a:cubicBezTo>
                    <a:cubicBezTo>
                      <a:pt x="81" y="299"/>
                      <a:pt x="54" y="611"/>
                      <a:pt x="1" y="914"/>
                    </a:cubicBezTo>
                    <a:cubicBezTo>
                      <a:pt x="10" y="932"/>
                      <a:pt x="10" y="950"/>
                      <a:pt x="10" y="968"/>
                    </a:cubicBezTo>
                    <a:cubicBezTo>
                      <a:pt x="90" y="655"/>
                      <a:pt x="134" y="325"/>
                      <a:pt x="99" y="4"/>
                    </a:cubicBezTo>
                    <a:cubicBezTo>
                      <a:pt x="81" y="4"/>
                      <a:pt x="59" y="0"/>
                      <a:pt x="3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1" name="Google Shape;3571;p40"/>
              <p:cNvSpPr/>
              <p:nvPr/>
            </p:nvSpPr>
            <p:spPr>
              <a:xfrm>
                <a:off x="5939778" y="2878102"/>
                <a:ext cx="165435" cy="273379"/>
              </a:xfrm>
              <a:custGeom>
                <a:rect b="b" l="l" r="r" t="t"/>
                <a:pathLst>
                  <a:path extrusionOk="0" h="2330" w="1410">
                    <a:moveTo>
                      <a:pt x="1059" y="1"/>
                    </a:moveTo>
                    <a:cubicBezTo>
                      <a:pt x="934" y="1"/>
                      <a:pt x="925" y="248"/>
                      <a:pt x="883" y="379"/>
                    </a:cubicBezTo>
                    <a:cubicBezTo>
                      <a:pt x="821" y="611"/>
                      <a:pt x="705" y="825"/>
                      <a:pt x="589" y="1039"/>
                    </a:cubicBezTo>
                    <a:cubicBezTo>
                      <a:pt x="402" y="1351"/>
                      <a:pt x="196" y="1655"/>
                      <a:pt x="45" y="1994"/>
                    </a:cubicBezTo>
                    <a:cubicBezTo>
                      <a:pt x="27" y="2056"/>
                      <a:pt x="0" y="2118"/>
                      <a:pt x="0" y="2181"/>
                    </a:cubicBezTo>
                    <a:cubicBezTo>
                      <a:pt x="9" y="2243"/>
                      <a:pt x="45" y="2306"/>
                      <a:pt x="107" y="2324"/>
                    </a:cubicBezTo>
                    <a:cubicBezTo>
                      <a:pt x="119" y="2328"/>
                      <a:pt x="131" y="2329"/>
                      <a:pt x="143" y="2329"/>
                    </a:cubicBezTo>
                    <a:cubicBezTo>
                      <a:pt x="185" y="2329"/>
                      <a:pt x="226" y="2309"/>
                      <a:pt x="268" y="2288"/>
                    </a:cubicBezTo>
                    <a:cubicBezTo>
                      <a:pt x="723" y="2056"/>
                      <a:pt x="1035" y="1610"/>
                      <a:pt x="1231" y="1137"/>
                    </a:cubicBezTo>
                    <a:cubicBezTo>
                      <a:pt x="1338" y="869"/>
                      <a:pt x="1410" y="584"/>
                      <a:pt x="1338" y="307"/>
                    </a:cubicBezTo>
                    <a:cubicBezTo>
                      <a:pt x="1312" y="218"/>
                      <a:pt x="1276" y="129"/>
                      <a:pt x="1204" y="76"/>
                    </a:cubicBezTo>
                    <a:cubicBezTo>
                      <a:pt x="1143" y="22"/>
                      <a:pt x="1096" y="1"/>
                      <a:pt x="1059" y="1"/>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2" name="Google Shape;3572;p40"/>
              <p:cNvSpPr/>
              <p:nvPr/>
            </p:nvSpPr>
            <p:spPr>
              <a:xfrm>
                <a:off x="5799452" y="3170603"/>
                <a:ext cx="112167" cy="105949"/>
              </a:xfrm>
              <a:custGeom>
                <a:rect b="b" l="l" r="r" t="t"/>
                <a:pathLst>
                  <a:path extrusionOk="0" h="903" w="956">
                    <a:moveTo>
                      <a:pt x="955" y="0"/>
                    </a:moveTo>
                    <a:cubicBezTo>
                      <a:pt x="768" y="250"/>
                      <a:pt x="554" y="482"/>
                      <a:pt x="313" y="678"/>
                    </a:cubicBezTo>
                    <a:cubicBezTo>
                      <a:pt x="259" y="723"/>
                      <a:pt x="117" y="785"/>
                      <a:pt x="1" y="812"/>
                    </a:cubicBezTo>
                    <a:cubicBezTo>
                      <a:pt x="89" y="868"/>
                      <a:pt x="206" y="902"/>
                      <a:pt x="319" y="902"/>
                    </a:cubicBezTo>
                    <a:cubicBezTo>
                      <a:pt x="332" y="902"/>
                      <a:pt x="345" y="902"/>
                      <a:pt x="358" y="901"/>
                    </a:cubicBezTo>
                    <a:lnTo>
                      <a:pt x="375" y="901"/>
                    </a:lnTo>
                    <a:cubicBezTo>
                      <a:pt x="393" y="874"/>
                      <a:pt x="411" y="848"/>
                      <a:pt x="429" y="821"/>
                    </a:cubicBezTo>
                    <a:cubicBezTo>
                      <a:pt x="634" y="562"/>
                      <a:pt x="804" y="295"/>
                      <a:pt x="95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3" name="Google Shape;3573;p40"/>
              <p:cNvSpPr/>
              <p:nvPr/>
            </p:nvSpPr>
            <p:spPr>
              <a:xfrm>
                <a:off x="5557637" y="2849239"/>
                <a:ext cx="414644" cy="454419"/>
              </a:xfrm>
              <a:custGeom>
                <a:rect b="b" l="l" r="r" t="t"/>
                <a:pathLst>
                  <a:path extrusionOk="0" h="3873" w="3534">
                    <a:moveTo>
                      <a:pt x="3074" y="0"/>
                    </a:moveTo>
                    <a:cubicBezTo>
                      <a:pt x="3009" y="0"/>
                      <a:pt x="2949" y="16"/>
                      <a:pt x="2918" y="54"/>
                    </a:cubicBezTo>
                    <a:cubicBezTo>
                      <a:pt x="2543" y="509"/>
                      <a:pt x="2017" y="812"/>
                      <a:pt x="1598" y="1231"/>
                    </a:cubicBezTo>
                    <a:cubicBezTo>
                      <a:pt x="1303" y="1526"/>
                      <a:pt x="1063" y="1874"/>
                      <a:pt x="848" y="2231"/>
                    </a:cubicBezTo>
                    <a:cubicBezTo>
                      <a:pt x="563" y="2686"/>
                      <a:pt x="295" y="3167"/>
                      <a:pt x="37" y="3640"/>
                    </a:cubicBezTo>
                    <a:cubicBezTo>
                      <a:pt x="19" y="3676"/>
                      <a:pt x="1" y="3711"/>
                      <a:pt x="1" y="3738"/>
                    </a:cubicBezTo>
                    <a:cubicBezTo>
                      <a:pt x="10" y="3774"/>
                      <a:pt x="37" y="3819"/>
                      <a:pt x="72" y="3819"/>
                    </a:cubicBezTo>
                    <a:cubicBezTo>
                      <a:pt x="81" y="3845"/>
                      <a:pt x="117" y="3872"/>
                      <a:pt x="153" y="3872"/>
                    </a:cubicBezTo>
                    <a:cubicBezTo>
                      <a:pt x="188" y="3863"/>
                      <a:pt x="224" y="3845"/>
                      <a:pt x="251" y="3819"/>
                    </a:cubicBezTo>
                    <a:cubicBezTo>
                      <a:pt x="279" y="3833"/>
                      <a:pt x="307" y="3839"/>
                      <a:pt x="335" y="3839"/>
                    </a:cubicBezTo>
                    <a:cubicBezTo>
                      <a:pt x="396" y="3839"/>
                      <a:pt x="455" y="3811"/>
                      <a:pt x="509" y="3774"/>
                    </a:cubicBezTo>
                    <a:cubicBezTo>
                      <a:pt x="1464" y="3114"/>
                      <a:pt x="2383" y="2382"/>
                      <a:pt x="3195" y="1544"/>
                    </a:cubicBezTo>
                    <a:cubicBezTo>
                      <a:pt x="3284" y="1446"/>
                      <a:pt x="3382" y="1347"/>
                      <a:pt x="3436" y="1223"/>
                    </a:cubicBezTo>
                    <a:cubicBezTo>
                      <a:pt x="3525" y="1044"/>
                      <a:pt x="3534" y="839"/>
                      <a:pt x="3516" y="643"/>
                    </a:cubicBezTo>
                    <a:cubicBezTo>
                      <a:pt x="3507" y="429"/>
                      <a:pt x="3462" y="206"/>
                      <a:pt x="3302" y="63"/>
                    </a:cubicBezTo>
                    <a:cubicBezTo>
                      <a:pt x="3256" y="27"/>
                      <a:pt x="3161" y="0"/>
                      <a:pt x="307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4" name="Google Shape;3574;p40"/>
              <p:cNvSpPr/>
              <p:nvPr/>
            </p:nvSpPr>
            <p:spPr>
              <a:xfrm>
                <a:off x="5758621" y="3082606"/>
                <a:ext cx="53502" cy="20415"/>
              </a:xfrm>
              <a:custGeom>
                <a:rect b="b" l="l" r="r" t="t"/>
                <a:pathLst>
                  <a:path extrusionOk="0" h="174" w="456">
                    <a:moveTo>
                      <a:pt x="456" y="1"/>
                    </a:moveTo>
                    <a:lnTo>
                      <a:pt x="456" y="1"/>
                    </a:lnTo>
                    <a:cubicBezTo>
                      <a:pt x="402" y="36"/>
                      <a:pt x="384" y="19"/>
                      <a:pt x="322" y="54"/>
                    </a:cubicBezTo>
                    <a:cubicBezTo>
                      <a:pt x="276" y="70"/>
                      <a:pt x="230" y="92"/>
                      <a:pt x="183" y="92"/>
                    </a:cubicBezTo>
                    <a:cubicBezTo>
                      <a:pt x="176" y="92"/>
                      <a:pt x="169" y="91"/>
                      <a:pt x="161" y="90"/>
                    </a:cubicBezTo>
                    <a:cubicBezTo>
                      <a:pt x="108" y="90"/>
                      <a:pt x="45" y="63"/>
                      <a:pt x="28" y="10"/>
                    </a:cubicBezTo>
                    <a:lnTo>
                      <a:pt x="28" y="10"/>
                    </a:lnTo>
                    <a:cubicBezTo>
                      <a:pt x="1" y="45"/>
                      <a:pt x="10" y="108"/>
                      <a:pt x="45" y="143"/>
                    </a:cubicBezTo>
                    <a:cubicBezTo>
                      <a:pt x="72" y="164"/>
                      <a:pt x="109" y="174"/>
                      <a:pt x="145" y="174"/>
                    </a:cubicBezTo>
                    <a:cubicBezTo>
                      <a:pt x="156" y="174"/>
                      <a:pt x="168" y="172"/>
                      <a:pt x="179" y="170"/>
                    </a:cubicBezTo>
                    <a:cubicBezTo>
                      <a:pt x="286" y="161"/>
                      <a:pt x="375" y="72"/>
                      <a:pt x="456"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5" name="Google Shape;3575;p40"/>
              <p:cNvSpPr/>
              <p:nvPr/>
            </p:nvSpPr>
            <p:spPr>
              <a:xfrm>
                <a:off x="5784786" y="3020891"/>
                <a:ext cx="81779" cy="35903"/>
              </a:xfrm>
              <a:custGeom>
                <a:rect b="b" l="l" r="r" t="t"/>
                <a:pathLst>
                  <a:path extrusionOk="0" h="306" w="697">
                    <a:moveTo>
                      <a:pt x="697" y="0"/>
                    </a:moveTo>
                    <a:lnTo>
                      <a:pt x="697" y="0"/>
                    </a:lnTo>
                    <a:cubicBezTo>
                      <a:pt x="616" y="81"/>
                      <a:pt x="527" y="152"/>
                      <a:pt x="420" y="188"/>
                    </a:cubicBezTo>
                    <a:cubicBezTo>
                      <a:pt x="373" y="207"/>
                      <a:pt x="322" y="218"/>
                      <a:pt x="273" y="218"/>
                    </a:cubicBezTo>
                    <a:cubicBezTo>
                      <a:pt x="210" y="218"/>
                      <a:pt x="149" y="201"/>
                      <a:pt x="99" y="161"/>
                    </a:cubicBezTo>
                    <a:cubicBezTo>
                      <a:pt x="54" y="125"/>
                      <a:pt x="28" y="72"/>
                      <a:pt x="19" y="9"/>
                    </a:cubicBezTo>
                    <a:lnTo>
                      <a:pt x="19" y="9"/>
                    </a:lnTo>
                    <a:cubicBezTo>
                      <a:pt x="1" y="90"/>
                      <a:pt x="10" y="161"/>
                      <a:pt x="63" y="223"/>
                    </a:cubicBezTo>
                    <a:cubicBezTo>
                      <a:pt x="111" y="271"/>
                      <a:pt x="181" y="305"/>
                      <a:pt x="253" y="305"/>
                    </a:cubicBezTo>
                    <a:cubicBezTo>
                      <a:pt x="261" y="305"/>
                      <a:pt x="269" y="305"/>
                      <a:pt x="277" y="304"/>
                    </a:cubicBezTo>
                    <a:cubicBezTo>
                      <a:pt x="367" y="295"/>
                      <a:pt x="438" y="241"/>
                      <a:pt x="500" y="188"/>
                    </a:cubicBezTo>
                    <a:cubicBezTo>
                      <a:pt x="572" y="125"/>
                      <a:pt x="643" y="72"/>
                      <a:pt x="69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6" name="Google Shape;3576;p40"/>
              <p:cNvSpPr/>
              <p:nvPr/>
            </p:nvSpPr>
            <p:spPr>
              <a:xfrm>
                <a:off x="5814118" y="2966450"/>
                <a:ext cx="44116" cy="32735"/>
              </a:xfrm>
              <a:custGeom>
                <a:rect b="b" l="l" r="r" t="t"/>
                <a:pathLst>
                  <a:path extrusionOk="0" h="279" w="376">
                    <a:moveTo>
                      <a:pt x="72" y="1"/>
                    </a:moveTo>
                    <a:lnTo>
                      <a:pt x="72" y="1"/>
                    </a:lnTo>
                    <a:cubicBezTo>
                      <a:pt x="54" y="45"/>
                      <a:pt x="18" y="81"/>
                      <a:pt x="10" y="125"/>
                    </a:cubicBezTo>
                    <a:cubicBezTo>
                      <a:pt x="1" y="170"/>
                      <a:pt x="18" y="224"/>
                      <a:pt x="54" y="259"/>
                    </a:cubicBezTo>
                    <a:cubicBezTo>
                      <a:pt x="74" y="272"/>
                      <a:pt x="97" y="278"/>
                      <a:pt x="121" y="278"/>
                    </a:cubicBezTo>
                    <a:cubicBezTo>
                      <a:pt x="163" y="278"/>
                      <a:pt x="208" y="261"/>
                      <a:pt x="241" y="232"/>
                    </a:cubicBezTo>
                    <a:cubicBezTo>
                      <a:pt x="295" y="188"/>
                      <a:pt x="322" y="134"/>
                      <a:pt x="375" y="90"/>
                    </a:cubicBezTo>
                    <a:lnTo>
                      <a:pt x="375" y="90"/>
                    </a:lnTo>
                    <a:cubicBezTo>
                      <a:pt x="331" y="125"/>
                      <a:pt x="295" y="161"/>
                      <a:pt x="241" y="179"/>
                    </a:cubicBezTo>
                    <a:cubicBezTo>
                      <a:pt x="227" y="185"/>
                      <a:pt x="210" y="188"/>
                      <a:pt x="193" y="188"/>
                    </a:cubicBezTo>
                    <a:cubicBezTo>
                      <a:pt x="158" y="188"/>
                      <a:pt x="123" y="176"/>
                      <a:pt x="99" y="152"/>
                    </a:cubicBezTo>
                    <a:cubicBezTo>
                      <a:pt x="63" y="108"/>
                      <a:pt x="54" y="54"/>
                      <a:pt x="72"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7" name="Google Shape;3577;p40"/>
              <p:cNvSpPr/>
              <p:nvPr/>
            </p:nvSpPr>
            <p:spPr>
              <a:xfrm>
                <a:off x="5857061" y="2950728"/>
                <a:ext cx="38836" cy="37898"/>
              </a:xfrm>
              <a:custGeom>
                <a:rect b="b" l="l" r="r" t="t"/>
                <a:pathLst>
                  <a:path extrusionOk="0" h="323" w="331">
                    <a:moveTo>
                      <a:pt x="36" y="1"/>
                    </a:moveTo>
                    <a:cubicBezTo>
                      <a:pt x="0" y="63"/>
                      <a:pt x="0" y="152"/>
                      <a:pt x="36" y="215"/>
                    </a:cubicBezTo>
                    <a:cubicBezTo>
                      <a:pt x="69" y="280"/>
                      <a:pt x="139" y="323"/>
                      <a:pt x="212" y="323"/>
                    </a:cubicBezTo>
                    <a:cubicBezTo>
                      <a:pt x="219" y="323"/>
                      <a:pt x="226" y="323"/>
                      <a:pt x="232" y="322"/>
                    </a:cubicBezTo>
                    <a:cubicBezTo>
                      <a:pt x="268" y="322"/>
                      <a:pt x="304" y="313"/>
                      <a:pt x="330" y="286"/>
                    </a:cubicBezTo>
                    <a:lnTo>
                      <a:pt x="330" y="286"/>
                    </a:lnTo>
                    <a:cubicBezTo>
                      <a:pt x="320" y="289"/>
                      <a:pt x="308" y="290"/>
                      <a:pt x="297" y="290"/>
                    </a:cubicBezTo>
                    <a:cubicBezTo>
                      <a:pt x="233" y="290"/>
                      <a:pt x="162" y="251"/>
                      <a:pt x="116" y="206"/>
                    </a:cubicBezTo>
                    <a:cubicBezTo>
                      <a:pt x="63" y="161"/>
                      <a:pt x="27" y="72"/>
                      <a:pt x="36"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8" name="Google Shape;3578;p40"/>
              <p:cNvSpPr/>
              <p:nvPr/>
            </p:nvSpPr>
            <p:spPr>
              <a:xfrm>
                <a:off x="5860346" y="3009393"/>
                <a:ext cx="66995" cy="29567"/>
              </a:xfrm>
              <a:custGeom>
                <a:rect b="b" l="l" r="r" t="t"/>
                <a:pathLst>
                  <a:path extrusionOk="0" h="252" w="571">
                    <a:moveTo>
                      <a:pt x="44" y="0"/>
                    </a:moveTo>
                    <a:cubicBezTo>
                      <a:pt x="43" y="3"/>
                      <a:pt x="43" y="5"/>
                      <a:pt x="42" y="7"/>
                    </a:cubicBezTo>
                    <a:lnTo>
                      <a:pt x="42" y="7"/>
                    </a:lnTo>
                    <a:cubicBezTo>
                      <a:pt x="43" y="5"/>
                      <a:pt x="43" y="3"/>
                      <a:pt x="44" y="0"/>
                    </a:cubicBezTo>
                    <a:close/>
                    <a:moveTo>
                      <a:pt x="42" y="7"/>
                    </a:moveTo>
                    <a:cubicBezTo>
                      <a:pt x="31" y="52"/>
                      <a:pt x="0" y="118"/>
                      <a:pt x="17" y="152"/>
                    </a:cubicBezTo>
                    <a:cubicBezTo>
                      <a:pt x="41" y="216"/>
                      <a:pt x="108" y="251"/>
                      <a:pt x="174" y="251"/>
                    </a:cubicBezTo>
                    <a:cubicBezTo>
                      <a:pt x="181" y="251"/>
                      <a:pt x="188" y="251"/>
                      <a:pt x="195" y="250"/>
                    </a:cubicBezTo>
                    <a:cubicBezTo>
                      <a:pt x="267" y="250"/>
                      <a:pt x="329" y="214"/>
                      <a:pt x="392" y="179"/>
                    </a:cubicBezTo>
                    <a:cubicBezTo>
                      <a:pt x="463" y="125"/>
                      <a:pt x="499" y="107"/>
                      <a:pt x="570" y="45"/>
                    </a:cubicBezTo>
                    <a:lnTo>
                      <a:pt x="570" y="45"/>
                    </a:lnTo>
                    <a:cubicBezTo>
                      <a:pt x="499" y="107"/>
                      <a:pt x="427" y="143"/>
                      <a:pt x="338" y="170"/>
                    </a:cubicBezTo>
                    <a:cubicBezTo>
                      <a:pt x="304" y="180"/>
                      <a:pt x="264" y="187"/>
                      <a:pt x="225" y="187"/>
                    </a:cubicBezTo>
                    <a:cubicBezTo>
                      <a:pt x="193" y="187"/>
                      <a:pt x="161" y="182"/>
                      <a:pt x="133" y="170"/>
                    </a:cubicBezTo>
                    <a:cubicBezTo>
                      <a:pt x="73" y="144"/>
                      <a:pt x="29" y="76"/>
                      <a:pt x="42" y="7"/>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9" name="Google Shape;3579;p40"/>
              <p:cNvSpPr/>
              <p:nvPr/>
            </p:nvSpPr>
            <p:spPr>
              <a:xfrm>
                <a:off x="5889443" y="2958120"/>
                <a:ext cx="47284" cy="26869"/>
              </a:xfrm>
              <a:custGeom>
                <a:rect b="b" l="l" r="r" t="t"/>
                <a:pathLst>
                  <a:path extrusionOk="0" h="229" w="403">
                    <a:moveTo>
                      <a:pt x="402" y="0"/>
                    </a:moveTo>
                    <a:lnTo>
                      <a:pt x="402" y="0"/>
                    </a:lnTo>
                    <a:cubicBezTo>
                      <a:pt x="358" y="72"/>
                      <a:pt x="286" y="134"/>
                      <a:pt x="197" y="143"/>
                    </a:cubicBezTo>
                    <a:cubicBezTo>
                      <a:pt x="190" y="144"/>
                      <a:pt x="184" y="144"/>
                      <a:pt x="177" y="144"/>
                    </a:cubicBezTo>
                    <a:cubicBezTo>
                      <a:pt x="101" y="144"/>
                      <a:pt x="17" y="100"/>
                      <a:pt x="1" y="27"/>
                    </a:cubicBezTo>
                    <a:lnTo>
                      <a:pt x="1" y="27"/>
                    </a:lnTo>
                    <a:cubicBezTo>
                      <a:pt x="1" y="89"/>
                      <a:pt x="37" y="179"/>
                      <a:pt x="90" y="205"/>
                    </a:cubicBezTo>
                    <a:cubicBezTo>
                      <a:pt x="118" y="221"/>
                      <a:pt x="147" y="228"/>
                      <a:pt x="175" y="228"/>
                    </a:cubicBezTo>
                    <a:cubicBezTo>
                      <a:pt x="212" y="228"/>
                      <a:pt x="247" y="216"/>
                      <a:pt x="277" y="196"/>
                    </a:cubicBezTo>
                    <a:cubicBezTo>
                      <a:pt x="349" y="161"/>
                      <a:pt x="376" y="72"/>
                      <a:pt x="402"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0" name="Google Shape;3580;p40"/>
              <p:cNvSpPr/>
              <p:nvPr/>
            </p:nvSpPr>
            <p:spPr>
              <a:xfrm>
                <a:off x="5882169" y="2896288"/>
                <a:ext cx="51391" cy="36020"/>
              </a:xfrm>
              <a:custGeom>
                <a:rect b="b" l="l" r="r" t="t"/>
                <a:pathLst>
                  <a:path extrusionOk="0" h="307" w="438">
                    <a:moveTo>
                      <a:pt x="81" y="1"/>
                    </a:moveTo>
                    <a:cubicBezTo>
                      <a:pt x="68" y="14"/>
                      <a:pt x="57" y="29"/>
                      <a:pt x="50" y="45"/>
                    </a:cubicBezTo>
                    <a:lnTo>
                      <a:pt x="50" y="45"/>
                    </a:lnTo>
                    <a:cubicBezTo>
                      <a:pt x="60" y="29"/>
                      <a:pt x="71" y="13"/>
                      <a:pt x="81" y="1"/>
                    </a:cubicBezTo>
                    <a:close/>
                    <a:moveTo>
                      <a:pt x="50" y="45"/>
                    </a:moveTo>
                    <a:lnTo>
                      <a:pt x="50" y="45"/>
                    </a:lnTo>
                    <a:cubicBezTo>
                      <a:pt x="24" y="88"/>
                      <a:pt x="0" y="141"/>
                      <a:pt x="0" y="179"/>
                    </a:cubicBezTo>
                    <a:cubicBezTo>
                      <a:pt x="0" y="206"/>
                      <a:pt x="9" y="233"/>
                      <a:pt x="27" y="260"/>
                    </a:cubicBezTo>
                    <a:cubicBezTo>
                      <a:pt x="42" y="289"/>
                      <a:pt x="81" y="306"/>
                      <a:pt x="125" y="306"/>
                    </a:cubicBezTo>
                    <a:cubicBezTo>
                      <a:pt x="134" y="306"/>
                      <a:pt x="143" y="306"/>
                      <a:pt x="152" y="304"/>
                    </a:cubicBezTo>
                    <a:cubicBezTo>
                      <a:pt x="197" y="295"/>
                      <a:pt x="241" y="268"/>
                      <a:pt x="277" y="242"/>
                    </a:cubicBezTo>
                    <a:cubicBezTo>
                      <a:pt x="339" y="188"/>
                      <a:pt x="384" y="126"/>
                      <a:pt x="438" y="63"/>
                    </a:cubicBezTo>
                    <a:lnTo>
                      <a:pt x="438" y="63"/>
                    </a:lnTo>
                    <a:cubicBezTo>
                      <a:pt x="393" y="108"/>
                      <a:pt x="348" y="144"/>
                      <a:pt x="304" y="179"/>
                    </a:cubicBezTo>
                    <a:cubicBezTo>
                      <a:pt x="265" y="202"/>
                      <a:pt x="220" y="226"/>
                      <a:pt x="174" y="226"/>
                    </a:cubicBezTo>
                    <a:cubicBezTo>
                      <a:pt x="166" y="226"/>
                      <a:pt x="159" y="225"/>
                      <a:pt x="152" y="224"/>
                    </a:cubicBezTo>
                    <a:cubicBezTo>
                      <a:pt x="99" y="215"/>
                      <a:pt x="54" y="179"/>
                      <a:pt x="45" y="135"/>
                    </a:cubicBezTo>
                    <a:cubicBezTo>
                      <a:pt x="34" y="106"/>
                      <a:pt x="37" y="74"/>
                      <a:pt x="50" y="45"/>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1" name="Google Shape;3581;p40"/>
              <p:cNvSpPr/>
              <p:nvPr/>
            </p:nvSpPr>
            <p:spPr>
              <a:xfrm>
                <a:off x="5929218" y="2917290"/>
                <a:ext cx="28394" cy="27690"/>
              </a:xfrm>
              <a:custGeom>
                <a:rect b="b" l="l" r="r" t="t"/>
                <a:pathLst>
                  <a:path extrusionOk="0" h="236" w="242">
                    <a:moveTo>
                      <a:pt x="46" y="0"/>
                    </a:moveTo>
                    <a:lnTo>
                      <a:pt x="46" y="0"/>
                    </a:lnTo>
                    <a:cubicBezTo>
                      <a:pt x="19" y="45"/>
                      <a:pt x="1" y="98"/>
                      <a:pt x="1" y="161"/>
                    </a:cubicBezTo>
                    <a:cubicBezTo>
                      <a:pt x="1" y="188"/>
                      <a:pt x="10" y="214"/>
                      <a:pt x="37" y="232"/>
                    </a:cubicBezTo>
                    <a:cubicBezTo>
                      <a:pt x="41" y="235"/>
                      <a:pt x="47" y="236"/>
                      <a:pt x="53" y="236"/>
                    </a:cubicBezTo>
                    <a:cubicBezTo>
                      <a:pt x="68" y="236"/>
                      <a:pt x="86" y="227"/>
                      <a:pt x="99" y="214"/>
                    </a:cubicBezTo>
                    <a:cubicBezTo>
                      <a:pt x="162" y="179"/>
                      <a:pt x="215" y="116"/>
                      <a:pt x="242" y="54"/>
                    </a:cubicBezTo>
                    <a:lnTo>
                      <a:pt x="242" y="54"/>
                    </a:lnTo>
                    <a:cubicBezTo>
                      <a:pt x="206" y="89"/>
                      <a:pt x="170" y="98"/>
                      <a:pt x="135" y="125"/>
                    </a:cubicBezTo>
                    <a:cubicBezTo>
                      <a:pt x="126" y="125"/>
                      <a:pt x="108" y="134"/>
                      <a:pt x="99" y="134"/>
                    </a:cubicBezTo>
                    <a:cubicBezTo>
                      <a:pt x="95" y="135"/>
                      <a:pt x="92" y="136"/>
                      <a:pt x="88" y="136"/>
                    </a:cubicBezTo>
                    <a:cubicBezTo>
                      <a:pt x="65" y="136"/>
                      <a:pt x="44" y="113"/>
                      <a:pt x="37" y="89"/>
                    </a:cubicBezTo>
                    <a:cubicBezTo>
                      <a:pt x="37" y="63"/>
                      <a:pt x="37" y="27"/>
                      <a:pt x="46"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2" name="Google Shape;3582;p40"/>
              <p:cNvSpPr/>
              <p:nvPr/>
            </p:nvSpPr>
            <p:spPr>
              <a:xfrm>
                <a:off x="5567140" y="3087886"/>
                <a:ext cx="160273" cy="214714"/>
              </a:xfrm>
              <a:custGeom>
                <a:rect b="b" l="l" r="r" t="t"/>
                <a:pathLst>
                  <a:path extrusionOk="0" h="1830" w="1366">
                    <a:moveTo>
                      <a:pt x="1365" y="0"/>
                    </a:moveTo>
                    <a:lnTo>
                      <a:pt x="1365" y="0"/>
                    </a:lnTo>
                    <a:cubicBezTo>
                      <a:pt x="776" y="482"/>
                      <a:pt x="304" y="1107"/>
                      <a:pt x="0" y="1802"/>
                    </a:cubicBezTo>
                    <a:cubicBezTo>
                      <a:pt x="9" y="1820"/>
                      <a:pt x="27" y="1829"/>
                      <a:pt x="45" y="1829"/>
                    </a:cubicBezTo>
                    <a:cubicBezTo>
                      <a:pt x="125" y="1597"/>
                      <a:pt x="277" y="1374"/>
                      <a:pt x="428" y="1160"/>
                    </a:cubicBezTo>
                    <a:cubicBezTo>
                      <a:pt x="714" y="759"/>
                      <a:pt x="1035" y="366"/>
                      <a:pt x="1365"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3" name="Google Shape;3583;p40"/>
              <p:cNvSpPr/>
              <p:nvPr/>
            </p:nvSpPr>
            <p:spPr>
              <a:xfrm>
                <a:off x="5586969" y="3106658"/>
                <a:ext cx="171771" cy="193125"/>
              </a:xfrm>
              <a:custGeom>
                <a:rect b="b" l="l" r="r" t="t"/>
                <a:pathLst>
                  <a:path extrusionOk="0" h="1646" w="1464">
                    <a:moveTo>
                      <a:pt x="1464" y="1"/>
                    </a:moveTo>
                    <a:lnTo>
                      <a:pt x="1464" y="1"/>
                    </a:lnTo>
                    <a:cubicBezTo>
                      <a:pt x="1009" y="393"/>
                      <a:pt x="590" y="831"/>
                      <a:pt x="215" y="1294"/>
                    </a:cubicBezTo>
                    <a:cubicBezTo>
                      <a:pt x="135" y="1402"/>
                      <a:pt x="54" y="1509"/>
                      <a:pt x="1" y="1625"/>
                    </a:cubicBezTo>
                    <a:cubicBezTo>
                      <a:pt x="33" y="1638"/>
                      <a:pt x="66" y="1646"/>
                      <a:pt x="99" y="1646"/>
                    </a:cubicBezTo>
                    <a:cubicBezTo>
                      <a:pt x="111" y="1646"/>
                      <a:pt x="123" y="1645"/>
                      <a:pt x="135" y="1642"/>
                    </a:cubicBezTo>
                    <a:cubicBezTo>
                      <a:pt x="135" y="1571"/>
                      <a:pt x="161" y="1509"/>
                      <a:pt x="188" y="1446"/>
                    </a:cubicBezTo>
                    <a:cubicBezTo>
                      <a:pt x="251" y="1330"/>
                      <a:pt x="340" y="1232"/>
                      <a:pt x="429" y="1134"/>
                    </a:cubicBezTo>
                    <a:cubicBezTo>
                      <a:pt x="777" y="759"/>
                      <a:pt x="1116" y="376"/>
                      <a:pt x="1464" y="1"/>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4" name="Google Shape;3584;p40"/>
              <p:cNvSpPr/>
              <p:nvPr/>
            </p:nvSpPr>
            <p:spPr>
              <a:xfrm>
                <a:off x="5605859" y="2856513"/>
                <a:ext cx="299426" cy="341430"/>
              </a:xfrm>
              <a:custGeom>
                <a:rect b="b" l="l" r="r" t="t"/>
                <a:pathLst>
                  <a:path extrusionOk="0" h="2910" w="2552">
                    <a:moveTo>
                      <a:pt x="2498" y="1"/>
                    </a:moveTo>
                    <a:lnTo>
                      <a:pt x="2498" y="1"/>
                    </a:lnTo>
                    <a:cubicBezTo>
                      <a:pt x="2124" y="447"/>
                      <a:pt x="1597" y="759"/>
                      <a:pt x="1187" y="1169"/>
                    </a:cubicBezTo>
                    <a:cubicBezTo>
                      <a:pt x="892" y="1464"/>
                      <a:pt x="652" y="1812"/>
                      <a:pt x="437" y="2169"/>
                    </a:cubicBezTo>
                    <a:cubicBezTo>
                      <a:pt x="286" y="2409"/>
                      <a:pt x="143" y="2659"/>
                      <a:pt x="0" y="2909"/>
                    </a:cubicBezTo>
                    <a:cubicBezTo>
                      <a:pt x="36" y="2900"/>
                      <a:pt x="81" y="2900"/>
                      <a:pt x="107" y="2882"/>
                    </a:cubicBezTo>
                    <a:cubicBezTo>
                      <a:pt x="286" y="2820"/>
                      <a:pt x="429" y="2713"/>
                      <a:pt x="580" y="2606"/>
                    </a:cubicBezTo>
                    <a:cubicBezTo>
                      <a:pt x="919" y="2347"/>
                      <a:pt x="1240" y="2079"/>
                      <a:pt x="1562" y="1803"/>
                    </a:cubicBezTo>
                    <a:cubicBezTo>
                      <a:pt x="1883" y="1517"/>
                      <a:pt x="2195" y="1223"/>
                      <a:pt x="2373" y="839"/>
                    </a:cubicBezTo>
                    <a:cubicBezTo>
                      <a:pt x="2498" y="581"/>
                      <a:pt x="2552" y="277"/>
                      <a:pt x="2498" y="1"/>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5" name="Google Shape;3585;p40"/>
              <p:cNvSpPr/>
              <p:nvPr/>
            </p:nvSpPr>
            <p:spPr>
              <a:xfrm>
                <a:off x="5557637" y="2969618"/>
                <a:ext cx="411476" cy="334039"/>
              </a:xfrm>
              <a:custGeom>
                <a:rect b="b" l="l" r="r" t="t"/>
                <a:pathLst>
                  <a:path extrusionOk="0" h="2847" w="3507">
                    <a:moveTo>
                      <a:pt x="3507" y="0"/>
                    </a:moveTo>
                    <a:cubicBezTo>
                      <a:pt x="3498" y="0"/>
                      <a:pt x="3498" y="9"/>
                      <a:pt x="3498" y="9"/>
                    </a:cubicBezTo>
                    <a:cubicBezTo>
                      <a:pt x="3400" y="170"/>
                      <a:pt x="3275" y="313"/>
                      <a:pt x="3141" y="446"/>
                    </a:cubicBezTo>
                    <a:cubicBezTo>
                      <a:pt x="2936" y="652"/>
                      <a:pt x="2704" y="848"/>
                      <a:pt x="2472" y="1044"/>
                    </a:cubicBezTo>
                    <a:cubicBezTo>
                      <a:pt x="2053" y="1392"/>
                      <a:pt x="1625" y="1731"/>
                      <a:pt x="1196" y="2070"/>
                    </a:cubicBezTo>
                    <a:cubicBezTo>
                      <a:pt x="1139" y="2111"/>
                      <a:pt x="1081" y="2160"/>
                      <a:pt x="1009" y="2160"/>
                    </a:cubicBezTo>
                    <a:cubicBezTo>
                      <a:pt x="1003" y="2160"/>
                      <a:pt x="997" y="2160"/>
                      <a:pt x="991" y="2159"/>
                    </a:cubicBezTo>
                    <a:cubicBezTo>
                      <a:pt x="920" y="2159"/>
                      <a:pt x="848" y="2079"/>
                      <a:pt x="884" y="2008"/>
                    </a:cubicBezTo>
                    <a:lnTo>
                      <a:pt x="884" y="2008"/>
                    </a:lnTo>
                    <a:cubicBezTo>
                      <a:pt x="822" y="2106"/>
                      <a:pt x="741" y="2195"/>
                      <a:pt x="652" y="2266"/>
                    </a:cubicBezTo>
                    <a:cubicBezTo>
                      <a:pt x="617" y="2302"/>
                      <a:pt x="581" y="2329"/>
                      <a:pt x="527" y="2329"/>
                    </a:cubicBezTo>
                    <a:cubicBezTo>
                      <a:pt x="456" y="2320"/>
                      <a:pt x="420" y="2204"/>
                      <a:pt x="474" y="2159"/>
                    </a:cubicBezTo>
                    <a:lnTo>
                      <a:pt x="474" y="2159"/>
                    </a:lnTo>
                    <a:cubicBezTo>
                      <a:pt x="411" y="2204"/>
                      <a:pt x="385" y="2311"/>
                      <a:pt x="313" y="2311"/>
                    </a:cubicBezTo>
                    <a:cubicBezTo>
                      <a:pt x="278" y="2311"/>
                      <a:pt x="251" y="2293"/>
                      <a:pt x="233" y="2266"/>
                    </a:cubicBezTo>
                    <a:cubicBezTo>
                      <a:pt x="170" y="2382"/>
                      <a:pt x="99" y="2498"/>
                      <a:pt x="37" y="2614"/>
                    </a:cubicBezTo>
                    <a:cubicBezTo>
                      <a:pt x="19" y="2650"/>
                      <a:pt x="1" y="2685"/>
                      <a:pt x="10" y="2712"/>
                    </a:cubicBezTo>
                    <a:cubicBezTo>
                      <a:pt x="10" y="2745"/>
                      <a:pt x="32" y="2785"/>
                      <a:pt x="63" y="2785"/>
                    </a:cubicBezTo>
                    <a:cubicBezTo>
                      <a:pt x="66" y="2785"/>
                      <a:pt x="69" y="2784"/>
                      <a:pt x="72" y="2784"/>
                    </a:cubicBezTo>
                    <a:cubicBezTo>
                      <a:pt x="81" y="2819"/>
                      <a:pt x="117" y="2846"/>
                      <a:pt x="153" y="2846"/>
                    </a:cubicBezTo>
                    <a:cubicBezTo>
                      <a:pt x="188" y="2837"/>
                      <a:pt x="224" y="2819"/>
                      <a:pt x="251" y="2793"/>
                    </a:cubicBezTo>
                    <a:cubicBezTo>
                      <a:pt x="279" y="2807"/>
                      <a:pt x="307" y="2813"/>
                      <a:pt x="335" y="2813"/>
                    </a:cubicBezTo>
                    <a:cubicBezTo>
                      <a:pt x="396" y="2813"/>
                      <a:pt x="455" y="2785"/>
                      <a:pt x="509" y="2748"/>
                    </a:cubicBezTo>
                    <a:cubicBezTo>
                      <a:pt x="1464" y="2088"/>
                      <a:pt x="2383" y="1356"/>
                      <a:pt x="3195" y="518"/>
                    </a:cubicBezTo>
                    <a:cubicBezTo>
                      <a:pt x="3284" y="420"/>
                      <a:pt x="3382" y="321"/>
                      <a:pt x="3444" y="197"/>
                    </a:cubicBezTo>
                    <a:cubicBezTo>
                      <a:pt x="3471" y="134"/>
                      <a:pt x="3489" y="72"/>
                      <a:pt x="3507" y="0"/>
                    </a:cubicBezTo>
                    <a:close/>
                  </a:path>
                </a:pathLst>
              </a:custGeom>
              <a:solidFill>
                <a:srgbClr val="3F423C">
                  <a:alpha val="27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6" name="Google Shape;3586;p40"/>
              <p:cNvSpPr/>
              <p:nvPr/>
            </p:nvSpPr>
            <p:spPr>
              <a:xfrm>
                <a:off x="5768125" y="3251911"/>
                <a:ext cx="152881" cy="203450"/>
              </a:xfrm>
              <a:custGeom>
                <a:rect b="b" l="l" r="r" t="t"/>
                <a:pathLst>
                  <a:path extrusionOk="0" h="1734" w="1303">
                    <a:moveTo>
                      <a:pt x="79" y="0"/>
                    </a:moveTo>
                    <a:cubicBezTo>
                      <a:pt x="47" y="0"/>
                      <a:pt x="16" y="69"/>
                      <a:pt x="0" y="101"/>
                    </a:cubicBezTo>
                    <a:cubicBezTo>
                      <a:pt x="98" y="244"/>
                      <a:pt x="187" y="387"/>
                      <a:pt x="241" y="556"/>
                    </a:cubicBezTo>
                    <a:cubicBezTo>
                      <a:pt x="268" y="654"/>
                      <a:pt x="286" y="761"/>
                      <a:pt x="303" y="859"/>
                    </a:cubicBezTo>
                    <a:cubicBezTo>
                      <a:pt x="321" y="957"/>
                      <a:pt x="348" y="1047"/>
                      <a:pt x="375" y="1136"/>
                    </a:cubicBezTo>
                    <a:cubicBezTo>
                      <a:pt x="410" y="1270"/>
                      <a:pt x="446" y="1404"/>
                      <a:pt x="482" y="1528"/>
                    </a:cubicBezTo>
                    <a:cubicBezTo>
                      <a:pt x="490" y="1578"/>
                      <a:pt x="521" y="1628"/>
                      <a:pt x="561" y="1628"/>
                    </a:cubicBezTo>
                    <a:cubicBezTo>
                      <a:pt x="564" y="1628"/>
                      <a:pt x="568" y="1627"/>
                      <a:pt x="571" y="1627"/>
                    </a:cubicBezTo>
                    <a:cubicBezTo>
                      <a:pt x="553" y="1404"/>
                      <a:pt x="535" y="1181"/>
                      <a:pt x="509" y="966"/>
                    </a:cubicBezTo>
                    <a:lnTo>
                      <a:pt x="509" y="966"/>
                    </a:lnTo>
                    <a:cubicBezTo>
                      <a:pt x="535" y="975"/>
                      <a:pt x="571" y="984"/>
                      <a:pt x="589" y="1002"/>
                    </a:cubicBezTo>
                    <a:cubicBezTo>
                      <a:pt x="723" y="1163"/>
                      <a:pt x="776" y="1377"/>
                      <a:pt x="857" y="1573"/>
                    </a:cubicBezTo>
                    <a:cubicBezTo>
                      <a:pt x="883" y="1627"/>
                      <a:pt x="910" y="1680"/>
                      <a:pt x="955" y="1716"/>
                    </a:cubicBezTo>
                    <a:cubicBezTo>
                      <a:pt x="955" y="1725"/>
                      <a:pt x="964" y="1734"/>
                      <a:pt x="972" y="1734"/>
                    </a:cubicBezTo>
                    <a:cubicBezTo>
                      <a:pt x="1008" y="1734"/>
                      <a:pt x="1017" y="1689"/>
                      <a:pt x="1008" y="1662"/>
                    </a:cubicBezTo>
                    <a:cubicBezTo>
                      <a:pt x="955" y="1386"/>
                      <a:pt x="830" y="1127"/>
                      <a:pt x="651" y="913"/>
                    </a:cubicBezTo>
                    <a:lnTo>
                      <a:pt x="651" y="913"/>
                    </a:lnTo>
                    <a:cubicBezTo>
                      <a:pt x="821" y="1082"/>
                      <a:pt x="990" y="1225"/>
                      <a:pt x="1160" y="1395"/>
                    </a:cubicBezTo>
                    <a:cubicBezTo>
                      <a:pt x="1192" y="1435"/>
                      <a:pt x="1238" y="1467"/>
                      <a:pt x="1286" y="1467"/>
                    </a:cubicBezTo>
                    <a:cubicBezTo>
                      <a:pt x="1291" y="1467"/>
                      <a:pt x="1297" y="1467"/>
                      <a:pt x="1303" y="1466"/>
                    </a:cubicBezTo>
                    <a:cubicBezTo>
                      <a:pt x="1249" y="1305"/>
                      <a:pt x="1133" y="1181"/>
                      <a:pt x="999" y="1073"/>
                    </a:cubicBezTo>
                    <a:cubicBezTo>
                      <a:pt x="874" y="966"/>
                      <a:pt x="732" y="868"/>
                      <a:pt x="607" y="752"/>
                    </a:cubicBezTo>
                    <a:cubicBezTo>
                      <a:pt x="419" y="574"/>
                      <a:pt x="294" y="342"/>
                      <a:pt x="179" y="110"/>
                    </a:cubicBezTo>
                    <a:cubicBezTo>
                      <a:pt x="152" y="65"/>
                      <a:pt x="134" y="30"/>
                      <a:pt x="89" y="3"/>
                    </a:cubicBezTo>
                    <a:cubicBezTo>
                      <a:pt x="86" y="1"/>
                      <a:pt x="82" y="0"/>
                      <a:pt x="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7" name="Google Shape;3587;p40"/>
              <p:cNvSpPr/>
              <p:nvPr/>
            </p:nvSpPr>
            <p:spPr>
              <a:xfrm>
                <a:off x="5845562" y="3359971"/>
                <a:ext cx="8448" cy="11616"/>
              </a:xfrm>
              <a:custGeom>
                <a:rect b="b" l="l" r="r" t="t"/>
                <a:pathLst>
                  <a:path extrusionOk="0" h="99" w="72">
                    <a:moveTo>
                      <a:pt x="0" y="1"/>
                    </a:moveTo>
                    <a:cubicBezTo>
                      <a:pt x="27" y="36"/>
                      <a:pt x="54" y="63"/>
                      <a:pt x="72" y="99"/>
                    </a:cubicBezTo>
                    <a:cubicBezTo>
                      <a:pt x="54" y="63"/>
                      <a:pt x="27" y="36"/>
                      <a:pt x="0" y="1"/>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8" name="Google Shape;3588;p40"/>
              <p:cNvSpPr/>
              <p:nvPr/>
            </p:nvSpPr>
            <p:spPr>
              <a:xfrm>
                <a:off x="5768125" y="3256370"/>
                <a:ext cx="61833" cy="185381"/>
              </a:xfrm>
              <a:custGeom>
                <a:rect b="b" l="l" r="r" t="t"/>
                <a:pathLst>
                  <a:path extrusionOk="0" h="1580" w="527">
                    <a:moveTo>
                      <a:pt x="36" y="1"/>
                    </a:moveTo>
                    <a:cubicBezTo>
                      <a:pt x="18" y="18"/>
                      <a:pt x="9" y="45"/>
                      <a:pt x="0" y="63"/>
                    </a:cubicBezTo>
                    <a:cubicBezTo>
                      <a:pt x="98" y="206"/>
                      <a:pt x="187" y="349"/>
                      <a:pt x="241" y="518"/>
                    </a:cubicBezTo>
                    <a:cubicBezTo>
                      <a:pt x="268" y="616"/>
                      <a:pt x="286" y="723"/>
                      <a:pt x="303" y="821"/>
                    </a:cubicBezTo>
                    <a:cubicBezTo>
                      <a:pt x="321" y="919"/>
                      <a:pt x="348" y="1009"/>
                      <a:pt x="375" y="1098"/>
                    </a:cubicBezTo>
                    <a:cubicBezTo>
                      <a:pt x="410" y="1232"/>
                      <a:pt x="446" y="1366"/>
                      <a:pt x="482" y="1490"/>
                    </a:cubicBezTo>
                    <a:cubicBezTo>
                      <a:pt x="491" y="1526"/>
                      <a:pt x="509" y="1562"/>
                      <a:pt x="526" y="1580"/>
                    </a:cubicBezTo>
                    <a:cubicBezTo>
                      <a:pt x="518" y="1526"/>
                      <a:pt x="500" y="1464"/>
                      <a:pt x="491" y="1410"/>
                    </a:cubicBezTo>
                    <a:cubicBezTo>
                      <a:pt x="419" y="1044"/>
                      <a:pt x="393" y="661"/>
                      <a:pt x="232" y="331"/>
                    </a:cubicBezTo>
                    <a:cubicBezTo>
                      <a:pt x="170" y="215"/>
                      <a:pt x="98" y="108"/>
                      <a:pt x="36" y="1"/>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9" name="Google Shape;3589;p40"/>
              <p:cNvSpPr/>
              <p:nvPr/>
            </p:nvSpPr>
            <p:spPr>
              <a:xfrm>
                <a:off x="5830896" y="3336975"/>
                <a:ext cx="90109" cy="87176"/>
              </a:xfrm>
              <a:custGeom>
                <a:rect b="b" l="l" r="r" t="t"/>
                <a:pathLst>
                  <a:path extrusionOk="0" h="743" w="768">
                    <a:moveTo>
                      <a:pt x="0" y="1"/>
                    </a:moveTo>
                    <a:lnTo>
                      <a:pt x="0" y="1"/>
                    </a:lnTo>
                    <a:cubicBezTo>
                      <a:pt x="36" y="63"/>
                      <a:pt x="81" y="125"/>
                      <a:pt x="125" y="188"/>
                    </a:cubicBezTo>
                    <a:cubicBezTo>
                      <a:pt x="286" y="357"/>
                      <a:pt x="455" y="509"/>
                      <a:pt x="625" y="670"/>
                    </a:cubicBezTo>
                    <a:cubicBezTo>
                      <a:pt x="657" y="710"/>
                      <a:pt x="703" y="742"/>
                      <a:pt x="751" y="742"/>
                    </a:cubicBezTo>
                    <a:cubicBezTo>
                      <a:pt x="756" y="742"/>
                      <a:pt x="762" y="742"/>
                      <a:pt x="768" y="741"/>
                    </a:cubicBezTo>
                    <a:cubicBezTo>
                      <a:pt x="768" y="723"/>
                      <a:pt x="759" y="714"/>
                      <a:pt x="750" y="696"/>
                    </a:cubicBezTo>
                    <a:cubicBezTo>
                      <a:pt x="661" y="634"/>
                      <a:pt x="589" y="554"/>
                      <a:pt x="518" y="482"/>
                    </a:cubicBezTo>
                    <a:cubicBezTo>
                      <a:pt x="357" y="313"/>
                      <a:pt x="188" y="152"/>
                      <a:pt x="0" y="1"/>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0" name="Google Shape;3590;p40"/>
              <p:cNvSpPr/>
              <p:nvPr/>
            </p:nvSpPr>
            <p:spPr>
              <a:xfrm>
                <a:off x="5820454" y="3343311"/>
                <a:ext cx="63945" cy="112050"/>
              </a:xfrm>
              <a:custGeom>
                <a:rect b="b" l="l" r="r" t="t"/>
                <a:pathLst>
                  <a:path extrusionOk="0" h="955" w="545">
                    <a:moveTo>
                      <a:pt x="0" y="0"/>
                    </a:moveTo>
                    <a:cubicBezTo>
                      <a:pt x="27" y="89"/>
                      <a:pt x="54" y="187"/>
                      <a:pt x="72" y="277"/>
                    </a:cubicBezTo>
                    <a:cubicBezTo>
                      <a:pt x="72" y="250"/>
                      <a:pt x="72" y="214"/>
                      <a:pt x="63" y="187"/>
                    </a:cubicBezTo>
                    <a:lnTo>
                      <a:pt x="63" y="187"/>
                    </a:lnTo>
                    <a:cubicBezTo>
                      <a:pt x="89" y="196"/>
                      <a:pt x="125" y="205"/>
                      <a:pt x="143" y="223"/>
                    </a:cubicBezTo>
                    <a:cubicBezTo>
                      <a:pt x="277" y="384"/>
                      <a:pt x="330" y="598"/>
                      <a:pt x="411" y="794"/>
                    </a:cubicBezTo>
                    <a:cubicBezTo>
                      <a:pt x="437" y="848"/>
                      <a:pt x="464" y="901"/>
                      <a:pt x="509" y="937"/>
                    </a:cubicBezTo>
                    <a:cubicBezTo>
                      <a:pt x="509" y="946"/>
                      <a:pt x="518" y="955"/>
                      <a:pt x="526" y="955"/>
                    </a:cubicBezTo>
                    <a:lnTo>
                      <a:pt x="544" y="955"/>
                    </a:lnTo>
                    <a:cubicBezTo>
                      <a:pt x="518" y="910"/>
                      <a:pt x="500" y="874"/>
                      <a:pt x="482" y="830"/>
                    </a:cubicBezTo>
                    <a:cubicBezTo>
                      <a:pt x="419" y="678"/>
                      <a:pt x="366" y="526"/>
                      <a:pt x="295" y="375"/>
                    </a:cubicBezTo>
                    <a:cubicBezTo>
                      <a:pt x="223" y="232"/>
                      <a:pt x="125" y="98"/>
                      <a:pt x="0" y="0"/>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591" name="Google Shape;3591;p40"/>
          <p:cNvGrpSpPr/>
          <p:nvPr/>
        </p:nvGrpSpPr>
        <p:grpSpPr>
          <a:xfrm>
            <a:off x="4118763" y="584883"/>
            <a:ext cx="840467" cy="822335"/>
            <a:chOff x="4118763" y="209958"/>
            <a:chExt cx="840467" cy="822335"/>
          </a:xfrm>
        </p:grpSpPr>
        <p:sp>
          <p:nvSpPr>
            <p:cNvPr id="3592" name="Google Shape;3592;p40"/>
            <p:cNvSpPr/>
            <p:nvPr/>
          </p:nvSpPr>
          <p:spPr>
            <a:xfrm>
              <a:off x="4118763" y="209958"/>
              <a:ext cx="840467" cy="822335"/>
            </a:xfrm>
            <a:custGeom>
              <a:rect b="b" l="l" r="r" t="t"/>
              <a:pathLst>
                <a:path extrusionOk="0" h="3117" w="3186">
                  <a:moveTo>
                    <a:pt x="1586" y="0"/>
                  </a:moveTo>
                  <a:cubicBezTo>
                    <a:pt x="758" y="0"/>
                    <a:pt x="71" y="657"/>
                    <a:pt x="36" y="1491"/>
                  </a:cubicBezTo>
                  <a:cubicBezTo>
                    <a:pt x="1" y="2357"/>
                    <a:pt x="670" y="3079"/>
                    <a:pt x="1526" y="3115"/>
                  </a:cubicBezTo>
                  <a:cubicBezTo>
                    <a:pt x="1548" y="3116"/>
                    <a:pt x="1570" y="3116"/>
                    <a:pt x="1592" y="3116"/>
                  </a:cubicBezTo>
                  <a:cubicBezTo>
                    <a:pt x="2428" y="3116"/>
                    <a:pt x="3115" y="2459"/>
                    <a:pt x="3150" y="1616"/>
                  </a:cubicBezTo>
                  <a:cubicBezTo>
                    <a:pt x="3186" y="760"/>
                    <a:pt x="2516" y="37"/>
                    <a:pt x="1651" y="1"/>
                  </a:cubicBezTo>
                  <a:cubicBezTo>
                    <a:pt x="1629" y="1"/>
                    <a:pt x="1607" y="0"/>
                    <a:pt x="1586" y="0"/>
                  </a:cubicBezTo>
                  <a:close/>
                </a:path>
              </a:pathLst>
            </a:custGeom>
            <a:solidFill>
              <a:srgbClr val="FFFFFF">
                <a:alpha val="19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3" name="Google Shape;3593;p40"/>
            <p:cNvSpPr/>
            <p:nvPr/>
          </p:nvSpPr>
          <p:spPr>
            <a:xfrm>
              <a:off x="4238790" y="327617"/>
              <a:ext cx="600409" cy="586741"/>
            </a:xfrm>
            <a:custGeom>
              <a:rect b="b" l="l" r="r" t="t"/>
              <a:pathLst>
                <a:path extrusionOk="0" h="2224" w="2276">
                  <a:moveTo>
                    <a:pt x="1130" y="0"/>
                  </a:moveTo>
                  <a:cubicBezTo>
                    <a:pt x="545" y="0"/>
                    <a:pt x="54" y="473"/>
                    <a:pt x="27" y="1063"/>
                  </a:cubicBezTo>
                  <a:cubicBezTo>
                    <a:pt x="1" y="1679"/>
                    <a:pt x="482" y="2196"/>
                    <a:pt x="1089" y="2223"/>
                  </a:cubicBezTo>
                  <a:cubicBezTo>
                    <a:pt x="1100" y="2223"/>
                    <a:pt x="1112" y="2223"/>
                    <a:pt x="1123" y="2223"/>
                  </a:cubicBezTo>
                  <a:cubicBezTo>
                    <a:pt x="1723" y="2223"/>
                    <a:pt x="2223" y="1757"/>
                    <a:pt x="2249" y="1152"/>
                  </a:cubicBezTo>
                  <a:cubicBezTo>
                    <a:pt x="2276" y="546"/>
                    <a:pt x="1794" y="28"/>
                    <a:pt x="1178" y="2"/>
                  </a:cubicBezTo>
                  <a:cubicBezTo>
                    <a:pt x="1162" y="1"/>
                    <a:pt x="1146" y="0"/>
                    <a:pt x="1130" y="0"/>
                  </a:cubicBezTo>
                  <a:close/>
                </a:path>
              </a:pathLst>
            </a:custGeom>
            <a:solidFill>
              <a:srgbClr val="FFFFFF">
                <a:alpha val="41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4" name="Google Shape;3594;p40"/>
            <p:cNvSpPr/>
            <p:nvPr/>
          </p:nvSpPr>
          <p:spPr>
            <a:xfrm>
              <a:off x="4394166" y="478516"/>
              <a:ext cx="289652" cy="285192"/>
            </a:xfrm>
            <a:custGeom>
              <a:rect b="b" l="l" r="r" t="t"/>
              <a:pathLst>
                <a:path extrusionOk="0" h="1081" w="1098">
                  <a:moveTo>
                    <a:pt x="554" y="0"/>
                  </a:moveTo>
                  <a:cubicBezTo>
                    <a:pt x="267" y="0"/>
                    <a:pt x="18" y="220"/>
                    <a:pt x="9" y="518"/>
                  </a:cubicBezTo>
                  <a:cubicBezTo>
                    <a:pt x="1" y="812"/>
                    <a:pt x="232" y="1062"/>
                    <a:pt x="527" y="1080"/>
                  </a:cubicBezTo>
                  <a:cubicBezTo>
                    <a:pt x="532" y="1080"/>
                    <a:pt x="538" y="1080"/>
                    <a:pt x="543" y="1080"/>
                  </a:cubicBezTo>
                  <a:cubicBezTo>
                    <a:pt x="830" y="1080"/>
                    <a:pt x="1071" y="851"/>
                    <a:pt x="1089" y="562"/>
                  </a:cubicBezTo>
                  <a:cubicBezTo>
                    <a:pt x="1098" y="259"/>
                    <a:pt x="866" y="9"/>
                    <a:pt x="571" y="0"/>
                  </a:cubicBezTo>
                  <a:cubicBezTo>
                    <a:pt x="566" y="0"/>
                    <a:pt x="560" y="0"/>
                    <a:pt x="554" y="0"/>
                  </a:cubicBezTo>
                  <a:close/>
                </a:path>
              </a:pathLst>
            </a:custGeom>
            <a:solidFill>
              <a:srgbClr val="FFFFFF">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95" name="Google Shape;3595;p40"/>
          <p:cNvSpPr txBox="1"/>
          <p:nvPr/>
        </p:nvSpPr>
        <p:spPr>
          <a:xfrm>
            <a:off x="965500" y="825075"/>
            <a:ext cx="4415100" cy="675900"/>
          </a:xfrm>
          <a:prstGeom prst="rect">
            <a:avLst/>
          </a:prstGeom>
          <a:noFill/>
          <a:ln>
            <a:noFill/>
          </a:ln>
        </p:spPr>
        <p:txBody>
          <a:bodyPr anchorCtr="0" anchor="t" bIns="91425" lIns="91425" spcFirstLastPara="1" rIns="91425" wrap="square" tIns="91425">
            <a:noAutofit/>
          </a:bodyPr>
          <a:lstStyle/>
          <a:p>
            <a:pPr indent="0" lvl="0" marL="0" rtl="0" algn="l">
              <a:lnSpc>
                <a:spcPct val="124983"/>
              </a:lnSpc>
              <a:spcBef>
                <a:spcPts val="0"/>
              </a:spcBef>
              <a:spcAft>
                <a:spcPts val="0"/>
              </a:spcAft>
              <a:buClr>
                <a:srgbClr val="000000"/>
              </a:buClr>
              <a:buSzPts val="3062"/>
              <a:buFont typeface="Arial"/>
              <a:buNone/>
            </a:pPr>
            <a:r>
              <a:rPr b="1" lang="en" sz="3062"/>
              <a:t>Feather Structure and Function</a:t>
            </a:r>
            <a:endParaRPr>
              <a:solidFill>
                <a:schemeClr val="dk1"/>
              </a:solidFill>
              <a:latin typeface="ABeeZee"/>
              <a:ea typeface="ABeeZee"/>
              <a:cs typeface="ABeeZee"/>
              <a:sym typeface="ABeeZee"/>
            </a:endParaRPr>
          </a:p>
        </p:txBody>
      </p:sp>
      <p:sp>
        <p:nvSpPr>
          <p:cNvPr id="3596" name="Google Shape;3596;p40"/>
          <p:cNvSpPr txBox="1"/>
          <p:nvPr/>
        </p:nvSpPr>
        <p:spPr>
          <a:xfrm>
            <a:off x="3194925" y="1500975"/>
            <a:ext cx="3230100" cy="100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ABeeZee"/>
                <a:ea typeface="ABeeZee"/>
                <a:cs typeface="ABeeZee"/>
                <a:sym typeface="ABeeZee"/>
              </a:rPr>
              <a:t>Feathers are composed of a central shaft called a </a:t>
            </a:r>
            <a:r>
              <a:rPr b="1" lang="en">
                <a:solidFill>
                  <a:schemeClr val="dk1"/>
                </a:solidFill>
                <a:latin typeface="ABeeZee"/>
                <a:ea typeface="ABeeZee"/>
                <a:cs typeface="ABeeZee"/>
                <a:sym typeface="ABeeZee"/>
              </a:rPr>
              <a:t>rachis, </a:t>
            </a:r>
            <a:r>
              <a:rPr lang="en">
                <a:solidFill>
                  <a:schemeClr val="dk1"/>
                </a:solidFill>
                <a:latin typeface="ABeeZee"/>
                <a:ea typeface="ABeeZee"/>
                <a:cs typeface="ABeeZee"/>
                <a:sym typeface="ABeeZee"/>
              </a:rPr>
              <a:t>attached</a:t>
            </a:r>
            <a:r>
              <a:rPr b="1" lang="en">
                <a:solidFill>
                  <a:schemeClr val="dk1"/>
                </a:solidFill>
                <a:latin typeface="ABeeZee"/>
                <a:ea typeface="ABeeZee"/>
                <a:cs typeface="ABeeZee"/>
                <a:sym typeface="ABeeZee"/>
              </a:rPr>
              <a:t> barbs</a:t>
            </a:r>
            <a:r>
              <a:rPr lang="en">
                <a:solidFill>
                  <a:schemeClr val="dk1"/>
                </a:solidFill>
                <a:latin typeface="ABeeZee"/>
                <a:ea typeface="ABeeZee"/>
                <a:cs typeface="ABeeZee"/>
                <a:sym typeface="ABeeZee"/>
              </a:rPr>
              <a:t>, and intricate </a:t>
            </a:r>
            <a:r>
              <a:rPr b="1" lang="en">
                <a:solidFill>
                  <a:schemeClr val="dk1"/>
                </a:solidFill>
                <a:latin typeface="ABeeZee"/>
                <a:ea typeface="ABeeZee"/>
                <a:cs typeface="ABeeZee"/>
                <a:sym typeface="ABeeZee"/>
              </a:rPr>
              <a:t>barbules</a:t>
            </a:r>
            <a:r>
              <a:rPr lang="en">
                <a:solidFill>
                  <a:schemeClr val="dk1"/>
                </a:solidFill>
                <a:latin typeface="ABeeZee"/>
                <a:ea typeface="ABeeZee"/>
                <a:cs typeface="ABeeZee"/>
                <a:sym typeface="ABeeZee"/>
              </a:rPr>
              <a:t> that interlock to create a sturdy and flexible structure.</a:t>
            </a:r>
            <a:endParaRPr>
              <a:solidFill>
                <a:schemeClr val="dk1"/>
              </a:solidFill>
              <a:latin typeface="ABeeZee"/>
              <a:ea typeface="ABeeZee"/>
              <a:cs typeface="ABeeZee"/>
              <a:sym typeface="ABeeZee"/>
            </a:endParaRPr>
          </a:p>
          <a:p>
            <a:pPr indent="0" lvl="0" marL="0" rtl="0" algn="l">
              <a:spcBef>
                <a:spcPts val="0"/>
              </a:spcBef>
              <a:spcAft>
                <a:spcPts val="0"/>
              </a:spcAft>
              <a:buNone/>
            </a:pPr>
            <a:r>
              <a:t/>
            </a:r>
            <a:endParaRPr>
              <a:solidFill>
                <a:schemeClr val="dk1"/>
              </a:solidFill>
              <a:latin typeface="ABeeZee"/>
              <a:ea typeface="ABeeZee"/>
              <a:cs typeface="ABeeZee"/>
              <a:sym typeface="ABeeZee"/>
            </a:endParaRPr>
          </a:p>
        </p:txBody>
      </p:sp>
      <p:pic>
        <p:nvPicPr>
          <p:cNvPr descr="preencoded.png" id="3597" name="Google Shape;3597;p40"/>
          <p:cNvPicPr preferRelativeResize="0"/>
          <p:nvPr/>
        </p:nvPicPr>
        <p:blipFill rotWithShape="1">
          <a:blip r:embed="rId3">
            <a:alphaModFix/>
          </a:blip>
          <a:srcRect b="0" l="0" r="0" t="0"/>
          <a:stretch/>
        </p:blipFill>
        <p:spPr>
          <a:xfrm>
            <a:off x="1211774" y="2791152"/>
            <a:ext cx="3922549" cy="2179025"/>
          </a:xfrm>
          <a:prstGeom prst="rect">
            <a:avLst/>
          </a:prstGeom>
          <a:noFill/>
          <a:ln>
            <a:noFill/>
          </a:ln>
        </p:spPr>
      </p:pic>
      <p:pic>
        <p:nvPicPr>
          <p:cNvPr id="3598" name="Google Shape;3598;p40"/>
          <p:cNvPicPr preferRelativeResize="0"/>
          <p:nvPr/>
        </p:nvPicPr>
        <p:blipFill>
          <a:blip r:embed="rId4">
            <a:alphaModFix/>
          </a:blip>
          <a:stretch>
            <a:fillRect/>
          </a:stretch>
        </p:blipFill>
        <p:spPr>
          <a:xfrm>
            <a:off x="7592500" y="4439900"/>
            <a:ext cx="1495175" cy="703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2" name="Shape 3602"/>
        <p:cNvGrpSpPr/>
        <p:nvPr/>
      </p:nvGrpSpPr>
      <p:grpSpPr>
        <a:xfrm>
          <a:off x="0" y="0"/>
          <a:ext cx="0" cy="0"/>
          <a:chOff x="0" y="0"/>
          <a:chExt cx="0" cy="0"/>
        </a:xfrm>
      </p:grpSpPr>
      <p:sp>
        <p:nvSpPr>
          <p:cNvPr id="3603" name="Google Shape;3603;p41"/>
          <p:cNvSpPr txBox="1"/>
          <p:nvPr>
            <p:ph type="title"/>
          </p:nvPr>
        </p:nvSpPr>
        <p:spPr>
          <a:xfrm>
            <a:off x="993950" y="623725"/>
            <a:ext cx="444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t>Types of Feathers</a:t>
            </a:r>
            <a:endParaRPr sz="3600"/>
          </a:p>
        </p:txBody>
      </p:sp>
      <p:sp>
        <p:nvSpPr>
          <p:cNvPr id="3604" name="Google Shape;3604;p41"/>
          <p:cNvSpPr txBox="1"/>
          <p:nvPr>
            <p:ph idx="1" type="subTitle"/>
          </p:nvPr>
        </p:nvSpPr>
        <p:spPr>
          <a:xfrm>
            <a:off x="274250" y="1727575"/>
            <a:ext cx="4440600" cy="37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900"/>
              <a:t>Flight Feathers</a:t>
            </a:r>
            <a:endParaRPr b="1" sz="1900"/>
          </a:p>
          <a:p>
            <a:pPr indent="0" lvl="0" marL="0" rtl="0" algn="ctr">
              <a:spcBef>
                <a:spcPts val="1600"/>
              </a:spcBef>
              <a:spcAft>
                <a:spcPts val="1600"/>
              </a:spcAft>
              <a:buNone/>
            </a:pPr>
            <a:r>
              <a:t/>
            </a:r>
            <a:endParaRPr sz="1700"/>
          </a:p>
        </p:txBody>
      </p:sp>
      <p:pic>
        <p:nvPicPr>
          <p:cNvPr descr="preencoded.png" id="3605" name="Google Shape;3605;p41"/>
          <p:cNvPicPr preferRelativeResize="0"/>
          <p:nvPr/>
        </p:nvPicPr>
        <p:blipFill rotWithShape="1">
          <a:blip r:embed="rId3">
            <a:alphaModFix/>
          </a:blip>
          <a:srcRect b="0" l="0" r="0" t="0"/>
          <a:stretch/>
        </p:blipFill>
        <p:spPr>
          <a:xfrm>
            <a:off x="5639730" y="1185383"/>
            <a:ext cx="1689021" cy="1206341"/>
          </a:xfrm>
          <a:prstGeom prst="rect">
            <a:avLst/>
          </a:prstGeom>
          <a:noFill/>
          <a:ln>
            <a:noFill/>
          </a:ln>
        </p:spPr>
      </p:pic>
      <p:pic>
        <p:nvPicPr>
          <p:cNvPr descr="preencoded.png" id="3606" name="Google Shape;3606;p41"/>
          <p:cNvPicPr preferRelativeResize="0"/>
          <p:nvPr/>
        </p:nvPicPr>
        <p:blipFill rotWithShape="1">
          <a:blip r:embed="rId4">
            <a:alphaModFix/>
          </a:blip>
          <a:srcRect b="0" l="0" r="0" t="0"/>
          <a:stretch/>
        </p:blipFill>
        <p:spPr>
          <a:xfrm>
            <a:off x="6432130" y="2612785"/>
            <a:ext cx="1438870" cy="1457801"/>
          </a:xfrm>
          <a:prstGeom prst="rect">
            <a:avLst/>
          </a:prstGeom>
          <a:noFill/>
          <a:ln>
            <a:noFill/>
          </a:ln>
        </p:spPr>
      </p:pic>
      <p:sp>
        <p:nvSpPr>
          <p:cNvPr id="3607" name="Google Shape;3607;p41"/>
          <p:cNvSpPr txBox="1"/>
          <p:nvPr/>
        </p:nvSpPr>
        <p:spPr>
          <a:xfrm>
            <a:off x="994550" y="2188750"/>
            <a:ext cx="3577500" cy="2711700"/>
          </a:xfrm>
          <a:prstGeom prst="rect">
            <a:avLst/>
          </a:prstGeom>
          <a:noFill/>
          <a:ln>
            <a:noFill/>
          </a:ln>
        </p:spPr>
        <p:txBody>
          <a:bodyPr anchorCtr="0" anchor="t" bIns="91425" lIns="91425" spcFirstLastPara="1" rIns="91425" wrap="square" tIns="91425">
            <a:spAutoFit/>
          </a:bodyPr>
          <a:lstStyle/>
          <a:p>
            <a:pPr indent="-314071" lvl="0" marL="457200" rtl="0" algn="l">
              <a:lnSpc>
                <a:spcPct val="159955"/>
              </a:lnSpc>
              <a:spcBef>
                <a:spcPts val="0"/>
              </a:spcBef>
              <a:spcAft>
                <a:spcPts val="0"/>
              </a:spcAft>
              <a:buClr>
                <a:srgbClr val="272525"/>
              </a:buClr>
              <a:buSzPts val="1346"/>
              <a:buChar char="●"/>
            </a:pPr>
            <a:r>
              <a:rPr lang="en" sz="1346">
                <a:solidFill>
                  <a:srgbClr val="272525"/>
                </a:solidFill>
              </a:rPr>
              <a:t>Large, sturdy feathers present on the wings and tail that enable birds to achieve flight with precision and agility</a:t>
            </a:r>
            <a:endParaRPr sz="1346">
              <a:solidFill>
                <a:srgbClr val="272525"/>
              </a:solidFill>
            </a:endParaRPr>
          </a:p>
          <a:p>
            <a:pPr indent="-314071" lvl="0" marL="457200" rtl="0" algn="l">
              <a:lnSpc>
                <a:spcPct val="159955"/>
              </a:lnSpc>
              <a:spcBef>
                <a:spcPts val="0"/>
              </a:spcBef>
              <a:spcAft>
                <a:spcPts val="0"/>
              </a:spcAft>
              <a:buClr>
                <a:srgbClr val="272525"/>
              </a:buClr>
              <a:buSzPts val="1346"/>
              <a:buChar char="●"/>
            </a:pPr>
            <a:r>
              <a:rPr lang="en" sz="1346">
                <a:solidFill>
                  <a:srgbClr val="272525"/>
                </a:solidFill>
              </a:rPr>
              <a:t>Asymmetrical shape and rigid structure optimize lift and control during flight.</a:t>
            </a:r>
            <a:endParaRPr sz="1346">
              <a:solidFill>
                <a:srgbClr val="272525"/>
              </a:solidFill>
            </a:endParaRPr>
          </a:p>
          <a:p>
            <a:pPr indent="-314071" lvl="0" marL="457200" rtl="0" algn="l">
              <a:lnSpc>
                <a:spcPct val="159955"/>
              </a:lnSpc>
              <a:spcBef>
                <a:spcPts val="0"/>
              </a:spcBef>
              <a:spcAft>
                <a:spcPts val="0"/>
              </a:spcAft>
              <a:buClr>
                <a:srgbClr val="272525"/>
              </a:buClr>
              <a:buSzPts val="1346"/>
              <a:buChar char="●"/>
            </a:pPr>
            <a:r>
              <a:rPr lang="en" sz="1346">
                <a:solidFill>
                  <a:srgbClr val="272525"/>
                </a:solidFill>
              </a:rPr>
              <a:t>Long and narrow</a:t>
            </a:r>
            <a:endParaRPr sz="1346">
              <a:solidFill>
                <a:srgbClr val="272525"/>
              </a:solidFill>
            </a:endParaRPr>
          </a:p>
          <a:p>
            <a:pPr indent="-314071" lvl="0" marL="457200" rtl="0" algn="l">
              <a:lnSpc>
                <a:spcPct val="159955"/>
              </a:lnSpc>
              <a:spcBef>
                <a:spcPts val="0"/>
              </a:spcBef>
              <a:spcAft>
                <a:spcPts val="0"/>
              </a:spcAft>
              <a:buClr>
                <a:srgbClr val="272525"/>
              </a:buClr>
              <a:buSzPts val="1346"/>
              <a:buChar char="●"/>
            </a:pPr>
            <a:r>
              <a:rPr lang="en" sz="1346">
                <a:solidFill>
                  <a:srgbClr val="272525"/>
                </a:solidFill>
              </a:rPr>
              <a:t>Also called wing feathers</a:t>
            </a:r>
            <a:endParaRPr sz="1346">
              <a:solidFill>
                <a:srgbClr val="272525"/>
              </a:solidFill>
            </a:endParaRPr>
          </a:p>
        </p:txBody>
      </p:sp>
      <p:pic>
        <p:nvPicPr>
          <p:cNvPr id="3608" name="Google Shape;3608;p41"/>
          <p:cNvPicPr preferRelativeResize="0"/>
          <p:nvPr/>
        </p:nvPicPr>
        <p:blipFill>
          <a:blip r:embed="rId5">
            <a:alphaModFix/>
          </a:blip>
          <a:stretch>
            <a:fillRect/>
          </a:stretch>
        </p:blipFill>
        <p:spPr>
          <a:xfrm>
            <a:off x="7592500" y="4439900"/>
            <a:ext cx="1495175" cy="703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2" name="Shape 3612"/>
        <p:cNvGrpSpPr/>
        <p:nvPr/>
      </p:nvGrpSpPr>
      <p:grpSpPr>
        <a:xfrm>
          <a:off x="0" y="0"/>
          <a:ext cx="0" cy="0"/>
          <a:chOff x="0" y="0"/>
          <a:chExt cx="0" cy="0"/>
        </a:xfrm>
      </p:grpSpPr>
      <p:sp>
        <p:nvSpPr>
          <p:cNvPr id="3613" name="Google Shape;3613;p42"/>
          <p:cNvSpPr txBox="1"/>
          <p:nvPr>
            <p:ph type="title"/>
          </p:nvPr>
        </p:nvSpPr>
        <p:spPr>
          <a:xfrm>
            <a:off x="993950" y="623725"/>
            <a:ext cx="444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t>Types of Feathers</a:t>
            </a:r>
            <a:endParaRPr sz="3600"/>
          </a:p>
        </p:txBody>
      </p:sp>
      <p:sp>
        <p:nvSpPr>
          <p:cNvPr id="3614" name="Google Shape;3614;p42"/>
          <p:cNvSpPr txBox="1"/>
          <p:nvPr>
            <p:ph idx="1" type="subTitle"/>
          </p:nvPr>
        </p:nvSpPr>
        <p:spPr>
          <a:xfrm>
            <a:off x="274250" y="1727575"/>
            <a:ext cx="4440600" cy="37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900"/>
              <a:t>Down</a:t>
            </a:r>
            <a:r>
              <a:rPr b="1" lang="en" sz="1900"/>
              <a:t> Feathers</a:t>
            </a:r>
            <a:endParaRPr b="1" sz="1900"/>
          </a:p>
          <a:p>
            <a:pPr indent="0" lvl="0" marL="0" rtl="0" algn="ctr">
              <a:spcBef>
                <a:spcPts val="1600"/>
              </a:spcBef>
              <a:spcAft>
                <a:spcPts val="1600"/>
              </a:spcAft>
              <a:buNone/>
            </a:pPr>
            <a:r>
              <a:t/>
            </a:r>
            <a:endParaRPr sz="1700"/>
          </a:p>
        </p:txBody>
      </p:sp>
      <p:sp>
        <p:nvSpPr>
          <p:cNvPr id="3615" name="Google Shape;3615;p42"/>
          <p:cNvSpPr txBox="1"/>
          <p:nvPr/>
        </p:nvSpPr>
        <p:spPr>
          <a:xfrm>
            <a:off x="994550" y="2188750"/>
            <a:ext cx="3000000" cy="2380200"/>
          </a:xfrm>
          <a:prstGeom prst="rect">
            <a:avLst/>
          </a:prstGeom>
          <a:noFill/>
          <a:ln>
            <a:noFill/>
          </a:ln>
        </p:spPr>
        <p:txBody>
          <a:bodyPr anchorCtr="0" anchor="t" bIns="91425" lIns="91425" spcFirstLastPara="1" rIns="91425" wrap="square" tIns="91425">
            <a:spAutoFit/>
          </a:bodyPr>
          <a:lstStyle/>
          <a:p>
            <a:pPr indent="-314071" lvl="0" marL="457200" rtl="0" algn="l">
              <a:lnSpc>
                <a:spcPct val="159955"/>
              </a:lnSpc>
              <a:spcBef>
                <a:spcPts val="0"/>
              </a:spcBef>
              <a:spcAft>
                <a:spcPts val="0"/>
              </a:spcAft>
              <a:buClr>
                <a:srgbClr val="272525"/>
              </a:buClr>
              <a:buSzPts val="1346"/>
              <a:buChar char="●"/>
            </a:pPr>
            <a:r>
              <a:rPr lang="en" sz="1346">
                <a:solidFill>
                  <a:srgbClr val="272525"/>
                </a:solidFill>
              </a:rPr>
              <a:t>Soft, fluffy feathers that provide exceptional insulation and keep birds warm in cold environments.</a:t>
            </a:r>
            <a:endParaRPr sz="1346">
              <a:solidFill>
                <a:srgbClr val="272525"/>
              </a:solidFill>
            </a:endParaRPr>
          </a:p>
          <a:p>
            <a:pPr indent="-314071" lvl="0" marL="457200" rtl="0" algn="l">
              <a:lnSpc>
                <a:spcPct val="159955"/>
              </a:lnSpc>
              <a:spcBef>
                <a:spcPts val="0"/>
              </a:spcBef>
              <a:spcAft>
                <a:spcPts val="0"/>
              </a:spcAft>
              <a:buClr>
                <a:srgbClr val="272525"/>
              </a:buClr>
              <a:buSzPts val="1346"/>
              <a:buChar char="●"/>
            </a:pPr>
            <a:r>
              <a:rPr lang="en" sz="1346">
                <a:solidFill>
                  <a:srgbClr val="272525"/>
                </a:solidFill>
              </a:rPr>
              <a:t>Also assists with </a:t>
            </a:r>
            <a:r>
              <a:rPr lang="en" sz="1346">
                <a:solidFill>
                  <a:srgbClr val="272525"/>
                </a:solidFill>
              </a:rPr>
              <a:t> buoyancy for aquatic birds.</a:t>
            </a:r>
            <a:endParaRPr sz="1346">
              <a:solidFill>
                <a:srgbClr val="272525"/>
              </a:solidFill>
            </a:endParaRPr>
          </a:p>
          <a:p>
            <a:pPr indent="0" lvl="0" marL="457200" rtl="0" algn="l">
              <a:lnSpc>
                <a:spcPct val="159955"/>
              </a:lnSpc>
              <a:spcBef>
                <a:spcPts val="0"/>
              </a:spcBef>
              <a:spcAft>
                <a:spcPts val="0"/>
              </a:spcAft>
              <a:buNone/>
            </a:pPr>
            <a:r>
              <a:t/>
            </a:r>
            <a:endParaRPr sz="1346">
              <a:solidFill>
                <a:srgbClr val="272525"/>
              </a:solidFill>
            </a:endParaRPr>
          </a:p>
        </p:txBody>
      </p:sp>
      <p:pic>
        <p:nvPicPr>
          <p:cNvPr id="3616" name="Google Shape;3616;p42"/>
          <p:cNvPicPr preferRelativeResize="0"/>
          <p:nvPr/>
        </p:nvPicPr>
        <p:blipFill>
          <a:blip r:embed="rId3">
            <a:alphaModFix/>
          </a:blip>
          <a:stretch>
            <a:fillRect/>
          </a:stretch>
        </p:blipFill>
        <p:spPr>
          <a:xfrm>
            <a:off x="5652575" y="1363375"/>
            <a:ext cx="3137150" cy="2170750"/>
          </a:xfrm>
          <a:prstGeom prst="rect">
            <a:avLst/>
          </a:prstGeom>
          <a:noFill/>
          <a:ln>
            <a:noFill/>
          </a:ln>
        </p:spPr>
      </p:pic>
      <p:sp>
        <p:nvSpPr>
          <p:cNvPr id="3617" name="Google Shape;3617;p42"/>
          <p:cNvSpPr txBox="1"/>
          <p:nvPr/>
        </p:nvSpPr>
        <p:spPr>
          <a:xfrm>
            <a:off x="6363550" y="3800575"/>
            <a:ext cx="1351800" cy="25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ABeeZee"/>
                <a:ea typeface="ABeeZee"/>
                <a:cs typeface="ABeeZee"/>
                <a:sym typeface="ABeeZee"/>
              </a:rPr>
              <a:t>https://rsscience.com/wp-content/uploads/2023/01/Canada-goose-down-feather.jpg?ezimgfmt=ng:webp/ngcb1</a:t>
            </a:r>
            <a:endParaRPr sz="800">
              <a:solidFill>
                <a:schemeClr val="dk1"/>
              </a:solidFill>
              <a:latin typeface="ABeeZee"/>
              <a:ea typeface="ABeeZee"/>
              <a:cs typeface="ABeeZee"/>
              <a:sym typeface="ABeeZe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1" name="Shape 3621"/>
        <p:cNvGrpSpPr/>
        <p:nvPr/>
      </p:nvGrpSpPr>
      <p:grpSpPr>
        <a:xfrm>
          <a:off x="0" y="0"/>
          <a:ext cx="0" cy="0"/>
          <a:chOff x="0" y="0"/>
          <a:chExt cx="0" cy="0"/>
        </a:xfrm>
      </p:grpSpPr>
      <p:sp>
        <p:nvSpPr>
          <p:cNvPr id="3622" name="Google Shape;3622;p43"/>
          <p:cNvSpPr txBox="1"/>
          <p:nvPr>
            <p:ph type="title"/>
          </p:nvPr>
        </p:nvSpPr>
        <p:spPr>
          <a:xfrm>
            <a:off x="993950" y="623725"/>
            <a:ext cx="444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t>Types of Feathers</a:t>
            </a:r>
            <a:endParaRPr sz="3600"/>
          </a:p>
        </p:txBody>
      </p:sp>
      <p:sp>
        <p:nvSpPr>
          <p:cNvPr id="3623" name="Google Shape;3623;p43"/>
          <p:cNvSpPr txBox="1"/>
          <p:nvPr>
            <p:ph idx="1" type="subTitle"/>
          </p:nvPr>
        </p:nvSpPr>
        <p:spPr>
          <a:xfrm>
            <a:off x="274250" y="1727575"/>
            <a:ext cx="4440600" cy="37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900"/>
              <a:t>Semiplume </a:t>
            </a:r>
            <a:r>
              <a:rPr b="1" lang="en" sz="1900"/>
              <a:t> Feathers</a:t>
            </a:r>
            <a:endParaRPr b="1" sz="1900"/>
          </a:p>
          <a:p>
            <a:pPr indent="0" lvl="0" marL="0" rtl="0" algn="ctr">
              <a:spcBef>
                <a:spcPts val="1600"/>
              </a:spcBef>
              <a:spcAft>
                <a:spcPts val="1600"/>
              </a:spcAft>
              <a:buNone/>
            </a:pPr>
            <a:r>
              <a:t/>
            </a:r>
            <a:endParaRPr sz="1700"/>
          </a:p>
        </p:txBody>
      </p:sp>
      <p:sp>
        <p:nvSpPr>
          <p:cNvPr id="3624" name="Google Shape;3624;p43"/>
          <p:cNvSpPr txBox="1"/>
          <p:nvPr/>
        </p:nvSpPr>
        <p:spPr>
          <a:xfrm>
            <a:off x="994550" y="2188750"/>
            <a:ext cx="3000000" cy="2711700"/>
          </a:xfrm>
          <a:prstGeom prst="rect">
            <a:avLst/>
          </a:prstGeom>
          <a:noFill/>
          <a:ln>
            <a:noFill/>
          </a:ln>
        </p:spPr>
        <p:txBody>
          <a:bodyPr anchorCtr="0" anchor="t" bIns="91425" lIns="91425" spcFirstLastPara="1" rIns="91425" wrap="square" tIns="91425">
            <a:spAutoFit/>
          </a:bodyPr>
          <a:lstStyle/>
          <a:p>
            <a:pPr indent="-314071" lvl="0" marL="457200" rtl="0" algn="l">
              <a:lnSpc>
                <a:spcPct val="159955"/>
              </a:lnSpc>
              <a:spcBef>
                <a:spcPts val="0"/>
              </a:spcBef>
              <a:spcAft>
                <a:spcPts val="0"/>
              </a:spcAft>
              <a:buClr>
                <a:srgbClr val="272525"/>
              </a:buClr>
              <a:buSzPts val="1346"/>
              <a:buChar char="●"/>
            </a:pPr>
            <a:r>
              <a:rPr lang="en" sz="1346">
                <a:solidFill>
                  <a:srgbClr val="272525"/>
                </a:solidFill>
              </a:rPr>
              <a:t>Feathers with a combination of </a:t>
            </a:r>
            <a:r>
              <a:rPr lang="en" sz="1346">
                <a:solidFill>
                  <a:srgbClr val="272525"/>
                </a:solidFill>
              </a:rPr>
              <a:t>down-like barbs and fluffy tips </a:t>
            </a:r>
            <a:r>
              <a:rPr lang="en" sz="1346">
                <a:solidFill>
                  <a:srgbClr val="272525"/>
                </a:solidFill>
              </a:rPr>
              <a:t>and contour properties that provide both insulation and flight support.</a:t>
            </a:r>
            <a:endParaRPr sz="1346">
              <a:solidFill>
                <a:srgbClr val="272525"/>
              </a:solidFill>
            </a:endParaRPr>
          </a:p>
          <a:p>
            <a:pPr indent="-314071" lvl="0" marL="457200" rtl="0" algn="l">
              <a:lnSpc>
                <a:spcPct val="159955"/>
              </a:lnSpc>
              <a:spcBef>
                <a:spcPts val="0"/>
              </a:spcBef>
              <a:spcAft>
                <a:spcPts val="0"/>
              </a:spcAft>
              <a:buClr>
                <a:srgbClr val="272525"/>
              </a:buClr>
              <a:buSzPts val="1346"/>
              <a:buChar char="●"/>
            </a:pPr>
            <a:r>
              <a:rPr lang="en" sz="1346">
                <a:solidFill>
                  <a:srgbClr val="272525"/>
                </a:solidFill>
              </a:rPr>
              <a:t>Mostly hidden under other festhers</a:t>
            </a:r>
            <a:endParaRPr sz="1346">
              <a:solidFill>
                <a:srgbClr val="272525"/>
              </a:solidFill>
            </a:endParaRPr>
          </a:p>
          <a:p>
            <a:pPr indent="0" lvl="0" marL="0" rtl="0" algn="l">
              <a:lnSpc>
                <a:spcPct val="159955"/>
              </a:lnSpc>
              <a:spcBef>
                <a:spcPts val="0"/>
              </a:spcBef>
              <a:spcAft>
                <a:spcPts val="0"/>
              </a:spcAft>
              <a:buNone/>
            </a:pPr>
            <a:r>
              <a:t/>
            </a:r>
            <a:endParaRPr sz="1346">
              <a:solidFill>
                <a:srgbClr val="272525"/>
              </a:solidFill>
            </a:endParaRPr>
          </a:p>
        </p:txBody>
      </p:sp>
      <p:pic>
        <p:nvPicPr>
          <p:cNvPr id="3625" name="Google Shape;3625;p43"/>
          <p:cNvPicPr preferRelativeResize="0"/>
          <p:nvPr/>
        </p:nvPicPr>
        <p:blipFill>
          <a:blip r:embed="rId3">
            <a:alphaModFix/>
          </a:blip>
          <a:stretch>
            <a:fillRect/>
          </a:stretch>
        </p:blipFill>
        <p:spPr>
          <a:xfrm>
            <a:off x="5011826" y="1231925"/>
            <a:ext cx="3473499" cy="2364526"/>
          </a:xfrm>
          <a:prstGeom prst="rect">
            <a:avLst/>
          </a:prstGeom>
          <a:noFill/>
          <a:ln>
            <a:noFill/>
          </a:ln>
        </p:spPr>
      </p:pic>
      <p:sp>
        <p:nvSpPr>
          <p:cNvPr id="3626" name="Google Shape;3626;p43"/>
          <p:cNvSpPr txBox="1"/>
          <p:nvPr/>
        </p:nvSpPr>
        <p:spPr>
          <a:xfrm>
            <a:off x="6240675" y="3668925"/>
            <a:ext cx="1799400" cy="1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ABeeZee"/>
                <a:ea typeface="ABeeZee"/>
                <a:cs typeface="ABeeZee"/>
                <a:sym typeface="ABeeZee"/>
              </a:rPr>
              <a:t> https://rsscience.com/wp-content/uploads/2023/01/Northern-cardinal-semiplume-feather.jpg?ezimgfmt=ng:webp/ngcb1</a:t>
            </a:r>
            <a:endParaRPr sz="800">
              <a:solidFill>
                <a:schemeClr val="dk1"/>
              </a:solidFill>
              <a:latin typeface="ABeeZee"/>
              <a:ea typeface="ABeeZee"/>
              <a:cs typeface="ABeeZee"/>
              <a:sym typeface="ABeeZee"/>
            </a:endParaRPr>
          </a:p>
        </p:txBody>
      </p:sp>
      <p:pic>
        <p:nvPicPr>
          <p:cNvPr id="3627" name="Google Shape;3627;p43"/>
          <p:cNvPicPr preferRelativeResize="0"/>
          <p:nvPr/>
        </p:nvPicPr>
        <p:blipFill>
          <a:blip r:embed="rId4">
            <a:alphaModFix/>
          </a:blip>
          <a:stretch>
            <a:fillRect/>
          </a:stretch>
        </p:blipFill>
        <p:spPr>
          <a:xfrm>
            <a:off x="7592500" y="4439900"/>
            <a:ext cx="1495175" cy="703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1" name="Shape 3631"/>
        <p:cNvGrpSpPr/>
        <p:nvPr/>
      </p:nvGrpSpPr>
      <p:grpSpPr>
        <a:xfrm>
          <a:off x="0" y="0"/>
          <a:ext cx="0" cy="0"/>
          <a:chOff x="0" y="0"/>
          <a:chExt cx="0" cy="0"/>
        </a:xfrm>
      </p:grpSpPr>
      <p:sp>
        <p:nvSpPr>
          <p:cNvPr id="3632" name="Google Shape;3632;p44"/>
          <p:cNvSpPr txBox="1"/>
          <p:nvPr>
            <p:ph type="title"/>
          </p:nvPr>
        </p:nvSpPr>
        <p:spPr>
          <a:xfrm>
            <a:off x="993950" y="623725"/>
            <a:ext cx="444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t>Types of Feathers</a:t>
            </a:r>
            <a:endParaRPr sz="3600"/>
          </a:p>
        </p:txBody>
      </p:sp>
      <p:sp>
        <p:nvSpPr>
          <p:cNvPr id="3633" name="Google Shape;3633;p44"/>
          <p:cNvSpPr txBox="1"/>
          <p:nvPr>
            <p:ph idx="1" type="subTitle"/>
          </p:nvPr>
        </p:nvSpPr>
        <p:spPr>
          <a:xfrm>
            <a:off x="274250" y="1727575"/>
            <a:ext cx="4440600" cy="37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900"/>
              <a:t> Contour Feathers</a:t>
            </a:r>
            <a:endParaRPr b="1" sz="1900"/>
          </a:p>
          <a:p>
            <a:pPr indent="0" lvl="0" marL="0" rtl="0" algn="ctr">
              <a:spcBef>
                <a:spcPts val="1600"/>
              </a:spcBef>
              <a:spcAft>
                <a:spcPts val="1600"/>
              </a:spcAft>
              <a:buNone/>
            </a:pPr>
            <a:r>
              <a:t/>
            </a:r>
            <a:endParaRPr sz="1700"/>
          </a:p>
        </p:txBody>
      </p:sp>
      <p:sp>
        <p:nvSpPr>
          <p:cNvPr id="3634" name="Google Shape;3634;p44"/>
          <p:cNvSpPr txBox="1"/>
          <p:nvPr/>
        </p:nvSpPr>
        <p:spPr>
          <a:xfrm>
            <a:off x="994550" y="2188750"/>
            <a:ext cx="3000000" cy="3042900"/>
          </a:xfrm>
          <a:prstGeom prst="rect">
            <a:avLst/>
          </a:prstGeom>
          <a:noFill/>
          <a:ln>
            <a:noFill/>
          </a:ln>
        </p:spPr>
        <p:txBody>
          <a:bodyPr anchorCtr="0" anchor="t" bIns="91425" lIns="91425" spcFirstLastPara="1" rIns="91425" wrap="square" tIns="91425">
            <a:spAutoFit/>
          </a:bodyPr>
          <a:lstStyle/>
          <a:p>
            <a:pPr indent="-314071" lvl="0" marL="457200" rtl="0" algn="l">
              <a:lnSpc>
                <a:spcPct val="159955"/>
              </a:lnSpc>
              <a:spcBef>
                <a:spcPts val="0"/>
              </a:spcBef>
              <a:spcAft>
                <a:spcPts val="0"/>
              </a:spcAft>
              <a:buClr>
                <a:srgbClr val="272525"/>
              </a:buClr>
              <a:buSzPts val="1346"/>
              <a:buChar char="●"/>
            </a:pPr>
            <a:r>
              <a:rPr lang="en" sz="1346">
                <a:solidFill>
                  <a:srgbClr val="272525"/>
                </a:solidFill>
              </a:rPr>
              <a:t>Streamlined feathers covering a bird's body, providing shape, protection, and control during flight.</a:t>
            </a:r>
            <a:endParaRPr sz="1346">
              <a:solidFill>
                <a:srgbClr val="272525"/>
              </a:solidFill>
            </a:endParaRPr>
          </a:p>
          <a:p>
            <a:pPr indent="-314071" lvl="0" marL="457200" rtl="0" algn="l">
              <a:lnSpc>
                <a:spcPct val="159955"/>
              </a:lnSpc>
              <a:spcBef>
                <a:spcPts val="0"/>
              </a:spcBef>
              <a:spcAft>
                <a:spcPts val="0"/>
              </a:spcAft>
              <a:buClr>
                <a:srgbClr val="272525"/>
              </a:buClr>
              <a:buSzPts val="1346"/>
              <a:buChar char="●"/>
            </a:pPr>
            <a:r>
              <a:rPr lang="en" sz="1346">
                <a:solidFill>
                  <a:srgbClr val="272525"/>
                </a:solidFill>
              </a:rPr>
              <a:t>Interlocking barbules enables smooth and efficient air flow, reducing turbulence</a:t>
            </a:r>
            <a:endParaRPr sz="1346">
              <a:solidFill>
                <a:srgbClr val="272525"/>
              </a:solidFill>
            </a:endParaRPr>
          </a:p>
          <a:p>
            <a:pPr indent="-314071" lvl="0" marL="457200" rtl="0" algn="l">
              <a:lnSpc>
                <a:spcPct val="159955"/>
              </a:lnSpc>
              <a:spcBef>
                <a:spcPts val="0"/>
              </a:spcBef>
              <a:spcAft>
                <a:spcPts val="0"/>
              </a:spcAft>
              <a:buClr>
                <a:srgbClr val="272525"/>
              </a:buClr>
              <a:buSzPts val="1346"/>
              <a:buChar char="●"/>
            </a:pPr>
            <a:r>
              <a:rPr lang="en" sz="1346">
                <a:solidFill>
                  <a:srgbClr val="272525"/>
                </a:solidFill>
              </a:rPr>
              <a:t>Also </a:t>
            </a:r>
            <a:r>
              <a:rPr lang="en" sz="1346">
                <a:solidFill>
                  <a:srgbClr val="272525"/>
                </a:solidFill>
              </a:rPr>
              <a:t>known</a:t>
            </a:r>
            <a:r>
              <a:rPr lang="en" sz="1346">
                <a:solidFill>
                  <a:srgbClr val="272525"/>
                </a:solidFill>
              </a:rPr>
              <a:t> as body </a:t>
            </a:r>
            <a:r>
              <a:rPr lang="en" sz="1346">
                <a:solidFill>
                  <a:srgbClr val="272525"/>
                </a:solidFill>
              </a:rPr>
              <a:t>feathers</a:t>
            </a:r>
            <a:r>
              <a:rPr lang="en" sz="1346">
                <a:solidFill>
                  <a:srgbClr val="272525"/>
                </a:solidFill>
              </a:rPr>
              <a:t> </a:t>
            </a:r>
            <a:endParaRPr sz="1346">
              <a:solidFill>
                <a:srgbClr val="272525"/>
              </a:solidFill>
            </a:endParaRPr>
          </a:p>
          <a:p>
            <a:pPr indent="0" lvl="0" marL="0" rtl="0" algn="l">
              <a:lnSpc>
                <a:spcPct val="159955"/>
              </a:lnSpc>
              <a:spcBef>
                <a:spcPts val="0"/>
              </a:spcBef>
              <a:spcAft>
                <a:spcPts val="0"/>
              </a:spcAft>
              <a:buNone/>
            </a:pPr>
            <a:r>
              <a:t/>
            </a:r>
            <a:endParaRPr sz="1346">
              <a:solidFill>
                <a:srgbClr val="272525"/>
              </a:solidFill>
            </a:endParaRPr>
          </a:p>
        </p:txBody>
      </p:sp>
      <p:sp>
        <p:nvSpPr>
          <p:cNvPr id="3635" name="Google Shape;3635;p44"/>
          <p:cNvSpPr txBox="1"/>
          <p:nvPr/>
        </p:nvSpPr>
        <p:spPr>
          <a:xfrm>
            <a:off x="6126550" y="3467025"/>
            <a:ext cx="1851900" cy="1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ABeeZee"/>
                <a:ea typeface="ABeeZee"/>
                <a:cs typeface="ABeeZee"/>
                <a:sym typeface="ABeeZee"/>
              </a:rPr>
              <a:t>https://rsscience.com/wp-content/uploads/2023/01/helmeted-guineafowl-contour-feather-.jpg?ezimgfmt=ng:webp/ngcb1</a:t>
            </a:r>
            <a:endParaRPr sz="800">
              <a:solidFill>
                <a:schemeClr val="dk1"/>
              </a:solidFill>
              <a:latin typeface="ABeeZee"/>
              <a:ea typeface="ABeeZee"/>
              <a:cs typeface="ABeeZee"/>
              <a:sym typeface="ABeeZee"/>
            </a:endParaRPr>
          </a:p>
        </p:txBody>
      </p:sp>
      <p:pic>
        <p:nvPicPr>
          <p:cNvPr id="3636" name="Google Shape;3636;p44"/>
          <p:cNvPicPr preferRelativeResize="0"/>
          <p:nvPr/>
        </p:nvPicPr>
        <p:blipFill>
          <a:blip r:embed="rId3">
            <a:alphaModFix/>
          </a:blip>
          <a:stretch>
            <a:fillRect/>
          </a:stretch>
        </p:blipFill>
        <p:spPr>
          <a:xfrm>
            <a:off x="4972525" y="1223225"/>
            <a:ext cx="3404651" cy="2310198"/>
          </a:xfrm>
          <a:prstGeom prst="rect">
            <a:avLst/>
          </a:prstGeom>
          <a:noFill/>
          <a:ln>
            <a:noFill/>
          </a:ln>
        </p:spPr>
      </p:pic>
      <p:pic>
        <p:nvPicPr>
          <p:cNvPr id="3637" name="Google Shape;3637;p44"/>
          <p:cNvPicPr preferRelativeResize="0"/>
          <p:nvPr/>
        </p:nvPicPr>
        <p:blipFill>
          <a:blip r:embed="rId4">
            <a:alphaModFix/>
          </a:blip>
          <a:stretch>
            <a:fillRect/>
          </a:stretch>
        </p:blipFill>
        <p:spPr>
          <a:xfrm>
            <a:off x="7592500" y="4439900"/>
            <a:ext cx="1495175" cy="703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1" name="Shape 3641"/>
        <p:cNvGrpSpPr/>
        <p:nvPr/>
      </p:nvGrpSpPr>
      <p:grpSpPr>
        <a:xfrm>
          <a:off x="0" y="0"/>
          <a:ext cx="0" cy="0"/>
          <a:chOff x="0" y="0"/>
          <a:chExt cx="0" cy="0"/>
        </a:xfrm>
      </p:grpSpPr>
      <p:sp>
        <p:nvSpPr>
          <p:cNvPr id="3642" name="Google Shape;3642;p45"/>
          <p:cNvSpPr txBox="1"/>
          <p:nvPr>
            <p:ph type="title"/>
          </p:nvPr>
        </p:nvSpPr>
        <p:spPr>
          <a:xfrm>
            <a:off x="993950" y="623725"/>
            <a:ext cx="444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t>Types of Feathers</a:t>
            </a:r>
            <a:endParaRPr sz="3600"/>
          </a:p>
        </p:txBody>
      </p:sp>
      <p:sp>
        <p:nvSpPr>
          <p:cNvPr id="3643" name="Google Shape;3643;p45"/>
          <p:cNvSpPr txBox="1"/>
          <p:nvPr>
            <p:ph idx="1" type="subTitle"/>
          </p:nvPr>
        </p:nvSpPr>
        <p:spPr>
          <a:xfrm>
            <a:off x="274250" y="1727575"/>
            <a:ext cx="4440600" cy="37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900"/>
              <a:t> Filoplume Feathers</a:t>
            </a:r>
            <a:endParaRPr b="1" sz="1900"/>
          </a:p>
          <a:p>
            <a:pPr indent="0" lvl="0" marL="0" rtl="0" algn="ctr">
              <a:spcBef>
                <a:spcPts val="1600"/>
              </a:spcBef>
              <a:spcAft>
                <a:spcPts val="1600"/>
              </a:spcAft>
              <a:buNone/>
            </a:pPr>
            <a:r>
              <a:t/>
            </a:r>
            <a:endParaRPr sz="1700"/>
          </a:p>
        </p:txBody>
      </p:sp>
      <p:sp>
        <p:nvSpPr>
          <p:cNvPr id="3644" name="Google Shape;3644;p45"/>
          <p:cNvSpPr txBox="1"/>
          <p:nvPr/>
        </p:nvSpPr>
        <p:spPr>
          <a:xfrm>
            <a:off x="994550" y="2188750"/>
            <a:ext cx="3000000" cy="2711700"/>
          </a:xfrm>
          <a:prstGeom prst="rect">
            <a:avLst/>
          </a:prstGeom>
          <a:noFill/>
          <a:ln>
            <a:noFill/>
          </a:ln>
        </p:spPr>
        <p:txBody>
          <a:bodyPr anchorCtr="0" anchor="t" bIns="91425" lIns="91425" spcFirstLastPara="1" rIns="91425" wrap="square" tIns="91425">
            <a:spAutoFit/>
          </a:bodyPr>
          <a:lstStyle/>
          <a:p>
            <a:pPr indent="-314071" lvl="0" marL="457200" rtl="0" algn="l">
              <a:lnSpc>
                <a:spcPct val="159955"/>
              </a:lnSpc>
              <a:spcBef>
                <a:spcPts val="0"/>
              </a:spcBef>
              <a:spcAft>
                <a:spcPts val="0"/>
              </a:spcAft>
              <a:buClr>
                <a:srgbClr val="272525"/>
              </a:buClr>
              <a:buSzPts val="1346"/>
              <a:buChar char="●"/>
            </a:pPr>
            <a:r>
              <a:rPr lang="en" sz="1346">
                <a:solidFill>
                  <a:srgbClr val="272525"/>
                </a:solidFill>
              </a:rPr>
              <a:t>Delicate, hair-like feathers scattered among other feather types, acting as sensory receptors, providing feedback on feather positioning.</a:t>
            </a:r>
            <a:endParaRPr sz="1346">
              <a:solidFill>
                <a:srgbClr val="272525"/>
              </a:solidFill>
            </a:endParaRPr>
          </a:p>
          <a:p>
            <a:pPr indent="-314071" lvl="0" marL="457200" rtl="0" algn="l">
              <a:lnSpc>
                <a:spcPct val="159955"/>
              </a:lnSpc>
              <a:spcBef>
                <a:spcPts val="0"/>
              </a:spcBef>
              <a:spcAft>
                <a:spcPts val="0"/>
              </a:spcAft>
              <a:buClr>
                <a:srgbClr val="272525"/>
              </a:buClr>
              <a:buSzPts val="1346"/>
              <a:buChar char="●"/>
            </a:pPr>
            <a:r>
              <a:rPr lang="en" sz="1346">
                <a:solidFill>
                  <a:srgbClr val="272525"/>
                </a:solidFill>
              </a:rPr>
              <a:t>Act like whiskers of mammals</a:t>
            </a:r>
            <a:endParaRPr sz="1346">
              <a:solidFill>
                <a:srgbClr val="272525"/>
              </a:solidFill>
            </a:endParaRPr>
          </a:p>
          <a:p>
            <a:pPr indent="0" lvl="0" marL="0" rtl="0" algn="l">
              <a:lnSpc>
                <a:spcPct val="159955"/>
              </a:lnSpc>
              <a:spcBef>
                <a:spcPts val="0"/>
              </a:spcBef>
              <a:spcAft>
                <a:spcPts val="0"/>
              </a:spcAft>
              <a:buNone/>
            </a:pPr>
            <a:r>
              <a:t/>
            </a:r>
            <a:endParaRPr sz="1346">
              <a:solidFill>
                <a:srgbClr val="272525"/>
              </a:solidFill>
            </a:endParaRPr>
          </a:p>
          <a:p>
            <a:pPr indent="0" lvl="0" marL="0" rtl="0" algn="l">
              <a:lnSpc>
                <a:spcPct val="159955"/>
              </a:lnSpc>
              <a:spcBef>
                <a:spcPts val="0"/>
              </a:spcBef>
              <a:spcAft>
                <a:spcPts val="0"/>
              </a:spcAft>
              <a:buNone/>
            </a:pPr>
            <a:r>
              <a:t/>
            </a:r>
            <a:endParaRPr sz="1346">
              <a:solidFill>
                <a:srgbClr val="272525"/>
              </a:solidFill>
            </a:endParaRPr>
          </a:p>
        </p:txBody>
      </p:sp>
      <p:pic>
        <p:nvPicPr>
          <p:cNvPr id="3645" name="Google Shape;3645;p45"/>
          <p:cNvPicPr preferRelativeResize="0"/>
          <p:nvPr/>
        </p:nvPicPr>
        <p:blipFill>
          <a:blip r:embed="rId3">
            <a:alphaModFix/>
          </a:blip>
          <a:stretch>
            <a:fillRect/>
          </a:stretch>
        </p:blipFill>
        <p:spPr>
          <a:xfrm>
            <a:off x="4217150" y="1205638"/>
            <a:ext cx="4046389" cy="2732225"/>
          </a:xfrm>
          <a:prstGeom prst="rect">
            <a:avLst/>
          </a:prstGeom>
          <a:noFill/>
          <a:ln>
            <a:noFill/>
          </a:ln>
        </p:spPr>
      </p:pic>
      <p:sp>
        <p:nvSpPr>
          <p:cNvPr id="3646" name="Google Shape;3646;p45"/>
          <p:cNvSpPr txBox="1"/>
          <p:nvPr/>
        </p:nvSpPr>
        <p:spPr>
          <a:xfrm>
            <a:off x="6275775" y="4002450"/>
            <a:ext cx="1544700" cy="2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ABeeZee"/>
                <a:ea typeface="ABeeZee"/>
                <a:cs typeface="ABeeZee"/>
                <a:sym typeface="ABeeZee"/>
              </a:rPr>
              <a:t>https://rsscience.com/wp-content/uploads/2023/01/Common-poorwill-filoplume-feather.jpg?ezimgfmt=ng:webp/ngcb1</a:t>
            </a:r>
            <a:endParaRPr sz="800">
              <a:solidFill>
                <a:schemeClr val="dk1"/>
              </a:solidFill>
              <a:latin typeface="ABeeZee"/>
              <a:ea typeface="ABeeZee"/>
              <a:cs typeface="ABeeZee"/>
              <a:sym typeface="ABeeZe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0" name="Shape 3650"/>
        <p:cNvGrpSpPr/>
        <p:nvPr/>
      </p:nvGrpSpPr>
      <p:grpSpPr>
        <a:xfrm>
          <a:off x="0" y="0"/>
          <a:ext cx="0" cy="0"/>
          <a:chOff x="0" y="0"/>
          <a:chExt cx="0" cy="0"/>
        </a:xfrm>
      </p:grpSpPr>
      <p:sp>
        <p:nvSpPr>
          <p:cNvPr id="3651" name="Google Shape;3651;p46"/>
          <p:cNvSpPr txBox="1"/>
          <p:nvPr>
            <p:ph type="title"/>
          </p:nvPr>
        </p:nvSpPr>
        <p:spPr>
          <a:xfrm>
            <a:off x="993950" y="623725"/>
            <a:ext cx="444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t>Types of Feathers</a:t>
            </a:r>
            <a:endParaRPr sz="3600"/>
          </a:p>
        </p:txBody>
      </p:sp>
      <p:sp>
        <p:nvSpPr>
          <p:cNvPr id="3652" name="Google Shape;3652;p46"/>
          <p:cNvSpPr txBox="1"/>
          <p:nvPr>
            <p:ph idx="1" type="subTitle"/>
          </p:nvPr>
        </p:nvSpPr>
        <p:spPr>
          <a:xfrm>
            <a:off x="274250" y="1727575"/>
            <a:ext cx="4440600" cy="37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900"/>
              <a:t> Bristle  Feathers</a:t>
            </a:r>
            <a:endParaRPr b="1" sz="1900"/>
          </a:p>
          <a:p>
            <a:pPr indent="0" lvl="0" marL="0" rtl="0" algn="ctr">
              <a:spcBef>
                <a:spcPts val="1600"/>
              </a:spcBef>
              <a:spcAft>
                <a:spcPts val="1600"/>
              </a:spcAft>
              <a:buNone/>
            </a:pPr>
            <a:r>
              <a:t/>
            </a:r>
            <a:endParaRPr sz="1700"/>
          </a:p>
        </p:txBody>
      </p:sp>
      <p:sp>
        <p:nvSpPr>
          <p:cNvPr id="3653" name="Google Shape;3653;p46"/>
          <p:cNvSpPr txBox="1"/>
          <p:nvPr/>
        </p:nvSpPr>
        <p:spPr>
          <a:xfrm>
            <a:off x="994550" y="2188750"/>
            <a:ext cx="3000000" cy="2380200"/>
          </a:xfrm>
          <a:prstGeom prst="rect">
            <a:avLst/>
          </a:prstGeom>
          <a:noFill/>
          <a:ln>
            <a:noFill/>
          </a:ln>
        </p:spPr>
        <p:txBody>
          <a:bodyPr anchorCtr="0" anchor="t" bIns="91425" lIns="91425" spcFirstLastPara="1" rIns="91425" wrap="square" tIns="91425">
            <a:spAutoFit/>
          </a:bodyPr>
          <a:lstStyle/>
          <a:p>
            <a:pPr indent="-314071" lvl="0" marL="457200" rtl="0" algn="l">
              <a:lnSpc>
                <a:spcPct val="159955"/>
              </a:lnSpc>
              <a:spcBef>
                <a:spcPts val="0"/>
              </a:spcBef>
              <a:spcAft>
                <a:spcPts val="0"/>
              </a:spcAft>
              <a:buClr>
                <a:srgbClr val="272525"/>
              </a:buClr>
              <a:buSzPts val="1346"/>
              <a:buChar char="●"/>
            </a:pPr>
            <a:r>
              <a:rPr lang="en" sz="1346">
                <a:solidFill>
                  <a:srgbClr val="272525"/>
                </a:solidFill>
              </a:rPr>
              <a:t>Stiff feathers found near a bird's face, help protect sensitive facial regions amd acting as specialized sensors for detecting movement </a:t>
            </a:r>
            <a:endParaRPr sz="1346">
              <a:solidFill>
                <a:srgbClr val="272525"/>
              </a:solidFill>
            </a:endParaRPr>
          </a:p>
          <a:p>
            <a:pPr indent="0" lvl="0" marL="0" rtl="0" algn="l">
              <a:lnSpc>
                <a:spcPct val="159955"/>
              </a:lnSpc>
              <a:spcBef>
                <a:spcPts val="0"/>
              </a:spcBef>
              <a:spcAft>
                <a:spcPts val="0"/>
              </a:spcAft>
              <a:buNone/>
            </a:pPr>
            <a:r>
              <a:t/>
            </a:r>
            <a:endParaRPr sz="1346">
              <a:solidFill>
                <a:srgbClr val="272525"/>
              </a:solidFill>
            </a:endParaRPr>
          </a:p>
          <a:p>
            <a:pPr indent="0" lvl="0" marL="0" rtl="0" algn="l">
              <a:lnSpc>
                <a:spcPct val="159955"/>
              </a:lnSpc>
              <a:spcBef>
                <a:spcPts val="0"/>
              </a:spcBef>
              <a:spcAft>
                <a:spcPts val="0"/>
              </a:spcAft>
              <a:buNone/>
            </a:pPr>
            <a:r>
              <a:t/>
            </a:r>
            <a:endParaRPr sz="1346">
              <a:solidFill>
                <a:srgbClr val="272525"/>
              </a:solidFill>
            </a:endParaRPr>
          </a:p>
        </p:txBody>
      </p:sp>
      <p:pic>
        <p:nvPicPr>
          <p:cNvPr descr="preencoded.png" id="3654" name="Google Shape;3654;p46"/>
          <p:cNvPicPr preferRelativeResize="0"/>
          <p:nvPr/>
        </p:nvPicPr>
        <p:blipFill rotWithShape="1">
          <a:blip r:embed="rId3">
            <a:alphaModFix/>
          </a:blip>
          <a:srcRect b="0" l="0" r="0" t="0"/>
          <a:stretch/>
        </p:blipFill>
        <p:spPr>
          <a:xfrm>
            <a:off x="4571993" y="1265833"/>
            <a:ext cx="3851753" cy="2380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8" name="Shape 3658"/>
        <p:cNvGrpSpPr/>
        <p:nvPr/>
      </p:nvGrpSpPr>
      <p:grpSpPr>
        <a:xfrm>
          <a:off x="0" y="0"/>
          <a:ext cx="0" cy="0"/>
          <a:chOff x="0" y="0"/>
          <a:chExt cx="0" cy="0"/>
        </a:xfrm>
      </p:grpSpPr>
      <p:sp>
        <p:nvSpPr>
          <p:cNvPr id="3659" name="Google Shape;3659;p47"/>
          <p:cNvSpPr txBox="1"/>
          <p:nvPr>
            <p:ph type="title"/>
          </p:nvPr>
        </p:nvSpPr>
        <p:spPr>
          <a:xfrm>
            <a:off x="5398025" y="1487325"/>
            <a:ext cx="4000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Under the microscope</a:t>
            </a:r>
            <a:endParaRPr/>
          </a:p>
          <a:p>
            <a:pPr indent="0" lvl="0" marL="0" rtl="0" algn="ctr">
              <a:spcBef>
                <a:spcPts val="0"/>
              </a:spcBef>
              <a:spcAft>
                <a:spcPts val="0"/>
              </a:spcAft>
              <a:buNone/>
            </a:pPr>
            <a:r>
              <a:t/>
            </a:r>
            <a:endParaRPr/>
          </a:p>
        </p:txBody>
      </p:sp>
      <p:pic>
        <p:nvPicPr>
          <p:cNvPr id="3660" name="Google Shape;3660;p47"/>
          <p:cNvPicPr preferRelativeResize="0"/>
          <p:nvPr/>
        </p:nvPicPr>
        <p:blipFill>
          <a:blip r:embed="rId3">
            <a:alphaModFix/>
          </a:blip>
          <a:stretch>
            <a:fillRect/>
          </a:stretch>
        </p:blipFill>
        <p:spPr>
          <a:xfrm>
            <a:off x="494725" y="76200"/>
            <a:ext cx="5442077" cy="4991101"/>
          </a:xfrm>
          <a:prstGeom prst="rect">
            <a:avLst/>
          </a:prstGeom>
          <a:noFill/>
          <a:ln>
            <a:noFill/>
          </a:ln>
        </p:spPr>
      </p:pic>
      <p:sp>
        <p:nvSpPr>
          <p:cNvPr id="3661" name="Google Shape;3661;p47"/>
          <p:cNvSpPr txBox="1"/>
          <p:nvPr/>
        </p:nvSpPr>
        <p:spPr>
          <a:xfrm>
            <a:off x="6468875" y="2580525"/>
            <a:ext cx="1887000" cy="21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ABeeZee"/>
                <a:ea typeface="ABeeZee"/>
                <a:cs typeface="ABeeZee"/>
                <a:sym typeface="ABeeZee"/>
              </a:rPr>
              <a:t>https://rsscience.com/wp-content/uploads/2023/01/collection-microscopic-images-of-bird-feather-turkey-parrot.jpg?ezimgfmt=ng:webp/ngcb1</a:t>
            </a:r>
            <a:endParaRPr sz="800">
              <a:solidFill>
                <a:schemeClr val="dk1"/>
              </a:solidFill>
              <a:latin typeface="ABeeZee"/>
              <a:ea typeface="ABeeZee"/>
              <a:cs typeface="ABeeZee"/>
              <a:sym typeface="ABeeZe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3665" name="Shape 3665"/>
        <p:cNvGrpSpPr/>
        <p:nvPr/>
      </p:nvGrpSpPr>
      <p:grpSpPr>
        <a:xfrm>
          <a:off x="0" y="0"/>
          <a:ext cx="0" cy="0"/>
          <a:chOff x="0" y="0"/>
          <a:chExt cx="0" cy="0"/>
        </a:xfrm>
      </p:grpSpPr>
      <p:pic>
        <p:nvPicPr>
          <p:cNvPr id="3666" name="Google Shape;3666;p48">
            <a:hlinkClick r:id="rId3"/>
          </p:cNvPr>
          <p:cNvPicPr preferRelativeResize="0"/>
          <p:nvPr/>
        </p:nvPicPr>
        <p:blipFill>
          <a:blip r:embed="rId4">
            <a:alphaModFix/>
          </a:blip>
          <a:stretch>
            <a:fillRect/>
          </a:stretch>
        </p:blipFill>
        <p:spPr>
          <a:xfrm>
            <a:off x="3451063" y="2123075"/>
            <a:ext cx="2241874" cy="897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8" name="Shape 3448"/>
        <p:cNvGrpSpPr/>
        <p:nvPr/>
      </p:nvGrpSpPr>
      <p:grpSpPr>
        <a:xfrm>
          <a:off x="0" y="0"/>
          <a:ext cx="0" cy="0"/>
          <a:chOff x="0" y="0"/>
          <a:chExt cx="0" cy="0"/>
        </a:xfrm>
      </p:grpSpPr>
      <p:sp>
        <p:nvSpPr>
          <p:cNvPr id="3449" name="Google Shape;3449;p32"/>
          <p:cNvSpPr txBox="1"/>
          <p:nvPr>
            <p:ph type="ctrTitle"/>
          </p:nvPr>
        </p:nvSpPr>
        <p:spPr>
          <a:xfrm>
            <a:off x="803550" y="322800"/>
            <a:ext cx="7536900" cy="895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What are feathers?</a:t>
            </a:r>
            <a:endParaRPr sz="3000"/>
          </a:p>
        </p:txBody>
      </p:sp>
      <p:sp>
        <p:nvSpPr>
          <p:cNvPr id="3450" name="Google Shape;3450;p32"/>
          <p:cNvSpPr txBox="1"/>
          <p:nvPr>
            <p:ph idx="1" type="subTitle"/>
          </p:nvPr>
        </p:nvSpPr>
        <p:spPr>
          <a:xfrm>
            <a:off x="2153525" y="2026750"/>
            <a:ext cx="6412500" cy="160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Feathers distinguish birds from all other animals.</a:t>
            </a:r>
            <a:endParaRPr/>
          </a:p>
          <a:p>
            <a:pPr indent="0" lvl="0" marL="0" rtl="0" algn="ctr">
              <a:spcBef>
                <a:spcPts val="0"/>
              </a:spcBef>
              <a:spcAft>
                <a:spcPts val="0"/>
              </a:spcAft>
              <a:buNone/>
            </a:pPr>
            <a:r>
              <a:rPr lang="en"/>
              <a:t> </a:t>
            </a:r>
            <a:endParaRPr/>
          </a:p>
          <a:p>
            <a:pPr indent="0" lvl="0" marL="0" rtl="0" algn="ctr">
              <a:spcBef>
                <a:spcPts val="0"/>
              </a:spcBef>
              <a:spcAft>
                <a:spcPts val="0"/>
              </a:spcAft>
              <a:buNone/>
            </a:pPr>
            <a:r>
              <a:rPr lang="en"/>
              <a:t>All birds </a:t>
            </a:r>
            <a:r>
              <a:rPr b="1" lang="en"/>
              <a:t>molt</a:t>
            </a:r>
            <a:r>
              <a:rPr lang="en"/>
              <a:t> </a:t>
            </a:r>
            <a:r>
              <a:rPr lang="en"/>
              <a:t>yearly</a:t>
            </a:r>
            <a:r>
              <a:rPr lang="en"/>
              <a:t> (sometimes twice a year) which means the bird has all new </a:t>
            </a:r>
            <a:r>
              <a:rPr lang="en"/>
              <a:t>feathers</a:t>
            </a:r>
            <a:r>
              <a:rPr lang="en"/>
              <a:t> every year.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The feathers are made of </a:t>
            </a:r>
            <a:r>
              <a:rPr b="1" lang="en"/>
              <a:t>keratin</a:t>
            </a:r>
            <a:r>
              <a:rPr lang="en"/>
              <a:t>. Keratin is a protein that is in the hair and nails of humans.</a:t>
            </a:r>
            <a:endParaRPr/>
          </a:p>
          <a:p>
            <a:pPr indent="0" lvl="0" marL="0" rtl="0" algn="l">
              <a:spcBef>
                <a:spcPts val="0"/>
              </a:spcBef>
              <a:spcAft>
                <a:spcPts val="0"/>
              </a:spcAft>
              <a:buNone/>
            </a:pPr>
            <a:r>
              <a:t/>
            </a:r>
            <a:endParaRPr/>
          </a:p>
          <a:p>
            <a:pPr indent="0" lvl="0" marL="0" rtl="0" algn="ctr">
              <a:spcBef>
                <a:spcPts val="0"/>
              </a:spcBef>
              <a:spcAft>
                <a:spcPts val="0"/>
              </a:spcAft>
              <a:buNone/>
            </a:pPr>
            <a:r>
              <a:rPr lang="en"/>
              <a:t>Bird feathers are many different </a:t>
            </a:r>
            <a:r>
              <a:rPr b="1" lang="en"/>
              <a:t>colors</a:t>
            </a:r>
            <a:r>
              <a:rPr lang="en"/>
              <a:t>. This may be due to pigments in the keratin layers of the feather, </a:t>
            </a:r>
            <a:r>
              <a:rPr lang="en"/>
              <a:t>from the</a:t>
            </a:r>
            <a:r>
              <a:rPr lang="en"/>
              <a:t> bird’s diet or due to the refractive nature of light. </a:t>
            </a:r>
            <a:endParaRPr/>
          </a:p>
          <a:p>
            <a:pPr indent="0" lvl="0" marL="0" rtl="0" algn="ctr">
              <a:spcBef>
                <a:spcPts val="0"/>
              </a:spcBef>
              <a:spcAft>
                <a:spcPts val="0"/>
              </a:spcAft>
              <a:buNone/>
            </a:pPr>
            <a:r>
              <a:t/>
            </a:r>
            <a:endParaRPr sz="1300">
              <a:solidFill>
                <a:srgbClr val="000000"/>
              </a:solidFill>
              <a:highlight>
                <a:srgbClr val="FFFFFF"/>
              </a:highlight>
              <a:latin typeface="Arial"/>
              <a:ea typeface="Arial"/>
              <a:cs typeface="Arial"/>
              <a:sym typeface="Arial"/>
            </a:endParaRPr>
          </a:p>
          <a:p>
            <a:pPr indent="0" lvl="0" marL="0" rtl="0" algn="l">
              <a:lnSpc>
                <a:spcPct val="115000"/>
              </a:lnSpc>
              <a:spcBef>
                <a:spcPts val="0"/>
              </a:spcBef>
              <a:spcAft>
                <a:spcPts val="0"/>
              </a:spcAft>
              <a:buNone/>
            </a:pPr>
            <a:r>
              <a:t/>
            </a:r>
            <a:endParaRPr sz="1100">
              <a:solidFill>
                <a:srgbClr val="000000"/>
              </a:solidFill>
              <a:latin typeface="Arial"/>
              <a:ea typeface="Arial"/>
              <a:cs typeface="Arial"/>
              <a:sym typeface="Arial"/>
            </a:endParaRPr>
          </a:p>
          <a:p>
            <a:pPr indent="0" lvl="0" marL="0" rtl="0" algn="ctr">
              <a:spcBef>
                <a:spcPts val="0"/>
              </a:spcBef>
              <a:spcAft>
                <a:spcPts val="0"/>
              </a:spcAft>
              <a:buNone/>
            </a:pPr>
            <a:r>
              <a:t/>
            </a:r>
            <a:endParaRPr/>
          </a:p>
        </p:txBody>
      </p:sp>
      <p:pic>
        <p:nvPicPr>
          <p:cNvPr id="3451" name="Google Shape;3451;p32"/>
          <p:cNvPicPr preferRelativeResize="0"/>
          <p:nvPr/>
        </p:nvPicPr>
        <p:blipFill>
          <a:blip r:embed="rId3">
            <a:alphaModFix/>
          </a:blip>
          <a:stretch>
            <a:fillRect/>
          </a:stretch>
        </p:blipFill>
        <p:spPr>
          <a:xfrm>
            <a:off x="-166634" y="3188200"/>
            <a:ext cx="2398159" cy="1605000"/>
          </a:xfrm>
          <a:prstGeom prst="rect">
            <a:avLst/>
          </a:prstGeom>
          <a:noFill/>
          <a:ln>
            <a:noFill/>
          </a:ln>
        </p:spPr>
      </p:pic>
      <p:sp>
        <p:nvSpPr>
          <p:cNvPr id="3452" name="Google Shape;3452;p32"/>
          <p:cNvSpPr txBox="1"/>
          <p:nvPr/>
        </p:nvSpPr>
        <p:spPr>
          <a:xfrm>
            <a:off x="2382600" y="4651300"/>
            <a:ext cx="1825800" cy="28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ABeeZee"/>
                <a:ea typeface="ABeeZee"/>
                <a:cs typeface="ABeeZee"/>
                <a:sym typeface="ABeeZee"/>
              </a:rPr>
              <a:t>https://rsscience.com/wp-content/uploads/2023/01/collection-different-feathers.jpg?ezimgfmt=ng:webp/ngcb1</a:t>
            </a:r>
            <a:endParaRPr sz="800">
              <a:solidFill>
                <a:schemeClr val="dk1"/>
              </a:solidFill>
              <a:latin typeface="ABeeZee"/>
              <a:ea typeface="ABeeZee"/>
              <a:cs typeface="ABeeZee"/>
              <a:sym typeface="ABeeZee"/>
            </a:endParaRPr>
          </a:p>
        </p:txBody>
      </p:sp>
      <p:pic>
        <p:nvPicPr>
          <p:cNvPr id="3453" name="Google Shape;3453;p32"/>
          <p:cNvPicPr preferRelativeResize="0"/>
          <p:nvPr/>
        </p:nvPicPr>
        <p:blipFill>
          <a:blip r:embed="rId4">
            <a:alphaModFix/>
          </a:blip>
          <a:stretch>
            <a:fillRect/>
          </a:stretch>
        </p:blipFill>
        <p:spPr>
          <a:xfrm>
            <a:off x="7592500" y="4439900"/>
            <a:ext cx="1495175" cy="703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8" name="Shape 3458"/>
        <p:cNvGrpSpPr/>
        <p:nvPr/>
      </p:nvGrpSpPr>
      <p:grpSpPr>
        <a:xfrm>
          <a:off x="0" y="0"/>
          <a:ext cx="0" cy="0"/>
          <a:chOff x="0" y="0"/>
          <a:chExt cx="0" cy="0"/>
        </a:xfrm>
      </p:grpSpPr>
      <p:pic>
        <p:nvPicPr>
          <p:cNvPr descr="preencoded.png" id="3459" name="Google Shape;3459;p33"/>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3460" name="Google Shape;3460;p33"/>
          <p:cNvSpPr/>
          <p:nvPr/>
        </p:nvSpPr>
        <p:spPr>
          <a:xfrm>
            <a:off x="424437" y="170806"/>
            <a:ext cx="5695800" cy="434100"/>
          </a:xfrm>
          <a:prstGeom prst="rect">
            <a:avLst/>
          </a:prstGeom>
          <a:noFill/>
          <a:ln>
            <a:noFill/>
          </a:ln>
        </p:spPr>
        <p:txBody>
          <a:bodyPr anchorCtr="0" anchor="t" bIns="28575" lIns="57150" spcFirstLastPara="1" rIns="57150" wrap="square" tIns="28575">
            <a:noAutofit/>
          </a:bodyPr>
          <a:lstStyle/>
          <a:p>
            <a:pPr indent="0" lvl="0" marL="0" marR="0" rtl="0" algn="l">
              <a:lnSpc>
                <a:spcPct val="125011"/>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The </a:t>
            </a:r>
            <a:r>
              <a:rPr b="1" lang="en" sz="2700"/>
              <a:t>Versatility</a:t>
            </a:r>
            <a:r>
              <a:rPr b="1" i="0" lang="en" sz="2700" u="none" cap="none" strike="noStrike">
                <a:solidFill>
                  <a:srgbClr val="000000"/>
                </a:solidFill>
                <a:latin typeface="Arial"/>
                <a:ea typeface="Arial"/>
                <a:cs typeface="Arial"/>
                <a:sym typeface="Arial"/>
              </a:rPr>
              <a:t> of Feathers </a:t>
            </a:r>
            <a:endParaRPr b="0" i="0" sz="2700" u="none" cap="none" strike="noStrike">
              <a:solidFill>
                <a:schemeClr val="dk1"/>
              </a:solidFill>
              <a:latin typeface="Calibri"/>
              <a:ea typeface="Calibri"/>
              <a:cs typeface="Calibri"/>
              <a:sym typeface="Calibri"/>
            </a:endParaRPr>
          </a:p>
        </p:txBody>
      </p:sp>
      <p:pic>
        <p:nvPicPr>
          <p:cNvPr descr="preencoded.png" id="3461" name="Google Shape;3461;p33"/>
          <p:cNvPicPr preferRelativeResize="0"/>
          <p:nvPr/>
        </p:nvPicPr>
        <p:blipFill rotWithShape="1">
          <a:blip r:embed="rId4">
            <a:alphaModFix/>
          </a:blip>
          <a:srcRect b="0" l="0" r="0" t="0"/>
          <a:stretch/>
        </p:blipFill>
        <p:spPr>
          <a:xfrm>
            <a:off x="993740" y="1000110"/>
            <a:ext cx="2569825" cy="1588225"/>
          </a:xfrm>
          <a:prstGeom prst="rect">
            <a:avLst/>
          </a:prstGeom>
          <a:noFill/>
          <a:ln>
            <a:noFill/>
          </a:ln>
        </p:spPr>
      </p:pic>
      <p:sp>
        <p:nvSpPr>
          <p:cNvPr id="3462" name="Google Shape;3462;p33"/>
          <p:cNvSpPr/>
          <p:nvPr/>
        </p:nvSpPr>
        <p:spPr>
          <a:xfrm>
            <a:off x="1467743" y="2683297"/>
            <a:ext cx="1388700" cy="216900"/>
          </a:xfrm>
          <a:prstGeom prst="rect">
            <a:avLst/>
          </a:prstGeom>
          <a:noFill/>
          <a:ln>
            <a:noFill/>
          </a:ln>
        </p:spPr>
        <p:txBody>
          <a:bodyPr anchorCtr="0" anchor="t" bIns="28575" lIns="57150" spcFirstLastPara="1" rIns="57150" wrap="square" tIns="28575">
            <a:noAutofit/>
          </a:bodyPr>
          <a:lstStyle/>
          <a:p>
            <a:pPr indent="0" lvl="0" marL="0" marR="0" rtl="0" algn="l">
              <a:lnSpc>
                <a:spcPct val="125011"/>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Insulation</a:t>
            </a:r>
            <a:endParaRPr b="0" i="0" sz="1400" u="none" cap="none" strike="noStrike">
              <a:solidFill>
                <a:schemeClr val="dk1"/>
              </a:solidFill>
              <a:latin typeface="Calibri"/>
              <a:ea typeface="Calibri"/>
              <a:cs typeface="Calibri"/>
              <a:sym typeface="Calibri"/>
            </a:endParaRPr>
          </a:p>
        </p:txBody>
      </p:sp>
      <p:sp>
        <p:nvSpPr>
          <p:cNvPr id="3463" name="Google Shape;3463;p33"/>
          <p:cNvSpPr/>
          <p:nvPr/>
        </p:nvSpPr>
        <p:spPr>
          <a:xfrm>
            <a:off x="1158600" y="2983550"/>
            <a:ext cx="2679900" cy="1332900"/>
          </a:xfrm>
          <a:prstGeom prst="rect">
            <a:avLst/>
          </a:prstGeom>
          <a:noFill/>
          <a:ln>
            <a:noFill/>
          </a:ln>
        </p:spPr>
        <p:txBody>
          <a:bodyPr anchorCtr="0" anchor="t" bIns="28575" lIns="57150" spcFirstLastPara="1" rIns="57150" wrap="square" tIns="28575">
            <a:noAutofit/>
          </a:bodyPr>
          <a:lstStyle/>
          <a:p>
            <a:pPr indent="0" lvl="0" marL="0" marR="0" rtl="0" algn="l">
              <a:lnSpc>
                <a:spcPct val="159942"/>
              </a:lnSpc>
              <a:spcBef>
                <a:spcPts val="0"/>
              </a:spcBef>
              <a:spcAft>
                <a:spcPts val="0"/>
              </a:spcAft>
              <a:buClr>
                <a:srgbClr val="272525"/>
              </a:buClr>
              <a:buSzPts val="1100"/>
              <a:buFont typeface="Arial"/>
              <a:buNone/>
            </a:pPr>
            <a:r>
              <a:rPr b="0" i="0" lang="en" sz="1100" u="none" cap="none" strike="noStrike">
                <a:solidFill>
                  <a:srgbClr val="272525"/>
                </a:solidFill>
                <a:latin typeface="Arial"/>
                <a:ea typeface="Arial"/>
                <a:cs typeface="Arial"/>
                <a:sym typeface="Arial"/>
              </a:rPr>
              <a:t>Feathers provide excellent insulation, keeping birds warm in cold weather. The fluffy down feathers trap air, creating a layer of insulation that helps regulate body temperature. This is simi</a:t>
            </a:r>
            <a:r>
              <a:rPr lang="en" sz="1100">
                <a:solidFill>
                  <a:srgbClr val="272525"/>
                </a:solidFill>
              </a:rPr>
              <a:t>lar to what hair does for mammals</a:t>
            </a:r>
            <a:endParaRPr b="0" i="0" sz="1100" u="none" cap="none" strike="noStrike">
              <a:solidFill>
                <a:schemeClr val="dk1"/>
              </a:solidFill>
              <a:latin typeface="Calibri"/>
              <a:ea typeface="Calibri"/>
              <a:cs typeface="Calibri"/>
              <a:sym typeface="Calibri"/>
            </a:endParaRPr>
          </a:p>
        </p:txBody>
      </p:sp>
      <p:pic>
        <p:nvPicPr>
          <p:cNvPr descr="preencoded.png" id="3464" name="Google Shape;3464;p33"/>
          <p:cNvPicPr preferRelativeResize="0"/>
          <p:nvPr/>
        </p:nvPicPr>
        <p:blipFill rotWithShape="1">
          <a:blip r:embed="rId5">
            <a:alphaModFix/>
          </a:blip>
          <a:srcRect b="0" l="0" r="0" t="0"/>
          <a:stretch/>
        </p:blipFill>
        <p:spPr>
          <a:xfrm>
            <a:off x="5806366" y="924372"/>
            <a:ext cx="2680034" cy="1656350"/>
          </a:xfrm>
          <a:prstGeom prst="rect">
            <a:avLst/>
          </a:prstGeom>
          <a:noFill/>
          <a:ln>
            <a:noFill/>
          </a:ln>
        </p:spPr>
      </p:pic>
      <p:sp>
        <p:nvSpPr>
          <p:cNvPr id="3465" name="Google Shape;3465;p33"/>
          <p:cNvSpPr/>
          <p:nvPr/>
        </p:nvSpPr>
        <p:spPr>
          <a:xfrm>
            <a:off x="6318825" y="2683300"/>
            <a:ext cx="1879200" cy="216900"/>
          </a:xfrm>
          <a:prstGeom prst="rect">
            <a:avLst/>
          </a:prstGeom>
          <a:noFill/>
          <a:ln>
            <a:noFill/>
          </a:ln>
        </p:spPr>
        <p:txBody>
          <a:bodyPr anchorCtr="0" anchor="t" bIns="28575" lIns="57150" spcFirstLastPara="1" rIns="57150" wrap="square" tIns="28575">
            <a:noAutofit/>
          </a:bodyPr>
          <a:lstStyle/>
          <a:p>
            <a:pPr indent="0" lvl="0" marL="0" marR="0" rtl="0" algn="l">
              <a:lnSpc>
                <a:spcPct val="125011"/>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Water Repellent</a:t>
            </a:r>
            <a:endParaRPr b="0" i="0" sz="1400" u="none" cap="none" strike="noStrike">
              <a:solidFill>
                <a:schemeClr val="dk1"/>
              </a:solidFill>
              <a:latin typeface="Calibri"/>
              <a:ea typeface="Calibri"/>
              <a:cs typeface="Calibri"/>
              <a:sym typeface="Calibri"/>
            </a:endParaRPr>
          </a:p>
        </p:txBody>
      </p:sp>
      <p:sp>
        <p:nvSpPr>
          <p:cNvPr id="3466" name="Google Shape;3466;p33"/>
          <p:cNvSpPr/>
          <p:nvPr/>
        </p:nvSpPr>
        <p:spPr>
          <a:xfrm>
            <a:off x="4757300" y="2900200"/>
            <a:ext cx="3888600" cy="1332900"/>
          </a:xfrm>
          <a:prstGeom prst="rect">
            <a:avLst/>
          </a:prstGeom>
          <a:noFill/>
          <a:ln>
            <a:noFill/>
          </a:ln>
        </p:spPr>
        <p:txBody>
          <a:bodyPr anchorCtr="0" anchor="t" bIns="28575" lIns="57150" spcFirstLastPara="1" rIns="57150" wrap="square" tIns="28575">
            <a:noAutofit/>
          </a:bodyPr>
          <a:lstStyle/>
          <a:p>
            <a:pPr indent="0" lvl="0" marL="0" marR="0" rtl="0" algn="l">
              <a:lnSpc>
                <a:spcPct val="159942"/>
              </a:lnSpc>
              <a:spcBef>
                <a:spcPts val="0"/>
              </a:spcBef>
              <a:spcAft>
                <a:spcPts val="0"/>
              </a:spcAft>
              <a:buClr>
                <a:srgbClr val="272525"/>
              </a:buClr>
              <a:buSzPts val="1100"/>
              <a:buFont typeface="Arial"/>
              <a:buNone/>
            </a:pPr>
            <a:r>
              <a:rPr b="0" i="0" lang="en" sz="1100" u="none" cap="none" strike="noStrike">
                <a:solidFill>
                  <a:srgbClr val="272525"/>
                </a:solidFill>
                <a:latin typeface="Arial"/>
                <a:ea typeface="Arial"/>
                <a:cs typeface="Arial"/>
                <a:sym typeface="Arial"/>
              </a:rPr>
              <a:t>Feathers have a special coating that repels water, keeping birds dry even when it's raining. This helps maintain their body temperature and prevents their feathers from getting waterlogged. For ducks and seabirds, their feathers are lifesavers</a:t>
            </a:r>
            <a:r>
              <a:rPr lang="en" sz="1100">
                <a:solidFill>
                  <a:srgbClr val="272525"/>
                </a:solidFill>
              </a:rPr>
              <a:t>, </a:t>
            </a:r>
            <a:r>
              <a:rPr b="0" i="0" lang="en" sz="1100" u="none" cap="none" strike="noStrike">
                <a:solidFill>
                  <a:srgbClr val="272525"/>
                </a:solidFill>
                <a:latin typeface="Arial"/>
                <a:ea typeface="Arial"/>
                <a:cs typeface="Arial"/>
                <a:sym typeface="Arial"/>
              </a:rPr>
              <a:t>repelling water and keeping the birds warm and dry. But when there is an oil </a:t>
            </a:r>
            <a:r>
              <a:rPr lang="en" sz="1100">
                <a:solidFill>
                  <a:srgbClr val="272525"/>
                </a:solidFill>
              </a:rPr>
              <a:t>spill, the oil </a:t>
            </a:r>
            <a:r>
              <a:rPr b="0" i="0" lang="en" sz="1100" u="none" cap="none" strike="noStrike">
                <a:solidFill>
                  <a:srgbClr val="272525"/>
                </a:solidFill>
                <a:latin typeface="Arial"/>
                <a:ea typeface="Arial"/>
                <a:cs typeface="Arial"/>
                <a:sym typeface="Arial"/>
              </a:rPr>
              <a:t>clogs the spaces between feathers, turning the protective shield into a soggy sponge, leaving the bird vulnerable and chilled.</a:t>
            </a:r>
            <a:endParaRPr b="0" i="0" sz="1100" u="none" cap="none" strike="noStrike">
              <a:solidFill>
                <a:schemeClr val="dk1"/>
              </a:solidFill>
              <a:latin typeface="Calibri"/>
              <a:ea typeface="Calibri"/>
              <a:cs typeface="Calibri"/>
              <a:sym typeface="Calibri"/>
            </a:endParaRPr>
          </a:p>
        </p:txBody>
      </p:sp>
      <p:pic>
        <p:nvPicPr>
          <p:cNvPr id="3467" name="Google Shape;3467;p33"/>
          <p:cNvPicPr preferRelativeResize="0"/>
          <p:nvPr/>
        </p:nvPicPr>
        <p:blipFill>
          <a:blip r:embed="rId6">
            <a:alphaModFix/>
          </a:blip>
          <a:stretch>
            <a:fillRect/>
          </a:stretch>
        </p:blipFill>
        <p:spPr>
          <a:xfrm>
            <a:off x="0" y="4439900"/>
            <a:ext cx="1495175" cy="703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2" name="Shape 3472"/>
        <p:cNvGrpSpPr/>
        <p:nvPr/>
      </p:nvGrpSpPr>
      <p:grpSpPr>
        <a:xfrm>
          <a:off x="0" y="0"/>
          <a:ext cx="0" cy="0"/>
          <a:chOff x="0" y="0"/>
          <a:chExt cx="0" cy="0"/>
        </a:xfrm>
      </p:grpSpPr>
      <p:pic>
        <p:nvPicPr>
          <p:cNvPr descr="preencoded.png" id="3473" name="Google Shape;3473;p34"/>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3474" name="Google Shape;3474;p34"/>
          <p:cNvSpPr/>
          <p:nvPr/>
        </p:nvSpPr>
        <p:spPr>
          <a:xfrm>
            <a:off x="424437" y="170806"/>
            <a:ext cx="5695800" cy="434100"/>
          </a:xfrm>
          <a:prstGeom prst="rect">
            <a:avLst/>
          </a:prstGeom>
          <a:noFill/>
          <a:ln>
            <a:noFill/>
          </a:ln>
        </p:spPr>
        <p:txBody>
          <a:bodyPr anchorCtr="0" anchor="t" bIns="28575" lIns="57150" spcFirstLastPara="1" rIns="57150" wrap="square" tIns="28575">
            <a:noAutofit/>
          </a:bodyPr>
          <a:lstStyle/>
          <a:p>
            <a:pPr indent="0" lvl="0" marL="0" marR="0" rtl="0" algn="l">
              <a:lnSpc>
                <a:spcPct val="125011"/>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The </a:t>
            </a:r>
            <a:r>
              <a:rPr b="1" lang="en" sz="2700"/>
              <a:t>Versatility</a:t>
            </a:r>
            <a:r>
              <a:rPr b="1" i="0" lang="en" sz="2700" u="none" cap="none" strike="noStrike">
                <a:solidFill>
                  <a:srgbClr val="000000"/>
                </a:solidFill>
                <a:latin typeface="Arial"/>
                <a:ea typeface="Arial"/>
                <a:cs typeface="Arial"/>
                <a:sym typeface="Arial"/>
              </a:rPr>
              <a:t> of Feathers </a:t>
            </a:r>
            <a:endParaRPr b="0" i="0" sz="2700" u="none" cap="none" strike="noStrike">
              <a:solidFill>
                <a:schemeClr val="dk1"/>
              </a:solidFill>
              <a:latin typeface="Calibri"/>
              <a:ea typeface="Calibri"/>
              <a:cs typeface="Calibri"/>
              <a:sym typeface="Calibri"/>
            </a:endParaRPr>
          </a:p>
        </p:txBody>
      </p:sp>
      <p:pic>
        <p:nvPicPr>
          <p:cNvPr descr="preencoded.png" id="3475" name="Google Shape;3475;p34"/>
          <p:cNvPicPr preferRelativeResize="0"/>
          <p:nvPr/>
        </p:nvPicPr>
        <p:blipFill rotWithShape="1">
          <a:blip r:embed="rId4">
            <a:alphaModFix/>
          </a:blip>
          <a:srcRect b="0" l="0" r="0" t="0"/>
          <a:stretch/>
        </p:blipFill>
        <p:spPr>
          <a:xfrm>
            <a:off x="645872" y="860197"/>
            <a:ext cx="2570471" cy="1588675"/>
          </a:xfrm>
          <a:prstGeom prst="rect">
            <a:avLst/>
          </a:prstGeom>
          <a:noFill/>
          <a:ln>
            <a:noFill/>
          </a:ln>
        </p:spPr>
      </p:pic>
      <p:sp>
        <p:nvSpPr>
          <p:cNvPr id="3476" name="Google Shape;3476;p34"/>
          <p:cNvSpPr/>
          <p:nvPr/>
        </p:nvSpPr>
        <p:spPr>
          <a:xfrm>
            <a:off x="3419523" y="1094700"/>
            <a:ext cx="1724100" cy="216900"/>
          </a:xfrm>
          <a:prstGeom prst="rect">
            <a:avLst/>
          </a:prstGeom>
          <a:noFill/>
          <a:ln>
            <a:noFill/>
          </a:ln>
        </p:spPr>
        <p:txBody>
          <a:bodyPr anchorCtr="0" anchor="t" bIns="28575" lIns="57150" spcFirstLastPara="1" rIns="57150" wrap="square" tIns="28575">
            <a:noAutofit/>
          </a:bodyPr>
          <a:lstStyle/>
          <a:p>
            <a:pPr indent="0" lvl="0" marL="0" marR="0" rtl="0" algn="l">
              <a:lnSpc>
                <a:spcPct val="125011"/>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Flight Assistance</a:t>
            </a:r>
            <a:endParaRPr b="0" i="0" sz="1400" u="none" cap="none" strike="noStrike">
              <a:solidFill>
                <a:schemeClr val="dk1"/>
              </a:solidFill>
              <a:latin typeface="Calibri"/>
              <a:ea typeface="Calibri"/>
              <a:cs typeface="Calibri"/>
              <a:sym typeface="Calibri"/>
            </a:endParaRPr>
          </a:p>
        </p:txBody>
      </p:sp>
      <p:sp>
        <p:nvSpPr>
          <p:cNvPr id="3477" name="Google Shape;3477;p34"/>
          <p:cNvSpPr/>
          <p:nvPr/>
        </p:nvSpPr>
        <p:spPr>
          <a:xfrm>
            <a:off x="3419525" y="1447525"/>
            <a:ext cx="4962900" cy="799500"/>
          </a:xfrm>
          <a:prstGeom prst="rect">
            <a:avLst/>
          </a:prstGeom>
          <a:noFill/>
          <a:ln>
            <a:noFill/>
          </a:ln>
        </p:spPr>
        <p:txBody>
          <a:bodyPr anchorCtr="0" anchor="t" bIns="28575" lIns="57150" spcFirstLastPara="1" rIns="57150" wrap="square" tIns="28575">
            <a:noAutofit/>
          </a:bodyPr>
          <a:lstStyle/>
          <a:p>
            <a:pPr indent="0" lvl="0" marL="0" marR="0" rtl="0" algn="l">
              <a:lnSpc>
                <a:spcPct val="159942"/>
              </a:lnSpc>
              <a:spcBef>
                <a:spcPts val="0"/>
              </a:spcBef>
              <a:spcAft>
                <a:spcPts val="0"/>
              </a:spcAft>
              <a:buClr>
                <a:srgbClr val="272525"/>
              </a:buClr>
              <a:buSzPts val="1100"/>
              <a:buFont typeface="Arial"/>
              <a:buNone/>
            </a:pPr>
            <a:r>
              <a:rPr b="0" i="0" lang="en" sz="1100" u="none" cap="none" strike="noStrike">
                <a:solidFill>
                  <a:srgbClr val="272525"/>
                </a:solidFill>
                <a:latin typeface="Arial"/>
                <a:ea typeface="Arial"/>
                <a:cs typeface="Arial"/>
                <a:sym typeface="Arial"/>
              </a:rPr>
              <a:t>Feathers are essential for flight. They provide lift and help birds maneuver in the air. The shape and arrangement of feathers enable birds to generate the necessary lift and control their movements during flight.</a:t>
            </a:r>
            <a:endParaRPr b="0" i="0" sz="1100" u="none" cap="none" strike="noStrike">
              <a:solidFill>
                <a:schemeClr val="dk1"/>
              </a:solidFill>
              <a:latin typeface="Calibri"/>
              <a:ea typeface="Calibri"/>
              <a:cs typeface="Calibri"/>
              <a:sym typeface="Calibri"/>
            </a:endParaRPr>
          </a:p>
        </p:txBody>
      </p:sp>
      <p:pic>
        <p:nvPicPr>
          <p:cNvPr descr="preencoded.png" id="3478" name="Google Shape;3478;p34"/>
          <p:cNvPicPr preferRelativeResize="0"/>
          <p:nvPr/>
        </p:nvPicPr>
        <p:blipFill rotWithShape="1">
          <a:blip r:embed="rId5">
            <a:alphaModFix/>
          </a:blip>
          <a:srcRect b="0" l="0" r="0" t="0"/>
          <a:stretch/>
        </p:blipFill>
        <p:spPr>
          <a:xfrm>
            <a:off x="5811956" y="2979980"/>
            <a:ext cx="2570475" cy="1588627"/>
          </a:xfrm>
          <a:prstGeom prst="rect">
            <a:avLst/>
          </a:prstGeom>
          <a:noFill/>
          <a:ln>
            <a:noFill/>
          </a:ln>
        </p:spPr>
      </p:pic>
      <p:sp>
        <p:nvSpPr>
          <p:cNvPr id="3479" name="Google Shape;3479;p34"/>
          <p:cNvSpPr/>
          <p:nvPr/>
        </p:nvSpPr>
        <p:spPr>
          <a:xfrm>
            <a:off x="3955318" y="3141273"/>
            <a:ext cx="1388700" cy="216900"/>
          </a:xfrm>
          <a:prstGeom prst="rect">
            <a:avLst/>
          </a:prstGeom>
          <a:noFill/>
          <a:ln>
            <a:noFill/>
          </a:ln>
        </p:spPr>
        <p:txBody>
          <a:bodyPr anchorCtr="0" anchor="t" bIns="28575" lIns="57150" spcFirstLastPara="1" rIns="57150" wrap="square" tIns="28575">
            <a:noAutofit/>
          </a:bodyPr>
          <a:lstStyle/>
          <a:p>
            <a:pPr indent="0" lvl="0" marL="0" marR="0" rtl="0" algn="l">
              <a:lnSpc>
                <a:spcPct val="125011"/>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Camouflage</a:t>
            </a:r>
            <a:endParaRPr b="0" i="0" sz="1400" u="none" cap="none" strike="noStrike">
              <a:solidFill>
                <a:schemeClr val="dk1"/>
              </a:solidFill>
              <a:latin typeface="Calibri"/>
              <a:ea typeface="Calibri"/>
              <a:cs typeface="Calibri"/>
              <a:sym typeface="Calibri"/>
            </a:endParaRPr>
          </a:p>
        </p:txBody>
      </p:sp>
      <p:sp>
        <p:nvSpPr>
          <p:cNvPr id="3480" name="Google Shape;3480;p34"/>
          <p:cNvSpPr txBox="1"/>
          <p:nvPr/>
        </p:nvSpPr>
        <p:spPr>
          <a:xfrm>
            <a:off x="2457650" y="3673100"/>
            <a:ext cx="3000000" cy="895500"/>
          </a:xfrm>
          <a:prstGeom prst="rect">
            <a:avLst/>
          </a:prstGeom>
          <a:noFill/>
          <a:ln>
            <a:noFill/>
          </a:ln>
        </p:spPr>
        <p:txBody>
          <a:bodyPr anchorCtr="0" anchor="t" bIns="91425" lIns="91425" spcFirstLastPara="1" rIns="91425" wrap="square" tIns="91425">
            <a:spAutoFit/>
          </a:bodyPr>
          <a:lstStyle/>
          <a:p>
            <a:pPr indent="0" lvl="0" marL="0" rtl="0" algn="l">
              <a:lnSpc>
                <a:spcPct val="159942"/>
              </a:lnSpc>
              <a:spcBef>
                <a:spcPts val="0"/>
              </a:spcBef>
              <a:spcAft>
                <a:spcPts val="0"/>
              </a:spcAft>
              <a:buNone/>
            </a:pPr>
            <a:r>
              <a:rPr lang="en" sz="1100">
                <a:solidFill>
                  <a:srgbClr val="272525"/>
                </a:solidFill>
              </a:rPr>
              <a:t>Bird feathers can adapt to blend in with their surroundings, providing them with effective camouflage to hide from predators or prey.</a:t>
            </a:r>
            <a:endParaRPr sz="1100">
              <a:solidFill>
                <a:schemeClr val="dk1"/>
              </a:solidFill>
              <a:latin typeface="Calibri"/>
              <a:ea typeface="Calibri"/>
              <a:cs typeface="Calibri"/>
              <a:sym typeface="Calibri"/>
            </a:endParaRPr>
          </a:p>
        </p:txBody>
      </p:sp>
      <p:pic>
        <p:nvPicPr>
          <p:cNvPr id="3481" name="Google Shape;3481;p34"/>
          <p:cNvPicPr preferRelativeResize="0"/>
          <p:nvPr/>
        </p:nvPicPr>
        <p:blipFill>
          <a:blip r:embed="rId6">
            <a:alphaModFix/>
          </a:blip>
          <a:stretch>
            <a:fillRect/>
          </a:stretch>
        </p:blipFill>
        <p:spPr>
          <a:xfrm>
            <a:off x="0" y="4439900"/>
            <a:ext cx="1495175" cy="703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6" name="Shape 3486"/>
        <p:cNvGrpSpPr/>
        <p:nvPr/>
      </p:nvGrpSpPr>
      <p:grpSpPr>
        <a:xfrm>
          <a:off x="0" y="0"/>
          <a:ext cx="0" cy="0"/>
          <a:chOff x="0" y="0"/>
          <a:chExt cx="0" cy="0"/>
        </a:xfrm>
      </p:grpSpPr>
      <p:pic>
        <p:nvPicPr>
          <p:cNvPr descr="preencoded.png" id="3487" name="Google Shape;3487;p35"/>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3488" name="Google Shape;3488;p35"/>
          <p:cNvSpPr/>
          <p:nvPr/>
        </p:nvSpPr>
        <p:spPr>
          <a:xfrm>
            <a:off x="616352" y="498075"/>
            <a:ext cx="6028200" cy="434100"/>
          </a:xfrm>
          <a:prstGeom prst="rect">
            <a:avLst/>
          </a:prstGeom>
          <a:noFill/>
          <a:ln>
            <a:noFill/>
          </a:ln>
        </p:spPr>
        <p:txBody>
          <a:bodyPr anchorCtr="0" anchor="t" bIns="28575" lIns="57150" spcFirstLastPara="1" rIns="57150" wrap="square" tIns="28575">
            <a:noAutofit/>
          </a:bodyPr>
          <a:lstStyle/>
          <a:p>
            <a:pPr indent="0" lvl="0" marL="0" marR="0" rtl="0" algn="l">
              <a:lnSpc>
                <a:spcPct val="125011"/>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The Versatility of Feathers</a:t>
            </a:r>
            <a:endParaRPr b="0" i="0" sz="2700" u="none" cap="none" strike="noStrike">
              <a:solidFill>
                <a:schemeClr val="dk1"/>
              </a:solidFill>
              <a:latin typeface="Calibri"/>
              <a:ea typeface="Calibri"/>
              <a:cs typeface="Calibri"/>
              <a:sym typeface="Calibri"/>
            </a:endParaRPr>
          </a:p>
        </p:txBody>
      </p:sp>
      <p:sp>
        <p:nvSpPr>
          <p:cNvPr id="3489" name="Google Shape;3489;p35"/>
          <p:cNvSpPr/>
          <p:nvPr/>
        </p:nvSpPr>
        <p:spPr>
          <a:xfrm>
            <a:off x="401050" y="2818350"/>
            <a:ext cx="1485900" cy="1332900"/>
          </a:xfrm>
          <a:prstGeom prst="rect">
            <a:avLst/>
          </a:prstGeom>
          <a:noFill/>
          <a:ln>
            <a:noFill/>
          </a:ln>
        </p:spPr>
        <p:txBody>
          <a:bodyPr anchorCtr="0" anchor="t" bIns="28575" lIns="57150" spcFirstLastPara="1" rIns="57150" wrap="square" tIns="28575">
            <a:noAutofit/>
          </a:bodyPr>
          <a:lstStyle/>
          <a:p>
            <a:pPr indent="0" lvl="0" marL="0" marR="0" rtl="0" algn="l">
              <a:lnSpc>
                <a:spcPct val="159942"/>
              </a:lnSpc>
              <a:spcBef>
                <a:spcPts val="0"/>
              </a:spcBef>
              <a:spcAft>
                <a:spcPts val="0"/>
              </a:spcAft>
              <a:buClr>
                <a:srgbClr val="272525"/>
              </a:buClr>
              <a:buSzPts val="1100"/>
              <a:buFont typeface="Arial"/>
              <a:buNone/>
            </a:pPr>
            <a:r>
              <a:t/>
            </a:r>
            <a:endParaRPr b="0" i="0" sz="1100" u="none" cap="none" strike="noStrike">
              <a:solidFill>
                <a:schemeClr val="dk1"/>
              </a:solidFill>
              <a:latin typeface="Calibri"/>
              <a:ea typeface="Calibri"/>
              <a:cs typeface="Calibri"/>
              <a:sym typeface="Calibri"/>
            </a:endParaRPr>
          </a:p>
        </p:txBody>
      </p:sp>
      <p:pic>
        <p:nvPicPr>
          <p:cNvPr descr="preencoded.png" id="3490" name="Google Shape;3490;p35"/>
          <p:cNvPicPr preferRelativeResize="0"/>
          <p:nvPr/>
        </p:nvPicPr>
        <p:blipFill rotWithShape="1">
          <a:blip r:embed="rId4">
            <a:alphaModFix/>
          </a:blip>
          <a:srcRect b="0" l="0" r="0" t="0"/>
          <a:stretch/>
        </p:blipFill>
        <p:spPr>
          <a:xfrm>
            <a:off x="401056" y="1192217"/>
            <a:ext cx="3006400" cy="1857950"/>
          </a:xfrm>
          <a:prstGeom prst="rect">
            <a:avLst/>
          </a:prstGeom>
          <a:noFill/>
          <a:ln>
            <a:noFill/>
          </a:ln>
        </p:spPr>
      </p:pic>
      <p:sp>
        <p:nvSpPr>
          <p:cNvPr id="3491" name="Google Shape;3491;p35"/>
          <p:cNvSpPr/>
          <p:nvPr/>
        </p:nvSpPr>
        <p:spPr>
          <a:xfrm>
            <a:off x="737112" y="3229073"/>
            <a:ext cx="1388700" cy="216900"/>
          </a:xfrm>
          <a:prstGeom prst="rect">
            <a:avLst/>
          </a:prstGeom>
          <a:noFill/>
          <a:ln>
            <a:noFill/>
          </a:ln>
        </p:spPr>
        <p:txBody>
          <a:bodyPr anchorCtr="0" anchor="t" bIns="28575" lIns="57150" spcFirstLastPara="1" rIns="57150" wrap="square" tIns="28575">
            <a:noAutofit/>
          </a:bodyPr>
          <a:lstStyle/>
          <a:p>
            <a:pPr indent="0" lvl="0" marL="0" marR="0" rtl="0" algn="l">
              <a:lnSpc>
                <a:spcPct val="125011"/>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Displaying</a:t>
            </a:r>
            <a:endParaRPr b="0" i="0" sz="1400" u="none" cap="none" strike="noStrike">
              <a:solidFill>
                <a:schemeClr val="dk1"/>
              </a:solidFill>
              <a:latin typeface="Calibri"/>
              <a:ea typeface="Calibri"/>
              <a:cs typeface="Calibri"/>
              <a:sym typeface="Calibri"/>
            </a:endParaRPr>
          </a:p>
        </p:txBody>
      </p:sp>
      <p:sp>
        <p:nvSpPr>
          <p:cNvPr id="3492" name="Google Shape;3492;p35"/>
          <p:cNvSpPr/>
          <p:nvPr/>
        </p:nvSpPr>
        <p:spPr>
          <a:xfrm>
            <a:off x="509075" y="3624875"/>
            <a:ext cx="2898300" cy="1332900"/>
          </a:xfrm>
          <a:prstGeom prst="rect">
            <a:avLst/>
          </a:prstGeom>
          <a:noFill/>
          <a:ln>
            <a:noFill/>
          </a:ln>
        </p:spPr>
        <p:txBody>
          <a:bodyPr anchorCtr="0" anchor="t" bIns="28575" lIns="57150" spcFirstLastPara="1" rIns="57150" wrap="square" tIns="28575">
            <a:noAutofit/>
          </a:bodyPr>
          <a:lstStyle/>
          <a:p>
            <a:pPr indent="0" lvl="0" marL="0" marR="0" rtl="0" algn="l">
              <a:lnSpc>
                <a:spcPct val="159942"/>
              </a:lnSpc>
              <a:spcBef>
                <a:spcPts val="0"/>
              </a:spcBef>
              <a:spcAft>
                <a:spcPts val="0"/>
              </a:spcAft>
              <a:buClr>
                <a:srgbClr val="272525"/>
              </a:buClr>
              <a:buSzPts val="1100"/>
              <a:buFont typeface="Arial"/>
              <a:buNone/>
            </a:pPr>
            <a:r>
              <a:rPr b="0" i="0" lang="en" sz="1100" u="none" cap="none" strike="noStrike">
                <a:solidFill>
                  <a:srgbClr val="272525"/>
                </a:solidFill>
                <a:latin typeface="Arial"/>
                <a:ea typeface="Arial"/>
                <a:cs typeface="Arial"/>
                <a:sym typeface="Arial"/>
              </a:rPr>
              <a:t>Some bird species use their vibrant feathers to attract mates or establish dominance within their social hierarchy.</a:t>
            </a:r>
            <a:endParaRPr b="0" i="0" sz="1100" u="none" cap="none" strike="noStrike">
              <a:solidFill>
                <a:schemeClr val="dk1"/>
              </a:solidFill>
              <a:latin typeface="Calibri"/>
              <a:ea typeface="Calibri"/>
              <a:cs typeface="Calibri"/>
              <a:sym typeface="Calibri"/>
            </a:endParaRPr>
          </a:p>
        </p:txBody>
      </p:sp>
      <p:pic>
        <p:nvPicPr>
          <p:cNvPr descr="preencoded.png" id="3493" name="Google Shape;3493;p35"/>
          <p:cNvPicPr preferRelativeResize="0"/>
          <p:nvPr/>
        </p:nvPicPr>
        <p:blipFill rotWithShape="1">
          <a:blip r:embed="rId5">
            <a:alphaModFix/>
          </a:blip>
          <a:srcRect b="0" l="0" r="0" t="0"/>
          <a:stretch/>
        </p:blipFill>
        <p:spPr>
          <a:xfrm>
            <a:off x="5783024" y="1117214"/>
            <a:ext cx="3006400" cy="1858060"/>
          </a:xfrm>
          <a:prstGeom prst="rect">
            <a:avLst/>
          </a:prstGeom>
          <a:noFill/>
          <a:ln>
            <a:noFill/>
          </a:ln>
        </p:spPr>
      </p:pic>
      <p:sp>
        <p:nvSpPr>
          <p:cNvPr id="3494" name="Google Shape;3494;p35"/>
          <p:cNvSpPr/>
          <p:nvPr/>
        </p:nvSpPr>
        <p:spPr>
          <a:xfrm>
            <a:off x="6554455" y="3160323"/>
            <a:ext cx="1388700" cy="216900"/>
          </a:xfrm>
          <a:prstGeom prst="rect">
            <a:avLst/>
          </a:prstGeom>
          <a:noFill/>
          <a:ln>
            <a:noFill/>
          </a:ln>
        </p:spPr>
        <p:txBody>
          <a:bodyPr anchorCtr="0" anchor="t" bIns="28575" lIns="57150" spcFirstLastPara="1" rIns="57150" wrap="square" tIns="28575">
            <a:noAutofit/>
          </a:bodyPr>
          <a:lstStyle/>
          <a:p>
            <a:pPr indent="0" lvl="0" marL="0" marR="0" rtl="0" algn="l">
              <a:lnSpc>
                <a:spcPct val="125011"/>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Protection</a:t>
            </a:r>
            <a:endParaRPr b="0" i="0" sz="1400" u="none" cap="none" strike="noStrike">
              <a:solidFill>
                <a:schemeClr val="dk1"/>
              </a:solidFill>
              <a:latin typeface="Calibri"/>
              <a:ea typeface="Calibri"/>
              <a:cs typeface="Calibri"/>
              <a:sym typeface="Calibri"/>
            </a:endParaRPr>
          </a:p>
        </p:txBody>
      </p:sp>
      <p:sp>
        <p:nvSpPr>
          <p:cNvPr id="3495" name="Google Shape;3495;p35"/>
          <p:cNvSpPr/>
          <p:nvPr/>
        </p:nvSpPr>
        <p:spPr>
          <a:xfrm>
            <a:off x="5783020" y="3445975"/>
            <a:ext cx="2731800" cy="1554900"/>
          </a:xfrm>
          <a:prstGeom prst="rect">
            <a:avLst/>
          </a:prstGeom>
          <a:noFill/>
          <a:ln>
            <a:noFill/>
          </a:ln>
        </p:spPr>
        <p:txBody>
          <a:bodyPr anchorCtr="0" anchor="t" bIns="28575" lIns="57150" spcFirstLastPara="1" rIns="57150" wrap="square" tIns="28575">
            <a:noAutofit/>
          </a:bodyPr>
          <a:lstStyle/>
          <a:p>
            <a:pPr indent="0" lvl="0" marL="0" marR="0" rtl="0" algn="l">
              <a:lnSpc>
                <a:spcPct val="159942"/>
              </a:lnSpc>
              <a:spcBef>
                <a:spcPts val="0"/>
              </a:spcBef>
              <a:spcAft>
                <a:spcPts val="0"/>
              </a:spcAft>
              <a:buClr>
                <a:srgbClr val="272525"/>
              </a:buClr>
              <a:buSzPts val="1100"/>
              <a:buFont typeface="Arial"/>
              <a:buNone/>
            </a:pPr>
            <a:r>
              <a:rPr b="0" i="0" lang="en" sz="1100" u="none" cap="none" strike="noStrike">
                <a:solidFill>
                  <a:srgbClr val="272525"/>
                </a:solidFill>
                <a:latin typeface="Arial"/>
                <a:ea typeface="Arial"/>
                <a:cs typeface="Arial"/>
                <a:sym typeface="Arial"/>
              </a:rPr>
              <a:t>Feathers serve as a protective barrier, shielding birds from harsh weather conditions and offering some defense against potential threats.</a:t>
            </a:r>
            <a:endParaRPr b="0" i="0" sz="1100" u="none" cap="none" strike="noStrike">
              <a:solidFill>
                <a:schemeClr val="dk1"/>
              </a:solidFill>
              <a:latin typeface="Calibri"/>
              <a:ea typeface="Calibri"/>
              <a:cs typeface="Calibri"/>
              <a:sym typeface="Calibri"/>
            </a:endParaRPr>
          </a:p>
        </p:txBody>
      </p:sp>
      <p:pic>
        <p:nvPicPr>
          <p:cNvPr id="3496" name="Google Shape;3496;p35"/>
          <p:cNvPicPr preferRelativeResize="0"/>
          <p:nvPr/>
        </p:nvPicPr>
        <p:blipFill>
          <a:blip r:embed="rId6">
            <a:alphaModFix/>
          </a:blip>
          <a:stretch>
            <a:fillRect/>
          </a:stretch>
        </p:blipFill>
        <p:spPr>
          <a:xfrm>
            <a:off x="7592500" y="4439900"/>
            <a:ext cx="1495175" cy="703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1" name="Shape 3501"/>
        <p:cNvGrpSpPr/>
        <p:nvPr/>
      </p:nvGrpSpPr>
      <p:grpSpPr>
        <a:xfrm>
          <a:off x="0" y="0"/>
          <a:ext cx="0" cy="0"/>
          <a:chOff x="0" y="0"/>
          <a:chExt cx="0" cy="0"/>
        </a:xfrm>
      </p:grpSpPr>
      <p:pic>
        <p:nvPicPr>
          <p:cNvPr descr="preencoded.png" id="3502" name="Google Shape;3502;p36"/>
          <p:cNvPicPr preferRelativeResize="0"/>
          <p:nvPr/>
        </p:nvPicPr>
        <p:blipFill rotWithShape="1">
          <a:blip r:embed="rId3">
            <a:alphaModFix/>
          </a:blip>
          <a:srcRect b="0" l="0" r="0" t="0"/>
          <a:stretch/>
        </p:blipFill>
        <p:spPr>
          <a:xfrm>
            <a:off x="0" y="-48050"/>
            <a:ext cx="9144000" cy="5143500"/>
          </a:xfrm>
          <a:prstGeom prst="rect">
            <a:avLst/>
          </a:prstGeom>
          <a:noFill/>
          <a:ln>
            <a:noFill/>
          </a:ln>
        </p:spPr>
      </p:pic>
      <p:sp>
        <p:nvSpPr>
          <p:cNvPr id="3503" name="Google Shape;3503;p36"/>
          <p:cNvSpPr/>
          <p:nvPr/>
        </p:nvSpPr>
        <p:spPr>
          <a:xfrm>
            <a:off x="616352" y="498075"/>
            <a:ext cx="6028200" cy="434100"/>
          </a:xfrm>
          <a:prstGeom prst="rect">
            <a:avLst/>
          </a:prstGeom>
          <a:noFill/>
          <a:ln>
            <a:noFill/>
          </a:ln>
        </p:spPr>
        <p:txBody>
          <a:bodyPr anchorCtr="0" anchor="t" bIns="28575" lIns="57150" spcFirstLastPara="1" rIns="57150" wrap="square" tIns="28575">
            <a:noAutofit/>
          </a:bodyPr>
          <a:lstStyle/>
          <a:p>
            <a:pPr indent="0" lvl="0" marL="0" marR="0" rtl="0" algn="l">
              <a:lnSpc>
                <a:spcPct val="125011"/>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The Versatility of Feathers</a:t>
            </a:r>
            <a:endParaRPr b="0" i="0" sz="2700" u="none" cap="none" strike="noStrike">
              <a:solidFill>
                <a:schemeClr val="dk1"/>
              </a:solidFill>
              <a:latin typeface="Calibri"/>
              <a:ea typeface="Calibri"/>
              <a:cs typeface="Calibri"/>
              <a:sym typeface="Calibri"/>
            </a:endParaRPr>
          </a:p>
        </p:txBody>
      </p:sp>
      <p:sp>
        <p:nvSpPr>
          <p:cNvPr id="3504" name="Google Shape;3504;p36"/>
          <p:cNvSpPr/>
          <p:nvPr/>
        </p:nvSpPr>
        <p:spPr>
          <a:xfrm>
            <a:off x="401050" y="2818350"/>
            <a:ext cx="1485900" cy="1332900"/>
          </a:xfrm>
          <a:prstGeom prst="rect">
            <a:avLst/>
          </a:prstGeom>
          <a:noFill/>
          <a:ln>
            <a:noFill/>
          </a:ln>
        </p:spPr>
        <p:txBody>
          <a:bodyPr anchorCtr="0" anchor="t" bIns="28575" lIns="57150" spcFirstLastPara="1" rIns="57150" wrap="square" tIns="28575">
            <a:noAutofit/>
          </a:bodyPr>
          <a:lstStyle/>
          <a:p>
            <a:pPr indent="0" lvl="0" marL="0" marR="0" rtl="0" algn="l">
              <a:lnSpc>
                <a:spcPct val="159942"/>
              </a:lnSpc>
              <a:spcBef>
                <a:spcPts val="0"/>
              </a:spcBef>
              <a:spcAft>
                <a:spcPts val="0"/>
              </a:spcAft>
              <a:buClr>
                <a:srgbClr val="272525"/>
              </a:buClr>
              <a:buSzPts val="1100"/>
              <a:buFont typeface="Arial"/>
              <a:buNone/>
            </a:pPr>
            <a:r>
              <a:t/>
            </a:r>
            <a:endParaRPr b="0" i="0" sz="1100" u="none" cap="none" strike="noStrike">
              <a:solidFill>
                <a:schemeClr val="dk1"/>
              </a:solidFill>
              <a:latin typeface="Calibri"/>
              <a:ea typeface="Calibri"/>
              <a:cs typeface="Calibri"/>
              <a:sym typeface="Calibri"/>
            </a:endParaRPr>
          </a:p>
        </p:txBody>
      </p:sp>
      <p:sp>
        <p:nvSpPr>
          <p:cNvPr id="3505" name="Google Shape;3505;p36"/>
          <p:cNvSpPr/>
          <p:nvPr/>
        </p:nvSpPr>
        <p:spPr>
          <a:xfrm>
            <a:off x="401062" y="1280498"/>
            <a:ext cx="1388700" cy="216900"/>
          </a:xfrm>
          <a:prstGeom prst="rect">
            <a:avLst/>
          </a:prstGeom>
          <a:noFill/>
          <a:ln>
            <a:noFill/>
          </a:ln>
        </p:spPr>
        <p:txBody>
          <a:bodyPr anchorCtr="0" anchor="t" bIns="28575" lIns="57150" spcFirstLastPara="1" rIns="57150" wrap="square" tIns="28575">
            <a:noAutofit/>
          </a:bodyPr>
          <a:lstStyle/>
          <a:p>
            <a:pPr indent="0" lvl="0" marL="0" marR="0" rtl="0" algn="l">
              <a:lnSpc>
                <a:spcPct val="125011"/>
              </a:lnSpc>
              <a:spcBef>
                <a:spcPts val="0"/>
              </a:spcBef>
              <a:spcAft>
                <a:spcPts val="0"/>
              </a:spcAft>
              <a:buClr>
                <a:srgbClr val="000000"/>
              </a:buClr>
              <a:buSzPts val="1400"/>
              <a:buFont typeface="Arial"/>
              <a:buNone/>
            </a:pPr>
            <a:r>
              <a:rPr b="1" lang="en"/>
              <a:t>Intimidation</a:t>
            </a:r>
            <a:endParaRPr b="0" i="0" sz="1400" u="none" cap="none" strike="noStrike">
              <a:solidFill>
                <a:schemeClr val="dk1"/>
              </a:solidFill>
              <a:latin typeface="Calibri"/>
              <a:ea typeface="Calibri"/>
              <a:cs typeface="Calibri"/>
              <a:sym typeface="Calibri"/>
            </a:endParaRPr>
          </a:p>
        </p:txBody>
      </p:sp>
      <p:sp>
        <p:nvSpPr>
          <p:cNvPr id="3506" name="Google Shape;3506;p36"/>
          <p:cNvSpPr/>
          <p:nvPr/>
        </p:nvSpPr>
        <p:spPr>
          <a:xfrm>
            <a:off x="438875" y="1497400"/>
            <a:ext cx="3335400" cy="921000"/>
          </a:xfrm>
          <a:prstGeom prst="rect">
            <a:avLst/>
          </a:prstGeom>
          <a:noFill/>
          <a:ln>
            <a:noFill/>
          </a:ln>
        </p:spPr>
        <p:txBody>
          <a:bodyPr anchorCtr="0" anchor="t" bIns="28575" lIns="57150" spcFirstLastPara="1" rIns="57150" wrap="square" tIns="28575">
            <a:noAutofit/>
          </a:bodyPr>
          <a:lstStyle/>
          <a:p>
            <a:pPr indent="0" lvl="0" marL="0" marR="0" rtl="0" algn="l">
              <a:lnSpc>
                <a:spcPct val="159942"/>
              </a:lnSpc>
              <a:spcBef>
                <a:spcPts val="0"/>
              </a:spcBef>
              <a:spcAft>
                <a:spcPts val="0"/>
              </a:spcAft>
              <a:buClr>
                <a:srgbClr val="272525"/>
              </a:buClr>
              <a:buSzPts val="1100"/>
              <a:buFont typeface="Arial"/>
              <a:buNone/>
            </a:pPr>
            <a:r>
              <a:rPr b="0" i="0" lang="en" sz="1100" u="none" cap="none" strike="noStrike">
                <a:solidFill>
                  <a:srgbClr val="272525"/>
                </a:solidFill>
                <a:latin typeface="Arial"/>
                <a:ea typeface="Arial"/>
                <a:cs typeface="Arial"/>
                <a:sym typeface="Arial"/>
              </a:rPr>
              <a:t>Some birds </a:t>
            </a:r>
            <a:r>
              <a:rPr lang="en" sz="1100">
                <a:solidFill>
                  <a:srgbClr val="272525"/>
                </a:solidFill>
              </a:rPr>
              <a:t>raise their crests when they want to scare away a predator or competitor. It makes them look larger and impressive.</a:t>
            </a:r>
            <a:endParaRPr b="0" i="0" sz="1100" u="none" cap="none" strike="noStrike">
              <a:solidFill>
                <a:schemeClr val="dk1"/>
              </a:solidFill>
              <a:latin typeface="Calibri"/>
              <a:ea typeface="Calibri"/>
              <a:cs typeface="Calibri"/>
              <a:sym typeface="Calibri"/>
            </a:endParaRPr>
          </a:p>
        </p:txBody>
      </p:sp>
      <p:sp>
        <p:nvSpPr>
          <p:cNvPr id="3507" name="Google Shape;3507;p36"/>
          <p:cNvSpPr/>
          <p:nvPr/>
        </p:nvSpPr>
        <p:spPr>
          <a:xfrm>
            <a:off x="6470475" y="2463300"/>
            <a:ext cx="1707000" cy="216900"/>
          </a:xfrm>
          <a:prstGeom prst="rect">
            <a:avLst/>
          </a:prstGeom>
          <a:noFill/>
          <a:ln>
            <a:noFill/>
          </a:ln>
        </p:spPr>
        <p:txBody>
          <a:bodyPr anchorCtr="0" anchor="t" bIns="28575" lIns="57150" spcFirstLastPara="1" rIns="57150" wrap="square" tIns="28575">
            <a:noAutofit/>
          </a:bodyPr>
          <a:lstStyle/>
          <a:p>
            <a:pPr indent="0" lvl="0" marL="0" marR="0" rtl="0" algn="l">
              <a:lnSpc>
                <a:spcPct val="125011"/>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Sound Production</a:t>
            </a:r>
            <a:endParaRPr b="0" i="0" sz="1400" u="none" cap="none" strike="noStrike">
              <a:solidFill>
                <a:schemeClr val="dk1"/>
              </a:solidFill>
              <a:latin typeface="Calibri"/>
              <a:ea typeface="Calibri"/>
              <a:cs typeface="Calibri"/>
              <a:sym typeface="Calibri"/>
            </a:endParaRPr>
          </a:p>
        </p:txBody>
      </p:sp>
      <p:sp>
        <p:nvSpPr>
          <p:cNvPr id="3508" name="Google Shape;3508;p36"/>
          <p:cNvSpPr/>
          <p:nvPr/>
        </p:nvSpPr>
        <p:spPr>
          <a:xfrm>
            <a:off x="5713275" y="2754025"/>
            <a:ext cx="3221400" cy="1332900"/>
          </a:xfrm>
          <a:prstGeom prst="rect">
            <a:avLst/>
          </a:prstGeom>
          <a:noFill/>
          <a:ln>
            <a:noFill/>
          </a:ln>
        </p:spPr>
        <p:txBody>
          <a:bodyPr anchorCtr="0" anchor="t" bIns="28575" lIns="57150" spcFirstLastPara="1" rIns="57150" wrap="square" tIns="28575">
            <a:noAutofit/>
          </a:bodyPr>
          <a:lstStyle/>
          <a:p>
            <a:pPr indent="0" lvl="0" marL="0" marR="0" rtl="0" algn="l">
              <a:lnSpc>
                <a:spcPct val="159942"/>
              </a:lnSpc>
              <a:spcBef>
                <a:spcPts val="0"/>
              </a:spcBef>
              <a:spcAft>
                <a:spcPts val="0"/>
              </a:spcAft>
              <a:buClr>
                <a:srgbClr val="272525"/>
              </a:buClr>
              <a:buSzPts val="1100"/>
              <a:buFont typeface="Arial"/>
              <a:buNone/>
            </a:pPr>
            <a:r>
              <a:rPr b="0" i="0" lang="en" sz="1100" u="none" cap="none" strike="noStrike">
                <a:solidFill>
                  <a:srgbClr val="272525"/>
                </a:solidFill>
                <a:latin typeface="Arial"/>
                <a:ea typeface="Arial"/>
                <a:cs typeface="Arial"/>
                <a:sym typeface="Arial"/>
              </a:rPr>
              <a:t>Certain feathers are specially adapted to produce unique sounds, allowing birds to communicate with others of their species. When air is at the right speed and at the right angle, it </a:t>
            </a:r>
            <a:r>
              <a:rPr lang="en" sz="1100">
                <a:solidFill>
                  <a:srgbClr val="272525"/>
                </a:solidFill>
              </a:rPr>
              <a:t>makes the feathers vibrate and create sound. </a:t>
            </a:r>
            <a:r>
              <a:rPr b="0" i="0" lang="en" sz="1100" u="none" cap="none" strike="noStrike">
                <a:solidFill>
                  <a:srgbClr val="272525"/>
                </a:solidFill>
                <a:latin typeface="Arial"/>
                <a:ea typeface="Arial"/>
                <a:cs typeface="Arial"/>
                <a:sym typeface="Arial"/>
              </a:rPr>
              <a:t> It is c</a:t>
            </a:r>
            <a:r>
              <a:rPr lang="en" sz="1100">
                <a:solidFill>
                  <a:srgbClr val="272525"/>
                </a:solidFill>
              </a:rPr>
              <a:t>alled wing-song.</a:t>
            </a:r>
            <a:endParaRPr b="0" i="0" sz="1100" u="none" cap="none" strike="noStrike">
              <a:solidFill>
                <a:schemeClr val="dk1"/>
              </a:solidFill>
              <a:latin typeface="Calibri"/>
              <a:ea typeface="Calibri"/>
              <a:cs typeface="Calibri"/>
              <a:sym typeface="Calibri"/>
            </a:endParaRPr>
          </a:p>
        </p:txBody>
      </p:sp>
      <p:pic>
        <p:nvPicPr>
          <p:cNvPr id="3509" name="Google Shape;3509;p36"/>
          <p:cNvPicPr preferRelativeResize="0"/>
          <p:nvPr/>
        </p:nvPicPr>
        <p:blipFill>
          <a:blip r:embed="rId4">
            <a:alphaModFix/>
          </a:blip>
          <a:stretch>
            <a:fillRect/>
          </a:stretch>
        </p:blipFill>
        <p:spPr>
          <a:xfrm>
            <a:off x="345950" y="2418525"/>
            <a:ext cx="1813275" cy="2420724"/>
          </a:xfrm>
          <a:prstGeom prst="rect">
            <a:avLst/>
          </a:prstGeom>
          <a:noFill/>
          <a:ln>
            <a:noFill/>
          </a:ln>
        </p:spPr>
      </p:pic>
      <p:sp>
        <p:nvSpPr>
          <p:cNvPr id="3510" name="Google Shape;3510;p36"/>
          <p:cNvSpPr txBox="1"/>
          <p:nvPr/>
        </p:nvSpPr>
        <p:spPr>
          <a:xfrm>
            <a:off x="2351475" y="4439900"/>
            <a:ext cx="1053300" cy="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ABeeZee"/>
                <a:ea typeface="ABeeZee"/>
                <a:cs typeface="ABeeZee"/>
                <a:sym typeface="ABeeZee"/>
              </a:rPr>
              <a:t>http://www.cockatoo-info.com/photo/witkuifkaketoe6.jpg</a:t>
            </a:r>
            <a:endParaRPr sz="800">
              <a:solidFill>
                <a:schemeClr val="dk1"/>
              </a:solidFill>
              <a:latin typeface="ABeeZee"/>
              <a:ea typeface="ABeeZee"/>
              <a:cs typeface="ABeeZee"/>
              <a:sym typeface="ABeeZee"/>
            </a:endParaRPr>
          </a:p>
        </p:txBody>
      </p:sp>
      <p:pic>
        <p:nvPicPr>
          <p:cNvPr id="3511" name="Google Shape;3511;p36"/>
          <p:cNvPicPr preferRelativeResize="0"/>
          <p:nvPr/>
        </p:nvPicPr>
        <p:blipFill>
          <a:blip r:embed="rId5">
            <a:alphaModFix/>
          </a:blip>
          <a:stretch>
            <a:fillRect/>
          </a:stretch>
        </p:blipFill>
        <p:spPr>
          <a:xfrm>
            <a:off x="6185500" y="132150"/>
            <a:ext cx="2394825" cy="1796100"/>
          </a:xfrm>
          <a:prstGeom prst="rect">
            <a:avLst/>
          </a:prstGeom>
          <a:noFill/>
          <a:ln>
            <a:noFill/>
          </a:ln>
        </p:spPr>
      </p:pic>
      <p:sp>
        <p:nvSpPr>
          <p:cNvPr id="3512" name="Google Shape;3512;p36"/>
          <p:cNvSpPr txBox="1"/>
          <p:nvPr/>
        </p:nvSpPr>
        <p:spPr>
          <a:xfrm>
            <a:off x="5865325" y="1941375"/>
            <a:ext cx="2715000" cy="64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1"/>
                </a:solidFill>
                <a:latin typeface="ABeeZee"/>
                <a:ea typeface="ABeeZee"/>
                <a:cs typeface="ABeeZee"/>
                <a:sym typeface="ABeeZee"/>
              </a:rPr>
              <a:t>https://th-thumbnailer.cdn-si-edu.com/rIXqBJaXFHbLI3PZGtJQbYI2Ysk=/1000x750/filters:no_upscale()/https://tf-cmsv2-smithsonianmag-media.s3.amazonaws.com/filer/a9/c6/a9c64ab0-5cab-434e-ba35-093fa2ec6f03/istock_000003372950_large.jpg</a:t>
            </a:r>
            <a:endParaRPr sz="600">
              <a:solidFill>
                <a:schemeClr val="dk1"/>
              </a:solidFill>
              <a:latin typeface="ABeeZee"/>
              <a:ea typeface="ABeeZee"/>
              <a:cs typeface="ABeeZee"/>
              <a:sym typeface="ABeeZee"/>
            </a:endParaRPr>
          </a:p>
        </p:txBody>
      </p:sp>
      <p:pic>
        <p:nvPicPr>
          <p:cNvPr id="3513" name="Google Shape;3513;p36"/>
          <p:cNvPicPr preferRelativeResize="0"/>
          <p:nvPr/>
        </p:nvPicPr>
        <p:blipFill>
          <a:blip r:embed="rId6">
            <a:alphaModFix/>
          </a:blip>
          <a:stretch>
            <a:fillRect/>
          </a:stretch>
        </p:blipFill>
        <p:spPr>
          <a:xfrm>
            <a:off x="7592500" y="4439900"/>
            <a:ext cx="1495175" cy="703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7" name="Shape 3517"/>
        <p:cNvGrpSpPr/>
        <p:nvPr/>
      </p:nvGrpSpPr>
      <p:grpSpPr>
        <a:xfrm>
          <a:off x="0" y="0"/>
          <a:ext cx="0" cy="0"/>
          <a:chOff x="0" y="0"/>
          <a:chExt cx="0" cy="0"/>
        </a:xfrm>
      </p:grpSpPr>
      <p:sp>
        <p:nvSpPr>
          <p:cNvPr id="3518" name="Google Shape;3518;p37"/>
          <p:cNvSpPr txBox="1"/>
          <p:nvPr>
            <p:ph idx="4294967295" type="title"/>
          </p:nvPr>
        </p:nvSpPr>
        <p:spPr>
          <a:xfrm>
            <a:off x="1448250" y="539400"/>
            <a:ext cx="6975900" cy="572700"/>
          </a:xfrm>
          <a:prstGeom prst="rect">
            <a:avLst/>
          </a:prstGeom>
        </p:spPr>
        <p:txBody>
          <a:bodyPr anchorCtr="0" anchor="t" bIns="91425" lIns="91425" spcFirstLastPara="1" rIns="91425" wrap="square" tIns="91425">
            <a:noAutofit/>
          </a:bodyPr>
          <a:lstStyle/>
          <a:p>
            <a:pPr indent="0" lvl="0" marL="0" rtl="0" algn="l">
              <a:lnSpc>
                <a:spcPct val="125011"/>
              </a:lnSpc>
              <a:spcBef>
                <a:spcPts val="0"/>
              </a:spcBef>
              <a:spcAft>
                <a:spcPts val="0"/>
              </a:spcAft>
              <a:buClr>
                <a:srgbClr val="000000"/>
              </a:buClr>
              <a:buSzPts val="4374"/>
              <a:buFont typeface="Arial"/>
              <a:buNone/>
            </a:pPr>
            <a:r>
              <a:rPr lang="en" sz="2800">
                <a:solidFill>
                  <a:srgbClr val="000000"/>
                </a:solidFill>
                <a:latin typeface="Arial"/>
                <a:ea typeface="Arial"/>
                <a:cs typeface="Arial"/>
                <a:sym typeface="Arial"/>
              </a:rPr>
              <a:t>Examples of Feathers From Different Bird Species</a:t>
            </a:r>
            <a:r>
              <a:rPr lang="en" sz="2800">
                <a:solidFill>
                  <a:srgbClr val="000000"/>
                </a:solidFill>
                <a:latin typeface="Arial"/>
                <a:ea typeface="Arial"/>
                <a:cs typeface="Arial"/>
                <a:sym typeface="Arial"/>
              </a:rPr>
              <a:t> and Habitats</a:t>
            </a:r>
            <a:endParaRPr b="0" sz="280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pic>
        <p:nvPicPr>
          <p:cNvPr descr="preencoded.png" id="3519" name="Google Shape;3519;p37"/>
          <p:cNvPicPr preferRelativeResize="0"/>
          <p:nvPr/>
        </p:nvPicPr>
        <p:blipFill rotWithShape="1">
          <a:blip r:embed="rId3">
            <a:alphaModFix/>
          </a:blip>
          <a:srcRect b="0" l="0" r="0" t="0"/>
          <a:stretch/>
        </p:blipFill>
        <p:spPr>
          <a:xfrm>
            <a:off x="391064" y="1617221"/>
            <a:ext cx="3088958" cy="1909048"/>
          </a:xfrm>
          <a:prstGeom prst="rect">
            <a:avLst/>
          </a:prstGeom>
          <a:noFill/>
          <a:ln>
            <a:noFill/>
          </a:ln>
        </p:spPr>
      </p:pic>
      <p:sp>
        <p:nvSpPr>
          <p:cNvPr id="3520" name="Google Shape;3520;p37"/>
          <p:cNvSpPr txBox="1"/>
          <p:nvPr/>
        </p:nvSpPr>
        <p:spPr>
          <a:xfrm>
            <a:off x="1299025" y="3423150"/>
            <a:ext cx="4292100" cy="1369200"/>
          </a:xfrm>
          <a:prstGeom prst="rect">
            <a:avLst/>
          </a:prstGeom>
          <a:noFill/>
          <a:ln>
            <a:noFill/>
          </a:ln>
        </p:spPr>
        <p:txBody>
          <a:bodyPr anchorCtr="0" anchor="t" bIns="91425" lIns="91425" spcFirstLastPara="1" rIns="91425" wrap="square" tIns="91425">
            <a:noAutofit/>
          </a:bodyPr>
          <a:lstStyle/>
          <a:p>
            <a:pPr indent="0" lvl="0" marL="0" rtl="0" algn="l">
              <a:lnSpc>
                <a:spcPct val="159942"/>
              </a:lnSpc>
              <a:spcBef>
                <a:spcPts val="0"/>
              </a:spcBef>
              <a:spcAft>
                <a:spcPts val="0"/>
              </a:spcAft>
              <a:buNone/>
            </a:pPr>
            <a:r>
              <a:rPr b="1" lang="en" sz="1750">
                <a:solidFill>
                  <a:srgbClr val="272525"/>
                </a:solidFill>
              </a:rPr>
              <a:t>Peacock Feathers</a:t>
            </a:r>
            <a:endParaRPr b="1" sz="1750">
              <a:solidFill>
                <a:srgbClr val="272525"/>
              </a:solidFill>
            </a:endParaRPr>
          </a:p>
          <a:p>
            <a:pPr indent="0" lvl="0" marL="0" rtl="0" algn="l">
              <a:lnSpc>
                <a:spcPct val="100000"/>
              </a:lnSpc>
              <a:spcBef>
                <a:spcPts val="0"/>
              </a:spcBef>
              <a:spcAft>
                <a:spcPts val="0"/>
              </a:spcAft>
              <a:buNone/>
            </a:pPr>
            <a:r>
              <a:rPr lang="en" sz="1450">
                <a:solidFill>
                  <a:srgbClr val="272525"/>
                </a:solidFill>
              </a:rPr>
              <a:t>A mesmerizing display of vibrant colors and distinctive eye-shaped patterns found on the peacock's train feathers.</a:t>
            </a:r>
            <a:endParaRPr sz="1450">
              <a:solidFill>
                <a:srgbClr val="272525"/>
              </a:solidFill>
            </a:endParaRPr>
          </a:p>
          <a:p>
            <a:pPr indent="0" lvl="0" marL="0" rtl="0" algn="l">
              <a:lnSpc>
                <a:spcPct val="100000"/>
              </a:lnSpc>
              <a:spcBef>
                <a:spcPts val="0"/>
              </a:spcBef>
              <a:spcAft>
                <a:spcPts val="0"/>
              </a:spcAft>
              <a:buClr>
                <a:srgbClr val="272525"/>
              </a:buClr>
              <a:buSzPts val="1750"/>
              <a:buFont typeface="Arial"/>
              <a:buNone/>
            </a:pPr>
            <a:r>
              <a:t/>
            </a:r>
            <a:endParaRPr sz="1750">
              <a:solidFill>
                <a:srgbClr val="272525"/>
              </a:solidFill>
            </a:endParaRPr>
          </a:p>
        </p:txBody>
      </p:sp>
      <p:sp>
        <p:nvSpPr>
          <p:cNvPr id="3521" name="Google Shape;3521;p37"/>
          <p:cNvSpPr txBox="1"/>
          <p:nvPr/>
        </p:nvSpPr>
        <p:spPr>
          <a:xfrm>
            <a:off x="4493975" y="2027550"/>
            <a:ext cx="38556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Peacock feathers aren't painted, but rather shimmer with iridescent hues thanks to flat, light-bending barbules and a hidden architecture of layered, tiny plates called micro-lamellae that work together like a prism. </a:t>
            </a:r>
            <a:endParaRPr/>
          </a:p>
        </p:txBody>
      </p:sp>
      <p:pic>
        <p:nvPicPr>
          <p:cNvPr id="3522" name="Google Shape;3522;p37"/>
          <p:cNvPicPr preferRelativeResize="0"/>
          <p:nvPr/>
        </p:nvPicPr>
        <p:blipFill>
          <a:blip r:embed="rId4">
            <a:alphaModFix/>
          </a:blip>
          <a:stretch>
            <a:fillRect/>
          </a:stretch>
        </p:blipFill>
        <p:spPr>
          <a:xfrm>
            <a:off x="7592500" y="4439900"/>
            <a:ext cx="1495175" cy="703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6" name="Shape 3526"/>
        <p:cNvGrpSpPr/>
        <p:nvPr/>
      </p:nvGrpSpPr>
      <p:grpSpPr>
        <a:xfrm>
          <a:off x="0" y="0"/>
          <a:ext cx="0" cy="0"/>
          <a:chOff x="0" y="0"/>
          <a:chExt cx="0" cy="0"/>
        </a:xfrm>
      </p:grpSpPr>
      <p:sp>
        <p:nvSpPr>
          <p:cNvPr id="3527" name="Google Shape;3527;p38"/>
          <p:cNvSpPr txBox="1"/>
          <p:nvPr>
            <p:ph idx="4294967295" type="title"/>
          </p:nvPr>
        </p:nvSpPr>
        <p:spPr>
          <a:xfrm>
            <a:off x="1448250" y="539400"/>
            <a:ext cx="6975900" cy="572700"/>
          </a:xfrm>
          <a:prstGeom prst="rect">
            <a:avLst/>
          </a:prstGeom>
        </p:spPr>
        <p:txBody>
          <a:bodyPr anchorCtr="0" anchor="t" bIns="91425" lIns="91425" spcFirstLastPara="1" rIns="91425" wrap="square" tIns="91425">
            <a:noAutofit/>
          </a:bodyPr>
          <a:lstStyle/>
          <a:p>
            <a:pPr indent="0" lvl="0" marL="0" rtl="0" algn="l">
              <a:lnSpc>
                <a:spcPct val="125011"/>
              </a:lnSpc>
              <a:spcBef>
                <a:spcPts val="0"/>
              </a:spcBef>
              <a:spcAft>
                <a:spcPts val="0"/>
              </a:spcAft>
              <a:buNone/>
            </a:pPr>
            <a:r>
              <a:rPr lang="en" sz="2800">
                <a:solidFill>
                  <a:srgbClr val="000000"/>
                </a:solidFill>
                <a:latin typeface="Arial"/>
                <a:ea typeface="Arial"/>
                <a:cs typeface="Arial"/>
                <a:sym typeface="Arial"/>
              </a:rPr>
              <a:t>Examples of Feathers From Different Bird Species and Habitats</a:t>
            </a:r>
            <a:endParaRPr b="0" sz="280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
        <p:nvSpPr>
          <p:cNvPr id="3528" name="Google Shape;3528;p38"/>
          <p:cNvSpPr txBox="1"/>
          <p:nvPr/>
        </p:nvSpPr>
        <p:spPr>
          <a:xfrm>
            <a:off x="614400" y="1852000"/>
            <a:ext cx="4292100" cy="1369200"/>
          </a:xfrm>
          <a:prstGeom prst="rect">
            <a:avLst/>
          </a:prstGeom>
          <a:noFill/>
          <a:ln>
            <a:noFill/>
          </a:ln>
        </p:spPr>
        <p:txBody>
          <a:bodyPr anchorCtr="0" anchor="t" bIns="91425" lIns="91425" spcFirstLastPara="1" rIns="91425" wrap="square" tIns="91425">
            <a:noAutofit/>
          </a:bodyPr>
          <a:lstStyle/>
          <a:p>
            <a:pPr indent="0" lvl="0" marL="0" rtl="0" algn="l">
              <a:lnSpc>
                <a:spcPct val="159942"/>
              </a:lnSpc>
              <a:spcBef>
                <a:spcPts val="0"/>
              </a:spcBef>
              <a:spcAft>
                <a:spcPts val="0"/>
              </a:spcAft>
              <a:buNone/>
            </a:pPr>
            <a:r>
              <a:rPr b="1" lang="en" sz="1750">
                <a:solidFill>
                  <a:srgbClr val="272525"/>
                </a:solidFill>
              </a:rPr>
              <a:t>Owl</a:t>
            </a:r>
            <a:r>
              <a:rPr b="1" lang="en" sz="1750">
                <a:solidFill>
                  <a:srgbClr val="272525"/>
                </a:solidFill>
              </a:rPr>
              <a:t> Feathers</a:t>
            </a:r>
            <a:endParaRPr b="1" sz="1750">
              <a:solidFill>
                <a:srgbClr val="272525"/>
              </a:solidFill>
            </a:endParaRPr>
          </a:p>
          <a:p>
            <a:pPr indent="0" lvl="0" marL="0" rtl="0" algn="l">
              <a:lnSpc>
                <a:spcPct val="100000"/>
              </a:lnSpc>
              <a:spcBef>
                <a:spcPts val="0"/>
              </a:spcBef>
              <a:spcAft>
                <a:spcPts val="0"/>
              </a:spcAft>
              <a:buNone/>
            </a:pPr>
            <a:r>
              <a:rPr lang="en" sz="1450">
                <a:solidFill>
                  <a:srgbClr val="272525"/>
                </a:solidFill>
              </a:rPr>
              <a:t>The unique, fringed edges of owl flight feathers help reduce noise, allowing for silent flight.</a:t>
            </a:r>
            <a:endParaRPr sz="1450">
              <a:solidFill>
                <a:srgbClr val="272525"/>
              </a:solidFill>
            </a:endParaRPr>
          </a:p>
          <a:p>
            <a:pPr indent="0" lvl="0" marL="0" rtl="0" algn="l">
              <a:lnSpc>
                <a:spcPct val="100000"/>
              </a:lnSpc>
              <a:spcBef>
                <a:spcPts val="0"/>
              </a:spcBef>
              <a:spcAft>
                <a:spcPts val="0"/>
              </a:spcAft>
              <a:buNone/>
            </a:pPr>
            <a:r>
              <a:t/>
            </a:r>
            <a:endParaRPr sz="1450">
              <a:solidFill>
                <a:srgbClr val="272525"/>
              </a:solidFill>
            </a:endParaRPr>
          </a:p>
          <a:p>
            <a:pPr indent="0" lvl="0" marL="0" rtl="0" algn="l">
              <a:lnSpc>
                <a:spcPct val="100000"/>
              </a:lnSpc>
              <a:spcBef>
                <a:spcPts val="0"/>
              </a:spcBef>
              <a:spcAft>
                <a:spcPts val="0"/>
              </a:spcAft>
              <a:buNone/>
            </a:pPr>
            <a:r>
              <a:t/>
            </a:r>
            <a:endParaRPr sz="1750">
              <a:solidFill>
                <a:srgbClr val="272525"/>
              </a:solidFill>
            </a:endParaRPr>
          </a:p>
        </p:txBody>
      </p:sp>
      <p:sp>
        <p:nvSpPr>
          <p:cNvPr id="3529" name="Google Shape;3529;p38"/>
          <p:cNvSpPr txBox="1"/>
          <p:nvPr/>
        </p:nvSpPr>
        <p:spPr>
          <a:xfrm>
            <a:off x="1211275" y="2986925"/>
            <a:ext cx="38556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Some owl have feathered feet.  These protect </a:t>
            </a:r>
            <a:r>
              <a:rPr lang="en"/>
              <a:t>their</a:t>
            </a:r>
            <a:r>
              <a:rPr lang="en"/>
              <a:t> feet from  cold weather, but also help them to know when they have made </a:t>
            </a:r>
            <a:r>
              <a:rPr lang="en"/>
              <a:t>contact</a:t>
            </a:r>
            <a:r>
              <a:rPr lang="en"/>
              <a:t> with </a:t>
            </a:r>
            <a:r>
              <a:rPr lang="en"/>
              <a:t>their</a:t>
            </a:r>
            <a:r>
              <a:rPr lang="en"/>
              <a:t> prey..</a:t>
            </a:r>
            <a:endParaRPr/>
          </a:p>
        </p:txBody>
      </p:sp>
      <p:pic>
        <p:nvPicPr>
          <p:cNvPr descr="preencoded.png" id="3530" name="Google Shape;3530;p38"/>
          <p:cNvPicPr preferRelativeResize="0"/>
          <p:nvPr/>
        </p:nvPicPr>
        <p:blipFill rotWithShape="1">
          <a:blip r:embed="rId3">
            <a:alphaModFix/>
          </a:blip>
          <a:srcRect b="0" l="0" r="0" t="0"/>
          <a:stretch/>
        </p:blipFill>
        <p:spPr>
          <a:xfrm>
            <a:off x="5335202" y="1775671"/>
            <a:ext cx="3088958" cy="1909048"/>
          </a:xfrm>
          <a:prstGeom prst="rect">
            <a:avLst/>
          </a:prstGeom>
          <a:noFill/>
          <a:ln>
            <a:noFill/>
          </a:ln>
        </p:spPr>
      </p:pic>
      <p:pic>
        <p:nvPicPr>
          <p:cNvPr id="3531" name="Google Shape;3531;p38"/>
          <p:cNvPicPr preferRelativeResize="0"/>
          <p:nvPr/>
        </p:nvPicPr>
        <p:blipFill>
          <a:blip r:embed="rId4">
            <a:alphaModFix/>
          </a:blip>
          <a:stretch>
            <a:fillRect/>
          </a:stretch>
        </p:blipFill>
        <p:spPr>
          <a:xfrm>
            <a:off x="7592500" y="4439900"/>
            <a:ext cx="1495175" cy="703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5" name="Shape 3535"/>
        <p:cNvGrpSpPr/>
        <p:nvPr/>
      </p:nvGrpSpPr>
      <p:grpSpPr>
        <a:xfrm>
          <a:off x="0" y="0"/>
          <a:ext cx="0" cy="0"/>
          <a:chOff x="0" y="0"/>
          <a:chExt cx="0" cy="0"/>
        </a:xfrm>
      </p:grpSpPr>
      <p:sp>
        <p:nvSpPr>
          <p:cNvPr id="3536" name="Google Shape;3536;p39"/>
          <p:cNvSpPr txBox="1"/>
          <p:nvPr>
            <p:ph idx="4294967295" type="title"/>
          </p:nvPr>
        </p:nvSpPr>
        <p:spPr>
          <a:xfrm>
            <a:off x="1448250" y="539400"/>
            <a:ext cx="6975900" cy="572700"/>
          </a:xfrm>
          <a:prstGeom prst="rect">
            <a:avLst/>
          </a:prstGeom>
        </p:spPr>
        <p:txBody>
          <a:bodyPr anchorCtr="0" anchor="t" bIns="91425" lIns="91425" spcFirstLastPara="1" rIns="91425" wrap="square" tIns="91425">
            <a:noAutofit/>
          </a:bodyPr>
          <a:lstStyle/>
          <a:p>
            <a:pPr indent="0" lvl="0" marL="0" rtl="0" algn="l">
              <a:lnSpc>
                <a:spcPct val="125011"/>
              </a:lnSpc>
              <a:spcBef>
                <a:spcPts val="0"/>
              </a:spcBef>
              <a:spcAft>
                <a:spcPts val="0"/>
              </a:spcAft>
              <a:buNone/>
            </a:pPr>
            <a:r>
              <a:rPr lang="en" sz="2800">
                <a:solidFill>
                  <a:srgbClr val="000000"/>
                </a:solidFill>
                <a:latin typeface="Arial"/>
                <a:ea typeface="Arial"/>
                <a:cs typeface="Arial"/>
                <a:sym typeface="Arial"/>
              </a:rPr>
              <a:t>Examples of Feathers From Different Bird Species and Habitats</a:t>
            </a:r>
            <a:endParaRPr b="0" sz="280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
        <p:nvSpPr>
          <p:cNvPr id="3537" name="Google Shape;3537;p39"/>
          <p:cNvSpPr txBox="1"/>
          <p:nvPr/>
        </p:nvSpPr>
        <p:spPr>
          <a:xfrm>
            <a:off x="500300" y="1746675"/>
            <a:ext cx="4292100" cy="1369200"/>
          </a:xfrm>
          <a:prstGeom prst="rect">
            <a:avLst/>
          </a:prstGeom>
          <a:noFill/>
          <a:ln>
            <a:noFill/>
          </a:ln>
        </p:spPr>
        <p:txBody>
          <a:bodyPr anchorCtr="0" anchor="t" bIns="91425" lIns="91425" spcFirstLastPara="1" rIns="91425" wrap="square" tIns="91425">
            <a:noAutofit/>
          </a:bodyPr>
          <a:lstStyle/>
          <a:p>
            <a:pPr indent="0" lvl="0" marL="0" rtl="0" algn="l">
              <a:lnSpc>
                <a:spcPct val="159942"/>
              </a:lnSpc>
              <a:spcBef>
                <a:spcPts val="0"/>
              </a:spcBef>
              <a:spcAft>
                <a:spcPts val="0"/>
              </a:spcAft>
              <a:buNone/>
            </a:pPr>
            <a:r>
              <a:rPr b="1" lang="en" sz="1750">
                <a:solidFill>
                  <a:srgbClr val="272525"/>
                </a:solidFill>
              </a:rPr>
              <a:t>Hummingbird </a:t>
            </a:r>
            <a:r>
              <a:rPr b="1" lang="en" sz="1750">
                <a:solidFill>
                  <a:srgbClr val="272525"/>
                </a:solidFill>
              </a:rPr>
              <a:t>Feathers</a:t>
            </a:r>
            <a:endParaRPr b="1" sz="1750">
              <a:solidFill>
                <a:srgbClr val="272525"/>
              </a:solidFill>
            </a:endParaRPr>
          </a:p>
          <a:p>
            <a:pPr indent="0" lvl="0" marL="0" rtl="0" algn="l">
              <a:lnSpc>
                <a:spcPct val="100000"/>
              </a:lnSpc>
              <a:spcBef>
                <a:spcPts val="0"/>
              </a:spcBef>
              <a:spcAft>
                <a:spcPts val="0"/>
              </a:spcAft>
              <a:buNone/>
            </a:pPr>
            <a:r>
              <a:rPr lang="en" sz="1550">
                <a:solidFill>
                  <a:srgbClr val="272525"/>
                </a:solidFill>
              </a:rPr>
              <a:t>Specialized feathers with iridescent colors, allowing hummingbirds to shimmer in the sunlight.</a:t>
            </a:r>
            <a:endParaRPr sz="1550">
              <a:latin typeface="Calibri"/>
              <a:ea typeface="Calibri"/>
              <a:cs typeface="Calibri"/>
              <a:sym typeface="Calibri"/>
            </a:endParaRPr>
          </a:p>
          <a:p>
            <a:pPr indent="0" lvl="0" marL="0" rtl="0" algn="l">
              <a:lnSpc>
                <a:spcPct val="100000"/>
              </a:lnSpc>
              <a:spcBef>
                <a:spcPts val="0"/>
              </a:spcBef>
              <a:spcAft>
                <a:spcPts val="0"/>
              </a:spcAft>
              <a:buNone/>
            </a:pPr>
            <a:r>
              <a:t/>
            </a:r>
            <a:endParaRPr sz="1450">
              <a:solidFill>
                <a:srgbClr val="272525"/>
              </a:solidFill>
            </a:endParaRPr>
          </a:p>
          <a:p>
            <a:pPr indent="0" lvl="0" marL="0" rtl="0" algn="l">
              <a:lnSpc>
                <a:spcPct val="100000"/>
              </a:lnSpc>
              <a:spcBef>
                <a:spcPts val="0"/>
              </a:spcBef>
              <a:spcAft>
                <a:spcPts val="0"/>
              </a:spcAft>
              <a:buNone/>
            </a:pPr>
            <a:r>
              <a:t/>
            </a:r>
            <a:endParaRPr sz="1750">
              <a:solidFill>
                <a:srgbClr val="272525"/>
              </a:solidFill>
            </a:endParaRPr>
          </a:p>
        </p:txBody>
      </p:sp>
      <p:sp>
        <p:nvSpPr>
          <p:cNvPr id="3538" name="Google Shape;3538;p39"/>
          <p:cNvSpPr txBox="1"/>
          <p:nvPr/>
        </p:nvSpPr>
        <p:spPr>
          <a:xfrm>
            <a:off x="1211275" y="2986925"/>
            <a:ext cx="41166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 </a:t>
            </a:r>
            <a:r>
              <a:rPr lang="en"/>
              <a:t>ruby-throated hummingbird’s throat is a beautiful iridescent red. Or is it? A</a:t>
            </a:r>
            <a:r>
              <a:rPr lang="en"/>
              <a:t>ctually</a:t>
            </a:r>
            <a:r>
              <a:rPr lang="en"/>
              <a:t>, the feather itself is dark but it is covered with clear cells that work like a prism to reflect the light. The </a:t>
            </a:r>
            <a:r>
              <a:rPr lang="en"/>
              <a:t>brilliant</a:t>
            </a:r>
            <a:r>
              <a:rPr lang="en"/>
              <a:t> colors help to attract mates and also to </a:t>
            </a:r>
            <a:r>
              <a:rPr lang="en" sz="1350">
                <a:solidFill>
                  <a:srgbClr val="222222"/>
                </a:solidFill>
              </a:rPr>
              <a:t>scare away competitors. </a:t>
            </a:r>
            <a:r>
              <a:rPr lang="en"/>
              <a:t>And boy are those feathers tiny!</a:t>
            </a:r>
            <a:endParaRPr/>
          </a:p>
        </p:txBody>
      </p:sp>
      <p:pic>
        <p:nvPicPr>
          <p:cNvPr descr="preencoded.png" id="3539" name="Google Shape;3539;p39"/>
          <p:cNvPicPr preferRelativeResize="0"/>
          <p:nvPr/>
        </p:nvPicPr>
        <p:blipFill rotWithShape="1">
          <a:blip r:embed="rId3">
            <a:alphaModFix/>
          </a:blip>
          <a:srcRect b="0" l="0" r="0" t="0"/>
          <a:stretch/>
        </p:blipFill>
        <p:spPr>
          <a:xfrm>
            <a:off x="5409816" y="1907296"/>
            <a:ext cx="3089077" cy="1909167"/>
          </a:xfrm>
          <a:prstGeom prst="rect">
            <a:avLst/>
          </a:prstGeom>
          <a:noFill/>
          <a:ln>
            <a:noFill/>
          </a:ln>
        </p:spPr>
      </p:pic>
      <p:pic>
        <p:nvPicPr>
          <p:cNvPr id="3540" name="Google Shape;3540;p39"/>
          <p:cNvPicPr preferRelativeResize="0"/>
          <p:nvPr/>
        </p:nvPicPr>
        <p:blipFill>
          <a:blip r:embed="rId4">
            <a:alphaModFix/>
          </a:blip>
          <a:stretch>
            <a:fillRect/>
          </a:stretch>
        </p:blipFill>
        <p:spPr>
          <a:xfrm>
            <a:off x="7592500" y="4439900"/>
            <a:ext cx="1495175" cy="703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nvironmental Science Activities for Middle School: Endangered Bird Species by Slidesgo">
  <a:themeElements>
    <a:clrScheme name="Simple Light">
      <a:dk1>
        <a:srgbClr val="3F423C"/>
      </a:dk1>
      <a:lt1>
        <a:srgbClr val="D5E4C9"/>
      </a:lt1>
      <a:dk2>
        <a:srgbClr val="8BB373"/>
      </a:dk2>
      <a:lt2>
        <a:srgbClr val="FFFFFF"/>
      </a:lt2>
      <a:accent1>
        <a:srgbClr val="EB7E64"/>
      </a:accent1>
      <a:accent2>
        <a:srgbClr val="FFA461"/>
      </a:accent2>
      <a:accent3>
        <a:srgbClr val="F0DDC1"/>
      </a:accent3>
      <a:accent4>
        <a:srgbClr val="144356"/>
      </a:accent4>
      <a:accent5>
        <a:srgbClr val="6CACA7"/>
      </a:accent5>
      <a:accent6>
        <a:srgbClr val="8A6349"/>
      </a:accent6>
      <a:hlink>
        <a:srgbClr val="3F423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idesgo Final Pages">
  <a:themeElements>
    <a:clrScheme name="Simple Light">
      <a:dk1>
        <a:srgbClr val="0E2A47"/>
      </a:dk1>
      <a:lt1>
        <a:srgbClr val="FFFFFF"/>
      </a:lt1>
      <a:dk2>
        <a:srgbClr val="869FB2"/>
      </a:dk2>
      <a:lt2>
        <a:srgbClr val="FFFFFF"/>
      </a:lt2>
      <a:accent1>
        <a:srgbClr val="FFFFFF"/>
      </a:accent1>
      <a:accent2>
        <a:srgbClr val="FFFFFF"/>
      </a:accent2>
      <a:accent3>
        <a:srgbClr val="FFFFFF"/>
      </a:accent3>
      <a:accent4>
        <a:srgbClr val="FFFFFF"/>
      </a:accent4>
      <a:accent5>
        <a:srgbClr val="FFFFFF"/>
      </a:accent5>
      <a:accent6>
        <a:srgbClr val="FFFFFF"/>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